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1245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08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5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63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881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007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25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26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1/1/2023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PRESENTATION TITLE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1/1/2023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PRESENTATION TITLE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1/1/2023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PRESENTATION TITLE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1/1/2023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PRESENTATION TITLE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1/1/2023</a:t>
            </a:r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PRESENTATION TITLE</a:t>
            </a: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1/1/2023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PRESENTATION TITLE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1/1/2023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PRESENTATION TITLE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1/1/2023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PRESENTATION TITLE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1/1/2023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PRESENTATION TITLE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1/1/2023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PRESENTATION TITLE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1/1/2023</a:t>
            </a:r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mtClean="0"/>
              <a:t>PRESENTATION TITLE</a:t>
            </a:r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en-US" sz="5400" dirty="0"/>
              <a:t>Heart Disease Diagnostic Analysis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2444905" y="4793673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MADE BY: Divyam Raghav</a:t>
            </a:r>
          </a:p>
          <a:p>
            <a:r>
              <a:rPr lang="en-IN" dirty="0" smtClean="0"/>
              <a:t>divyamraghav2004@gmail.com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>
              <a:spcBef>
                <a:spcPts val="0"/>
              </a:spcBef>
              <a:buSzPts val="1800"/>
            </a:pPr>
            <a:r>
              <a:rPr lang="en-IN" dirty="0"/>
              <a:t>The COVID-19 pandemic has highlighted the critical importance of health as a foundational aspect of well-being. With heart disease remaining one of the leading causes of death globally, it is imperative to </a:t>
            </a:r>
            <a:r>
              <a:rPr lang="en-IN" dirty="0" err="1"/>
              <a:t>analyze</a:t>
            </a:r>
            <a:r>
              <a:rPr lang="en-IN" dirty="0"/>
              <a:t> related data for better preparation and prevention strategies. This analysis focuses on heart disease diagnostics, aiming to uncover trends and key factors that can help inform healthcare decisions and policies.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Details of Data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288473" y="1706563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Dataset Size:</a:t>
            </a:r>
            <a:r>
              <a:rPr lang="en-IN" sz="2400" dirty="0"/>
              <a:t> 303 observations, each representing a </a:t>
            </a:r>
            <a:r>
              <a:rPr lang="en-IN" sz="2400" dirty="0" smtClean="0"/>
              <a:t>patient.</a:t>
            </a:r>
          </a:p>
          <a:p>
            <a:endParaRPr lang="en-IN" sz="2400" dirty="0" smtClean="0"/>
          </a:p>
          <a:p>
            <a:r>
              <a:rPr lang="en-IN" sz="2400" b="1" dirty="0" smtClean="0"/>
              <a:t>2. Key Variables: Demographics:</a:t>
            </a:r>
            <a:r>
              <a:rPr lang="en-IN" sz="2400" dirty="0" smtClean="0"/>
              <a:t> </a:t>
            </a:r>
            <a:r>
              <a:rPr lang="en-IN" sz="2400" dirty="0"/>
              <a:t>Age, Gender (Male/Female).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Clinical Data:</a:t>
            </a:r>
            <a:r>
              <a:rPr lang="en-IN" sz="2000" dirty="0"/>
              <a:t> Chest pain type, Resting blood pressure, Serum cholesterol levels.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Diagnostic Results:</a:t>
            </a:r>
            <a:r>
              <a:rPr lang="en-IN" sz="2000" dirty="0"/>
              <a:t> Fasting blood sugar, Resting ECG, Maximum heart rate, ST depression (</a:t>
            </a:r>
            <a:r>
              <a:rPr lang="en-IN" sz="2000" dirty="0" err="1"/>
              <a:t>oldpeak</a:t>
            </a:r>
            <a:r>
              <a:rPr lang="en-IN" sz="20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Indicators:</a:t>
            </a:r>
            <a:r>
              <a:rPr lang="en-IN" sz="2000" dirty="0"/>
              <a:t> Exercise-induced angina, Number of major vessels, Thalassemia </a:t>
            </a:r>
            <a:r>
              <a:rPr lang="en-IN" sz="2000" dirty="0" smtClean="0"/>
              <a:t>type</a:t>
            </a:r>
          </a:p>
          <a:p>
            <a:endParaRPr lang="en-IN" sz="2000" dirty="0"/>
          </a:p>
          <a:p>
            <a:r>
              <a:rPr lang="en-IN" sz="2400" b="1" dirty="0" smtClean="0"/>
              <a:t>3. Target </a:t>
            </a:r>
            <a:r>
              <a:rPr lang="en-IN" sz="2400" b="1" dirty="0"/>
              <a:t>Variable:</a:t>
            </a:r>
            <a:r>
              <a:rPr lang="en-IN" sz="2400" dirty="0"/>
              <a:t> Presence of heart disease (1 = Yes, 0 = No).</a:t>
            </a:r>
            <a:endParaRPr lang="en-IN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4"/>
          </p:nvPr>
        </p:nvSpPr>
        <p:spPr bwMode="auto">
          <a:xfrm>
            <a:off x="690696" y="1823216"/>
            <a:ext cx="101702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Disease Prevalence: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target variable shows that 165 out of 303 patients (54.5%) have been diagnosed with heart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Heart disease is more prevalent in males (68.5%) compared to females (31.5%).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Group Analysis: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highest prevalence of heart disease is observed in the 55-65 age group, making up 39% of the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Cholesterol Levels: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cholesterol levels (above 240 mg/dl) are strongly associated with a higher likelihood of heart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Chest Pain Types: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Typical angina is most common among patients with heart disease, followed by atypical angina.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Dashboard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50" y="4269974"/>
            <a:ext cx="3063640" cy="2441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17" y="4241646"/>
            <a:ext cx="3412045" cy="2718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65" y="1742690"/>
            <a:ext cx="2392004" cy="2527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81" y="1759908"/>
            <a:ext cx="3016571" cy="2403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83" y="1563737"/>
            <a:ext cx="3460959" cy="2757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Key Findings</a:t>
            </a:r>
            <a:endParaRPr lang="en-US"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6</a:t>
            </a:fld>
            <a:endParaRPr lang="en-US"/>
          </a:p>
        </p:txBody>
      </p:sp>
      <p:sp>
        <p:nvSpPr>
          <p:cNvPr id="1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7492" y="1706563"/>
            <a:ext cx="882163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Disparity: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 reveals a significant gender disparity, with males being more susceptible to heart disease than females.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Factor: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risk of heart disease increases with age, particularly in individuals aged 55-65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Cholesterol Levels: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cholesterol is a strong indicator of heart disease risk, emphasizing the need for cholesterol management in preventative healthcare.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Chest Pain as a Diagnostic Tool: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type of chest pain a patient experiences can be a strong indicator of heart disease, with typical angina being most closely associated with the condition.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Prevalence: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than half of the analyzed patients were diagnosed with heart disease, underscoring the importance of regular screening and early intervention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424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Heart Disease Diagnostic Analysis</vt:lpstr>
      <vt:lpstr>Introduction</vt:lpstr>
      <vt:lpstr>Details of Data</vt:lpstr>
      <vt:lpstr>Main KPIs</vt:lpstr>
      <vt:lpstr>Dashboard</vt:lpstr>
      <vt:lpstr>Key Findings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Analysis</dc:title>
  <dc:creator>NAVEEN SRINIVASAN</dc:creator>
  <cp:lastModifiedBy>Divyam Raghav</cp:lastModifiedBy>
  <cp:revision>2</cp:revision>
  <dcterms:created xsi:type="dcterms:W3CDTF">2022-12-29T06:36:15Z</dcterms:created>
  <dcterms:modified xsi:type="dcterms:W3CDTF">2024-09-13T07:18:35Z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