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39" d="100"/>
          <a:sy n="39" d="100"/>
        </p:scale>
        <p:origin x="811" y="53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rgbClr val="00206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rgbClr val="00B0F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rgbClr val="0070C0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rgbClr val="00B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rgbClr val="92D050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 custLinFactNeighborX="-2379" custLinFactNeighborY="-1096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5425" y="2196547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3501122"/>
          <a:ext cx="2239374" cy="810000"/>
        </a:xfrm>
        <a:prstGeom prst="homePlate">
          <a:avLst>
            <a:gd name="adj" fmla="val 25000"/>
          </a:avLst>
        </a:prstGeom>
        <a:solidFill>
          <a:srgbClr val="00206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0" y="3501122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79149" y="1178612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179149" y="1178612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rgbClr val="0070C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rgbClr val="00B0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rgbClr val="92D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sp:txBody>
      <dsp:txXfrm>
        <a:off x="8690874" y="1187489"/>
        <a:ext cx="1818372" cy="1806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78718"/>
              </p:ext>
            </p:extLst>
          </p:nvPr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r>
              <a:rPr lang="en-US" b="0" dirty="0">
                <a:solidFill>
                  <a:schemeClr val="bg2"/>
                </a:solidFill>
              </a:rPr>
              <a:t>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096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rgbClr val="92D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86</TotalTime>
  <Words>164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Project Timeline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Template</dc:title>
  <dc:creator>Dharmik</dc:creator>
  <cp:lastModifiedBy>Dharmik</cp:lastModifiedBy>
  <cp:revision>2</cp:revision>
  <dcterms:created xsi:type="dcterms:W3CDTF">2020-08-10T09:41:54Z</dcterms:created>
  <dcterms:modified xsi:type="dcterms:W3CDTF">2020-08-10T11:08:12Z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