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16140622" r:id="rId4"/>
    <p:sldId id="262" r:id="rId5"/>
    <p:sldId id="265" r:id="rId6"/>
    <p:sldId id="16140625" r:id="rId7"/>
    <p:sldId id="16140628" r:id="rId8"/>
    <p:sldId id="16140630" r:id="rId9"/>
    <p:sldId id="16140629" r:id="rId10"/>
    <p:sldId id="1614062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Divyam2357" TargetMode="Externa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yber-security-internet-security-hac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  <p:pic>
        <p:nvPicPr>
          <p:cNvPr id="8" name="Picture 7" descr="hacker-silhouette-hack-anonymo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635"/>
            <a:ext cx="12191365" cy="6859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1815"/>
            <a:ext cx="11909425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SECURE DATA HIDING IN IMAGES USING STEGANOGRAPHY</a:t>
            </a:r>
            <a:endParaRPr lang="en-US" altLang="en-GB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CAPSTONE PROJECT</a:t>
            </a:r>
            <a:endParaRPr lang="en-US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5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Divyam Singh Katoch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Student Name 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ivyam Singh Katoch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College 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Name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Arni University Kangra</a:t>
            </a:r>
            <a:endParaRPr lang="en-IN" alt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  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COMPUTER SCIENCE &amp; ENGINEERING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0" y="2766060"/>
            <a:ext cx="9298940" cy="1369695"/>
          </a:xfrm>
        </p:spPr>
        <p:txBody>
          <a:bodyPr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ber-security-internet-security-hac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  <p:pic>
        <p:nvPicPr>
          <p:cNvPr id="5" name="Picture 4" descr="hacker-silhouette-hack-anonymo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sz="3200" b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OUTLINE</a:t>
            </a:r>
            <a:endParaRPr lang="en-US" sz="3200" b="1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alt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Arial" panose="020B0604020202020204"/>
              </a:rPr>
              <a:t>Introduction to Steganography</a:t>
            </a:r>
            <a:endParaRPr lang="en-US" altLang="en-GB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92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55" b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3555" b="1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increasing need for secure communication and data protection necessitates robust methods for concealing sensitive information. Traditional encryption techniques can be conspicuous and may attract unwanted attention. Steganography offers a solution by embedding data within seemingly innocuous carriers, such as images, making it imperceptible to the casual observer.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Wow factors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ea typeface="+mj-lt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2048510"/>
            <a:ext cx="11029315" cy="3926840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High capacity for data hiding without significant image degradation.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Implementation of robust encryption techniques to further secure the hidden data.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User-friendly interface for easy data embedding and extraction.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9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95" y="659130"/>
            <a:ext cx="11029315" cy="80581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End users</a:t>
            </a:r>
            <a:endParaRPr lang="en-IN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</a:t>
            </a: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ndividuals, organizations, or government agencies requiring secure and discreet communication.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This could include journalists, whistleblowers, or anyone needing to protect sensitive information.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38150"/>
            <a:ext cx="11029315" cy="79438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                 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IN" sz="32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Content Placeholder 12" descr="STEGNOGRAPHY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232535"/>
            <a:ext cx="6043295" cy="4673600"/>
          </a:xfrm>
          <a:prstGeom prst="rect">
            <a:avLst/>
          </a:prstGeom>
        </p:spPr>
      </p:pic>
      <p:pic>
        <p:nvPicPr>
          <p:cNvPr id="14" name="Picture 13" descr="encrypted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5" y="3531870"/>
            <a:ext cx="4187825" cy="2959100"/>
          </a:xfrm>
          <a:prstGeom prst="rect">
            <a:avLst/>
          </a:prstGeom>
        </p:spPr>
      </p:pic>
      <p:pic>
        <p:nvPicPr>
          <p:cNvPr id="15" name="Picture 14" descr="STEGNO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0" y="1232535"/>
            <a:ext cx="498602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This project demonstrates the successful implementation of steganography techniques for secure data hiding in images. The results show that it is possible to embed a significant amount of data within images without introducing noticeable artifacts, providing a reliable method for covert communication.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8361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GitHub Link</a:t>
            </a:r>
            <a:endParaRPr lang="en-IN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843405"/>
            <a:ext cx="11029315" cy="4131945"/>
          </a:xfrm>
        </p:spPr>
        <p:txBody>
          <a:bodyPr/>
          <a:lstStyle/>
          <a:p>
            <a:r>
              <a:rPr lang="en-US" altLang="en-GB" sz="2800" b="1" dirty="0">
                <a:solidFill>
                  <a:schemeClr val="accent1"/>
                </a:solidFill>
                <a:latin typeface="Comic Sans MS" panose="030F0702030302020204" charset="0"/>
                <a:cs typeface="Comic Sans MS" panose="030F0702030302020204" charset="0"/>
                <a:hlinkClick r:id="rId2" tooltip="" action="ppaction://hlinkfile"/>
              </a:rPr>
              <a:t>https://github.com/Divyam2357</a:t>
            </a:r>
            <a:endParaRPr lang="en-US" altLang="en-GB" sz="2800" b="1" dirty="0">
              <a:solidFill>
                <a:schemeClr val="accent1"/>
              </a:solidFill>
              <a:latin typeface="Comic Sans MS" panose="030F0702030302020204" charset="0"/>
              <a:cs typeface="Comic Sans MS" panose="030F0702030302020204" charset="0"/>
              <a:hlinkClick r:id="rId2" tooltip="" action="ppaction://hlinkfi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Explore more advanced steganography techniques to increase capacity and robustness.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Develop methods to counter steganalysis attacks.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Implement support for hiding different data types (e.g., text, audio, video).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Create a cross-platform application for wider accessibility.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771634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Future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scope</a:t>
            </a:r>
            <a:r>
              <a:rPr lang="en-I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(optional)</a:t>
            </a:r>
            <a:endParaRPr lang="en-US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1853</Words>
  <Application>WPS Presentation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Wingdings</vt:lpstr>
      <vt:lpstr>Arial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Comic Sans MS</vt:lpstr>
      <vt:lpstr>Segoe UI</vt:lpstr>
      <vt:lpstr>Cambria Math</vt:lpstr>
      <vt:lpstr>Times New Roman</vt:lpstr>
      <vt:lpstr>DividendVTI</vt:lpstr>
      <vt:lpstr>PROJECT TITLE</vt:lpstr>
      <vt:lpstr>OUTLINE</vt:lpstr>
      <vt:lpstr>Problem Statement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Divyam Singh Katoch</cp:lastModifiedBy>
  <cp:revision>29</cp:revision>
  <dcterms:created xsi:type="dcterms:W3CDTF">2021-05-26T16:50:00Z</dcterms:created>
  <dcterms:modified xsi:type="dcterms:W3CDTF">2025-02-20T13:35:57Z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533951BEE54B4C5CBA657484B34304B1_13</vt:lpwstr>
  </property>
  <property fmtid="{D5CDD505-2E9C-101B-9397-08002B2CF9AE}" pid="4" name="KSOProductBuildVer">
    <vt:lpwstr>2057-12.2.0.19821</vt:lpwstr>
  </property>
</Properties>
</file>