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3"/>
    <p:sldId id="16140622" r:id="rId4"/>
    <p:sldId id="262" r:id="rId5"/>
    <p:sldId id="265" r:id="rId6"/>
    <p:sldId id="16140625" r:id="rId7"/>
    <p:sldId id="16140628" r:id="rId8"/>
    <p:sldId id="16140630" r:id="rId9"/>
    <p:sldId id="16140629" r:id="rId10"/>
    <p:sldId id="16140623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42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github.com/Divyam2357/STEGANOGRAPHY.git" TargetMode="Externa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yber-security-internet-security-hack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  <p:pic>
        <p:nvPicPr>
          <p:cNvPr id="8" name="Picture 7" descr="hacker-silhouette-hack-anonymou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-635"/>
            <a:ext cx="12191365" cy="6859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21815"/>
            <a:ext cx="11909425" cy="9779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GB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SECURE DATA HIDING IN IMAGES USING STEGANOGRAPHY</a:t>
            </a:r>
            <a:endParaRPr lang="en-US" altLang="en-GB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CAPSTONE PROJECT</a:t>
            </a:r>
            <a:endParaRPr lang="en-US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55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Presented By: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 Divyam Singh Katoch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Student Name 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D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ivyam Singh Katoch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College 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Name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Arni University Kangra</a:t>
            </a:r>
            <a:endParaRPr lang="en-IN" alt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Department 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   </a:t>
            </a:r>
            <a:r>
              <a:rPr lang="en-IN" alt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COMPUTER SCIENCE &amp; ENGINEERING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76338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0" y="2766060"/>
            <a:ext cx="9298940" cy="1369695"/>
          </a:xfrm>
        </p:spPr>
        <p:txBody>
          <a:bodyPr/>
          <a:lstStyle/>
          <a:p>
            <a:pPr algn="ctr"/>
            <a:r>
              <a:rPr lang="en-US" sz="36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THANK YOU</a:t>
            </a:r>
            <a:endParaRPr lang="en-US" sz="36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yber-security-internet-security-hack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9270"/>
          </a:xfrm>
          <a:prstGeom prst="rect">
            <a:avLst/>
          </a:prstGeom>
        </p:spPr>
      </p:pic>
      <p:pic>
        <p:nvPicPr>
          <p:cNvPr id="5" name="Picture 4" descr="hacker-silhouette-hack-anonymou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" y="-635"/>
            <a:ext cx="12191365" cy="676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sz="3200" b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OUTLINE</a:t>
            </a:r>
            <a:endParaRPr lang="en-US" sz="3200" b="1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altLang="en-GB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Arial" panose="020B0604020202020204"/>
              </a:rPr>
              <a:t>Introduction to Steganography</a:t>
            </a:r>
            <a:endParaRPr lang="en-US" altLang="en-GB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927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555" b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 sz="3555" b="1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The increasing need for secure communication and data protection necessitates robust methods for concealing sensitive information. Traditional encryption techniques can be conspicuous and may attract unwanted attention. Steganography offers a solution by embedding data within seemingly innocuous carriers, such as images, making it imperceptible to the casual observer.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ea typeface="+mj-lt"/>
                <a:cs typeface="Times New Roman" panose="02020603050405020304" charset="0"/>
              </a:rPr>
              <a:t>Wow factors</a:t>
            </a:r>
            <a:endParaRPr lang="en-US" sz="32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ea typeface="+mj-lt"/>
              <a:cs typeface="Times New Roman" panose="0202060305040502030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025" y="2048510"/>
            <a:ext cx="11029315" cy="3926840"/>
          </a:xfrm>
        </p:spPr>
        <p:txBody>
          <a:bodyPr/>
          <a:lstStyle/>
          <a:p>
            <a:pPr marL="0" indent="0">
              <a:buNone/>
            </a:pPr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High capacity for data hiding without significant image degradation.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Implementation of robust encryption techniques to further secure the hidden data.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0" indent="0">
              <a:buNone/>
            </a:pPr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User-friendly interface for easy data embedding and extraction.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92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95" y="659130"/>
            <a:ext cx="11029315" cy="80581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End users</a:t>
            </a:r>
            <a:endParaRPr lang="en-IN" sz="32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</a:t>
            </a:r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ndividuals, organizations, or government agencies requiring secure and discreet communication.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 This could include journalists, whistleblowers, or anyone needing to protect sensitive information.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438150"/>
            <a:ext cx="11029315" cy="794385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                                 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Results</a:t>
            </a:r>
            <a:endParaRPr lang="en-IN" sz="3200" b="1" dirty="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3" name="Content Placeholder 12" descr="STEGNOGRAPHY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232535"/>
            <a:ext cx="6043295" cy="4673600"/>
          </a:xfrm>
          <a:prstGeom prst="rect">
            <a:avLst/>
          </a:prstGeom>
        </p:spPr>
      </p:pic>
      <p:pic>
        <p:nvPicPr>
          <p:cNvPr id="14" name="Picture 13" descr="encrypted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5" y="3531870"/>
            <a:ext cx="4187825" cy="2959100"/>
          </a:xfrm>
          <a:prstGeom prst="rect">
            <a:avLst/>
          </a:prstGeom>
        </p:spPr>
      </p:pic>
      <p:pic>
        <p:nvPicPr>
          <p:cNvPr id="15" name="Picture 14" descr="STEGNOCOD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320" y="1232535"/>
            <a:ext cx="4986020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76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Conclusion</a:t>
            </a:r>
            <a:endParaRPr lang="en-IN" sz="32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This project demonstrates the successful implementation of steganography techniques for secure data hiding in images. The results show that it is possible to embed a significant amount of data within images without introducing noticeable artifacts, providing a reliable method for covert communication.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76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025" y="702310"/>
            <a:ext cx="11029315" cy="983615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GitHub Link</a:t>
            </a:r>
            <a:endParaRPr lang="en-IN" sz="3200" b="1" dirty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025" y="1843405"/>
            <a:ext cx="11029315" cy="4131945"/>
          </a:xfrm>
        </p:spPr>
        <p:txBody>
          <a:bodyPr/>
          <a:lstStyle/>
          <a:p>
            <a:r>
              <a:rPr lang="en-US" altLang="en-GB" sz="2800" b="1" dirty="0">
                <a:solidFill>
                  <a:schemeClr val="accent1"/>
                </a:solidFill>
                <a:latin typeface="Comic Sans MS" panose="030F0702030302020204" charset="0"/>
                <a:cs typeface="Comic Sans MS" panose="030F0702030302020204" charset="0"/>
                <a:hlinkClick r:id="rId2" tooltip="" action="ppaction://hlinkfile"/>
              </a:rPr>
              <a:t>https://github.com/Divyam2357/STEGANOGRAPHY.git</a:t>
            </a:r>
            <a:endParaRPr lang="en-US" altLang="en-GB" sz="2800" b="1" dirty="0">
              <a:solidFill>
                <a:schemeClr val="accent1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acker-silhouette-hack-anonymo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Explore more advanced steganography techniques to increase capacity and robustness.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305435" indent="-305435"/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Develop methods to counter steganalysis attacks.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305435" indent="-305435"/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Implement support for hiding different data types (e.g., text, audio, video).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  <a:p>
            <a:pPr marL="305435" indent="-305435"/>
            <a:r>
              <a:rPr lang="en-US" altLang="en-GB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mic Sans MS" panose="030F0702030302020204" charset="0"/>
                <a:cs typeface="Comic Sans MS" panose="030F0702030302020204" charset="0"/>
              </a:rPr>
              <a:t>Create a cross-platform application for wider accessibility.</a:t>
            </a:r>
            <a:endParaRPr lang="en-US" altLang="en-GB" sz="2800" b="1" dirty="0">
              <a:solidFill>
                <a:schemeClr val="accent6">
                  <a:lumMod val="20000"/>
                  <a:lumOff val="80000"/>
                </a:schemeClr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771634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Future </a:t>
            </a: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scope</a:t>
            </a:r>
            <a:r>
              <a:rPr lang="en-IN" alt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sz="3200" b="1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(optional)</a:t>
            </a:r>
            <a:endParaRPr lang="en-US" sz="3200" b="1" dirty="0" smtClean="0">
              <a:solidFill>
                <a:schemeClr val="accent6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927BD4C1-B6B1-4715-ABF9-E660A51A4EA0}">
  <ds:schemaRefs/>
</ds:datastoreItem>
</file>

<file path=customXml/itemProps3.xml><?xml version="1.0" encoding="utf-8"?>
<ds:datastoreItem xmlns:ds="http://schemas.openxmlformats.org/officeDocument/2006/customXml" ds:itemID="{8D289AE2-D2AE-49D1-AFAC-3A79F679425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1871</Words>
  <Application>WPS Presentation</Application>
  <PresentationFormat>Custom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8" baseType="lpstr">
      <vt:lpstr>Arial</vt:lpstr>
      <vt:lpstr>SimSun</vt:lpstr>
      <vt:lpstr>Wingdings</vt:lpstr>
      <vt:lpstr>Wingdings 2</vt:lpstr>
      <vt:lpstr>Wingdings</vt:lpstr>
      <vt:lpstr>Arial</vt:lpstr>
      <vt:lpstr>Calibri Light</vt:lpstr>
      <vt:lpstr>Microsoft YaHei</vt:lpstr>
      <vt:lpstr>Arial Unicode MS</vt:lpstr>
      <vt:lpstr>Franklin Gothic Demi</vt:lpstr>
      <vt:lpstr>Segoe Print</vt:lpstr>
      <vt:lpstr>Franklin Gothic Book</vt:lpstr>
      <vt:lpstr>Calibri</vt:lpstr>
      <vt:lpstr>Comic Sans MS</vt:lpstr>
      <vt:lpstr>Segoe UI</vt:lpstr>
      <vt:lpstr>Cambria Math</vt:lpstr>
      <vt:lpstr>Times New Roman</vt:lpstr>
      <vt:lpstr>DividendVTI</vt:lpstr>
      <vt:lpstr>PROJECT TITLE</vt:lpstr>
      <vt:lpstr>OUTLINE</vt:lpstr>
      <vt:lpstr>Problem Statement</vt:lpstr>
      <vt:lpstr>Wow factors</vt:lpstr>
      <vt:lpstr>End users</vt:lpstr>
      <vt:lpstr>Results</vt:lpstr>
      <vt:lpstr>Conclusion</vt:lpstr>
      <vt:lpstr>GitHub Link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Divyam Singh Katoch</cp:lastModifiedBy>
  <cp:revision>30</cp:revision>
  <dcterms:created xsi:type="dcterms:W3CDTF">2021-05-26T16:50:00Z</dcterms:created>
  <dcterms:modified xsi:type="dcterms:W3CDTF">2025-02-20T13:42:59Z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533951BEE54B4C5CBA657484B34304B1_13</vt:lpwstr>
  </property>
  <property fmtid="{D5CDD505-2E9C-101B-9397-08002B2CF9AE}" pid="4" name="KSOProductBuildVer">
    <vt:lpwstr>2057-12.2.0.19821</vt:lpwstr>
  </property>
</Properties>
</file>