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GB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1114425" y="3040529"/>
            <a:ext cx="8610600" cy="258059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DIVYADHARSHINI 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EGISTER NO: 3122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 ID: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9057861EDE650B9BBCB4836A7F441B4D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COMMERCE(B.COM(GENERAL))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MMED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LEGE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ARTS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 Placeholder 2"/>
          <p:cNvSpPr>
            <a:spLocks noGrp="1"/>
          </p:cNvSpPr>
          <p:nvPr>
            <p:ph type="body" idx="1"/>
          </p:nvPr>
        </p:nvSpPr>
        <p:spPr>
          <a:xfrm>
            <a:off x="511804" y="1554479"/>
            <a:ext cx="8743950" cy="4267200"/>
          </a:xfrm>
        </p:spPr>
        <p:txBody>
          <a:bodyPr/>
          <a:p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b="1" dirty="0" lang="en-GB" u="sng"/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b="1" dirty="0" lang="en-GB" err="1" u="sng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dirty="0" lang="en-GB"/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  <a:p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14642"/>
            <a:ext cx="10972800" cy="3048000"/>
          </a:xfrm>
        </p:spPr>
        <p:txBody>
          <a:bodyPr/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7. Recommendations:</a:t>
            </a:r>
          </a:p>
          <a:p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1.  Based on the analysis</a:t>
            </a:r>
          </a:p>
          <a:p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2.  Suggest strategies for employee retention.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GB"/>
              <a:t>RESULTS</a:t>
            </a:r>
            <a:endParaRPr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18310" y="1280160"/>
            <a:ext cx="8717280" cy="4990012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634"/>
            <a:ext cx="8791117" cy="4978400"/>
          </a:xfrm>
        </p:spPr>
        <p:txBody>
          <a:bodyPr/>
          <a:p>
            <a:r>
              <a:rPr b="1" sz="24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b="1" sz="2400" lang="en-GB" u="sng"/>
              <a:t>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analyzing employee turnover.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9518"/>
            <a:ext cx="12187176" cy="6848482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39025" y="0"/>
            <a:ext cx="4752975" cy="685800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627152" y="2102729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4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endParaRPr dirty="0" sz="4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3378782" y="1041533"/>
            <a:ext cx="5326152" cy="59588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52" name="Text Placeholder 8"/>
          <p:cNvSpPr>
            <a:spLocks noGrp="1"/>
          </p:cNvSpPr>
          <p:nvPr>
            <p:ph type="body" idx="1"/>
          </p:nvPr>
        </p:nvSpPr>
        <p:spPr>
          <a:xfrm>
            <a:off x="438151" y="1468073"/>
            <a:ext cx="7524750" cy="5486400"/>
          </a:xfrm>
        </p:spPr>
        <p:txBody>
          <a:bodyPr/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9" name="TextBox 10"/>
          <p:cNvSpPr txBox="1"/>
          <p:nvPr/>
        </p:nvSpPr>
        <p:spPr>
          <a:xfrm>
            <a:off x="1057013" y="1828800"/>
            <a:ext cx="7877262" cy="5781040"/>
          </a:xfrm>
          <a:prstGeom prst="rect"/>
          <a:noFill/>
        </p:spPr>
        <p:txBody>
          <a:bodyPr rtlCol="0" wrap="square">
            <a:spAutoFit/>
          </a:bodyPr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400" lang="en-GB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i="0" lang="en-GB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b="0" dirty="0" sz="2400" i="0" lang="en-GB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i="0" lang="en-GB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64" name="Text Placeholder 6"/>
          <p:cNvSpPr>
            <a:spLocks noGrp="1"/>
          </p:cNvSpPr>
          <p:nvPr>
            <p:ph type="body" idx="1"/>
          </p:nvPr>
        </p:nvSpPr>
        <p:spPr>
          <a:xfrm>
            <a:off x="755332" y="1857375"/>
            <a:ext cx="8363256" cy="3962400"/>
          </a:xfrm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9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70" name="Text Placeholder 7"/>
          <p:cNvSpPr>
            <a:spLocks noGrp="1"/>
          </p:cNvSpPr>
          <p:nvPr>
            <p:ph type="body" idx="1"/>
          </p:nvPr>
        </p:nvSpPr>
        <p:spPr>
          <a:xfrm>
            <a:off x="3048000" y="2229008"/>
            <a:ext cx="6534150" cy="2743199"/>
          </a:xfrm>
        </p:spPr>
        <p:txBody>
          <a:bodyPr/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visualiztion</a:t>
            </a:r>
            <a:endParaRPr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351031" cy="4533900"/>
          </a:xfrm>
        </p:spPr>
        <p:txBody>
          <a:bodyPr/>
          <a:p>
            <a:r>
              <a:rPr dirty="0" lang="en-GB"/>
              <a:t>ID NO</a:t>
            </a:r>
          </a:p>
          <a:p>
            <a:r>
              <a:rPr dirty="0" lang="en-GB"/>
              <a:t>
First Name</a:t>
            </a:r>
          </a:p>
          <a:p>
            <a:r>
              <a:rPr dirty="0" lang="en-GB"/>
              <a:t>	
Last Name</a:t>
            </a:r>
          </a:p>
          <a:p>
            <a:r>
              <a:rPr dirty="0" lang="en-GB"/>
              <a:t>
Start Date</a:t>
            </a:r>
          </a:p>
          <a:p>
            <a:r>
              <a:rPr dirty="0" lang="en-GB"/>
              <a:t>	
Employee Status</a:t>
            </a:r>
          </a:p>
          <a:p>
            <a:endParaRPr dirty="0" lang="en-GB"/>
          </a:p>
          <a:p>
            <a:r>
              <a:rPr dirty="0" lang="en-GB"/>
              <a:t>Employee Type</a:t>
            </a:r>
          </a:p>
          <a:p>
            <a:endParaRPr dirty="0" lang="en-GB"/>
          </a:p>
          <a:p>
            <a:r>
              <a:rPr dirty="0" lang="en-GB"/>
              <a:t>Pay Zone</a:t>
            </a:r>
          </a:p>
          <a:p>
            <a:endParaRPr dirty="0" lang="en-GB"/>
          </a:p>
          <a:p>
            <a:r>
              <a:rPr dirty="0" lang="en-GB"/>
              <a:t>Employee Classification Type</a:t>
            </a:r>
          </a:p>
          <a:p>
            <a:endParaRPr dirty="0" lang="en-GB"/>
          </a:p>
          <a:p>
            <a:r>
              <a:rPr dirty="0" lang="en-GB"/>
              <a:t>Current Employee Rating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1300162" y="517023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Text Placeholder 9"/>
          <p:cNvSpPr>
            <a:spLocks noGrp="1"/>
          </p:cNvSpPr>
          <p:nvPr>
            <p:ph type="body" idx="1"/>
          </p:nvPr>
        </p:nvSpPr>
        <p:spPr>
          <a:xfrm>
            <a:off x="1300162" y="2019300"/>
            <a:ext cx="8181822" cy="838201"/>
          </a:xfrm>
        </p:spPr>
        <p:txBody>
          <a:bodyPr/>
          <a:p>
            <a:r>
              <a:rPr lang="en-GB"/>
              <a:t>•</a:t>
            </a:r>
            <a:r>
              <a:rPr sz="2800" lang="en-GB"/>
              <a:t>Performance level=IFS(Z8&gt;=5,”VERY HIGH”,Z8&gt;=4,”HIGH”,Z8&gt;=3,”MED”, TRUE, “LO</a:t>
            </a:r>
            <a:r>
              <a:rPr lang="en-GB"/>
              <a:t>W”)</a:t>
            </a:r>
            <a:endParaRPr lang="en-US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29066" y="8227507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RMX3840</dc:creator>
  <dcterms:created xsi:type="dcterms:W3CDTF">2024-09-15T01:03:00Z</dcterms:created>
  <dcterms:modified xsi:type="dcterms:W3CDTF">2024-09-18T15:30:35Z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97dac61c8cae4d139efef24ebd1b8cb8</vt:lpwstr>
  </property>
</Properties>
</file>