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64" r:id="rId5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D9D8"/>
    <a:srgbClr val="6000C9"/>
    <a:srgbClr val="00B0F0"/>
    <a:srgbClr val="5EBAB8"/>
    <a:srgbClr val="84CAC8"/>
    <a:srgbClr val="8ECECC"/>
    <a:srgbClr val="56B6B4"/>
    <a:srgbClr val="3D8D8B"/>
    <a:srgbClr val="7235B8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7" autoAdjust="0"/>
  </p:normalViewPr>
  <p:slideViewPr>
    <p:cSldViewPr snapToGrid="0" snapToObjects="1" showGuides="1">
      <p:cViewPr varScale="1">
        <p:scale>
          <a:sx n="42" d="100"/>
          <a:sy n="42" d="100"/>
        </p:scale>
        <p:origin x="2304" y="44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0" d="100"/>
          <a:sy n="60" d="100"/>
        </p:scale>
        <p:origin x="242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BD6D3A-6FF1-3245-8C0C-0CDAD9137D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1029F-5AC1-4540-B209-199E706F7FB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396E7-87BF-864A-BE04-A221C272D6E1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24ECBB-A41A-8545-BE90-99EEEFFE58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82C71-B8E6-9B4A-85BE-BA104C2C46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17898-3A10-CF44-A552-3280948685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2521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DC7F0-27B3-48E7-9288-964E7EEDAEE4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0E8996-8344-4FE8-B696-CB62494C53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90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6BBED-2812-9D83-C182-30874D8039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1948" y="647383"/>
            <a:ext cx="3018471" cy="1766887"/>
          </a:xfrm>
        </p:spPr>
        <p:txBody>
          <a:bodyPr>
            <a:noAutofit/>
          </a:bodyPr>
          <a:lstStyle>
            <a:lvl1pPr>
              <a:lnSpc>
                <a:spcPct val="85000"/>
              </a:lnSpc>
              <a:defRPr sz="7000" b="1" spc="-100" baseline="0">
                <a:latin typeface="+mj-lt"/>
              </a:defRPr>
            </a:lvl1pPr>
          </a:lstStyle>
          <a:p>
            <a:r>
              <a:rPr lang="en-US" dirty="0"/>
              <a:t>Add title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39C166-D01E-0A4F-581C-99E7A645DD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42995" y="1389003"/>
            <a:ext cx="2286000" cy="1102486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20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A6E156A3-D678-E5C6-7D85-441D6A911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1155" y="2879725"/>
            <a:ext cx="2907792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18076198-E52C-0739-9287-05FA9B7175B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1155" y="359691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7C10BE62-DE01-CD31-023E-EA4303EE036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51155" y="384855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00289A40-1E32-1120-13FA-43D6E3BB66B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155" y="4061736"/>
            <a:ext cx="2907792" cy="803633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9B1E376-88A4-C621-AFFD-EB35FB7D93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1155" y="512091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06E4A675-F4FF-23BD-1294-57EAC542F03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1155" y="535350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6611741B-0238-25D4-9F73-3068B6E157E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51155" y="5559066"/>
            <a:ext cx="2907792" cy="103614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4A48C80F-7500-0132-7EDF-54D5EB6A833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1155" y="6907807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2" name="Text Placeholder 6">
            <a:extLst>
              <a:ext uri="{FF2B5EF4-FFF2-40B4-BE49-F238E27FC236}">
                <a16:creationId xmlns:a16="http://schemas.microsoft.com/office/drawing/2014/main" id="{4CF6126E-66A7-8A04-BBB3-9C96C0EA074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51155" y="7148016"/>
            <a:ext cx="290779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05FCD25D-46F8-34AD-3C21-8F4F1FF1DFF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1155" y="7365006"/>
            <a:ext cx="2907792" cy="1036142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1E4A56B1-6CDE-721A-9F34-164692D9A8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42995" y="2887345"/>
            <a:ext cx="2286000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632BB1D-3947-B1AF-4D94-D006885FE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58161" y="360449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C71639A-802C-10EA-3196-C4E2CBE9CB7A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810000" y="3651045"/>
            <a:ext cx="498475" cy="532970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6">
            <a:extLst>
              <a:ext uri="{FF2B5EF4-FFF2-40B4-BE49-F238E27FC236}">
                <a16:creationId xmlns:a16="http://schemas.microsoft.com/office/drawing/2014/main" id="{6167709B-B855-39B4-334B-5C06D6F0D21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41508" y="3612157"/>
            <a:ext cx="231743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5" name="Text Placeholder 6">
            <a:extLst>
              <a:ext uri="{FF2B5EF4-FFF2-40B4-BE49-F238E27FC236}">
                <a16:creationId xmlns:a16="http://schemas.microsoft.com/office/drawing/2014/main" id="{44D587BD-F4C0-3352-BAD1-8EFA7404A0A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445318" y="3810456"/>
            <a:ext cx="2317432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BBF1F78-422D-AF42-30D8-8124A9494F60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442460" y="4008316"/>
            <a:ext cx="218313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29C73103-A0FE-2FAC-90A7-1091A989595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50615" y="5104765"/>
            <a:ext cx="2286000" cy="457835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latin typeface="+mj-lt"/>
              </a:defRPr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subtitle here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57B3CC9-7860-E668-7538-BBC96D29B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586882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71439350-94DF-1BA7-4358-59D401DCC2D5}"/>
              </a:ext>
            </a:extLst>
          </p:cNvPr>
          <p:cNvSpPr>
            <a:spLocks noGrp="1" noChangeAspect="1"/>
          </p:cNvSpPr>
          <p:nvPr>
            <p:ph type="pic" sz="quarter" idx="38"/>
          </p:nvPr>
        </p:nvSpPr>
        <p:spPr>
          <a:xfrm>
            <a:off x="3825240" y="5985957"/>
            <a:ext cx="457200" cy="411271"/>
          </a:xfrm>
        </p:spPr>
        <p:txBody>
          <a:bodyPr anchor="ctr">
            <a:normAutofit/>
          </a:bodyPr>
          <a:lstStyle>
            <a:lvl1pPr marL="0" indent="0" algn="ctr">
              <a:buNone/>
              <a:defRPr sz="7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3BB9BAE4-7F8A-4644-7E7F-8F74D0C900C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426268" y="586775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B97AF569-3A7A-8C65-587C-272F737352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422458" y="606587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0" name="Text Placeholder 6">
            <a:extLst>
              <a:ext uri="{FF2B5EF4-FFF2-40B4-BE49-F238E27FC236}">
                <a16:creationId xmlns:a16="http://schemas.microsoft.com/office/drawing/2014/main" id="{2FCA1A24-15AE-BB7B-7B73-EFE2B782A9D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26268" y="625637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D15CBF0-6728-A9DF-7A0B-873EF59AB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6746446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635CB314-10F2-91CA-3BD1-D20D6FB7289F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3848099" y="6869347"/>
            <a:ext cx="421239" cy="386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6">
            <a:extLst>
              <a:ext uri="{FF2B5EF4-FFF2-40B4-BE49-F238E27FC236}">
                <a16:creationId xmlns:a16="http://schemas.microsoft.com/office/drawing/2014/main" id="{697BB61A-43CE-B551-60B2-AA9AD9744A8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14838" y="682406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2" name="Text Placeholder 6">
            <a:extLst>
              <a:ext uri="{FF2B5EF4-FFF2-40B4-BE49-F238E27FC236}">
                <a16:creationId xmlns:a16="http://schemas.microsoft.com/office/drawing/2014/main" id="{93591050-5318-EF26-EC1B-59360DA3A4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418648" y="701456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8EC9CDD-C9FF-1105-F4B2-EE3AD6336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48603" y="7624071"/>
            <a:ext cx="616459" cy="61645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E0AE9BCC-92A4-A125-F194-C8C20E86FF6D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863341" y="7742152"/>
            <a:ext cx="384048" cy="384048"/>
          </a:xfrm>
        </p:spPr>
        <p:txBody>
          <a:bodyPr anchor="ctr">
            <a:normAutofit/>
          </a:bodyPr>
          <a:lstStyle>
            <a:lvl1pPr marL="0" indent="0" algn="ctr">
              <a:buNone/>
              <a:defRPr sz="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39B415F6-8656-295D-9CB6-8F63A9C1819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426268" y="7544158"/>
            <a:ext cx="2286000" cy="198478"/>
          </a:xfrm>
        </p:spPr>
        <p:txBody>
          <a:bodyPr>
            <a:noAutofit/>
          </a:bodyPr>
          <a:lstStyle>
            <a:lvl1pPr marL="0" indent="0">
              <a:buNone/>
              <a:defRPr sz="1000" b="1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sp>
        <p:nvSpPr>
          <p:cNvPr id="34" name="Text Placeholder 6">
            <a:extLst>
              <a:ext uri="{FF2B5EF4-FFF2-40B4-BE49-F238E27FC236}">
                <a16:creationId xmlns:a16="http://schemas.microsoft.com/office/drawing/2014/main" id="{1B85DBD0-12C8-9B1B-6D2B-8490C1A33BC5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430078" y="7814668"/>
            <a:ext cx="2286000" cy="742690"/>
          </a:xfrm>
        </p:spPr>
        <p:txBody>
          <a:bodyPr>
            <a:noAutofit/>
          </a:bodyPr>
          <a:lstStyle>
            <a:lvl1pPr marL="171450" indent="-171450">
              <a:lnSpc>
                <a:spcPts val="500"/>
              </a:lnSpc>
              <a:spcBef>
                <a:spcPts val="750"/>
              </a:spcBef>
              <a:buFont typeface="Wingdings" panose="05000000000000000000" pitchFamily="2" charset="2"/>
              <a:buChar char="§"/>
              <a:defRPr sz="1000" b="0"/>
            </a:lvl1pPr>
            <a:lvl2pPr marL="342900" indent="0">
              <a:buNone/>
              <a:defRPr sz="1400"/>
            </a:lvl2pPr>
            <a:lvl3pPr marL="685800" indent="0">
              <a:buNone/>
              <a:defRPr sz="1400"/>
            </a:lvl3pPr>
            <a:lvl4pPr marL="1028700" indent="0">
              <a:buNone/>
              <a:defRPr sz="1400"/>
            </a:lvl4pPr>
            <a:lvl5pPr marL="1371600" indent="0">
              <a:buNone/>
              <a:defRPr sz="1400"/>
            </a:lvl5pPr>
          </a:lstStyle>
          <a:p>
            <a:pPr lvl="0"/>
            <a:r>
              <a:rPr lang="en-US" dirty="0"/>
              <a:t>Add text here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C70D903-79F5-73D0-FF74-914B7D008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0" y="2580611"/>
            <a:ext cx="630125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8E4EADA-DD43-5D15-4B7A-2272FF53B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1671" y="4695508"/>
            <a:ext cx="328436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7909839-7B3B-677E-44E2-0992FB089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571671" y="1099268"/>
            <a:ext cx="3284360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EE29951-05B3-6E1E-6E07-AFCB9E96B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85257" y="8729873"/>
            <a:ext cx="6470774" cy="0"/>
          </a:xfrm>
          <a:prstGeom prst="line">
            <a:avLst/>
          </a:prstGeom>
          <a:ln w="63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352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7258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25E6A-A4DD-25C5-5AED-1779BDA49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488" y="487363"/>
            <a:ext cx="5915025" cy="17668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B9A014-4619-47E3-1FF5-2365F9847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1488" y="2433638"/>
            <a:ext cx="5915025" cy="58023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1303B1-9FF6-753F-D87F-7BE6E3BF5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71488" y="8475663"/>
            <a:ext cx="1543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53A03-D91A-4A48-9084-119DA6FB46A9}" type="datetimeFigureOut">
              <a:rPr lang="en-US" smtClean="0"/>
              <a:t>8/30/2024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CD624-B13A-5613-92A4-47661EFDC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43463" y="8475663"/>
            <a:ext cx="154305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4AA0C-7121-4AAC-9837-8F2E4B6F18C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91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3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B211F-ECF7-5F66-03BA-C65919A1F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Divya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5888B-33B6-C39E-F7D5-B290851139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2994" y="1389003"/>
            <a:ext cx="3565525" cy="732451"/>
          </a:xfrm>
        </p:spPr>
        <p:txBody>
          <a:bodyPr/>
          <a:lstStyle/>
          <a:p>
            <a:r>
              <a:rPr lang="en-US" sz="1600" dirty="0"/>
              <a:t>8072571908</a:t>
            </a:r>
          </a:p>
          <a:p>
            <a:r>
              <a:rPr lang="en-US" sz="1600" noProof="0" dirty="0"/>
              <a:t>divyanaresh2004@gmail.com</a:t>
            </a:r>
            <a:br>
              <a:rPr lang="en-US" sz="1600" noProof="0" dirty="0"/>
            </a:br>
            <a:endParaRPr lang="en-US" sz="1600" noProof="0" dirty="0"/>
          </a:p>
        </p:txBody>
      </p:sp>
      <p:sp>
        <p:nvSpPr>
          <p:cNvPr id="112" name="Text Placeholder 111">
            <a:extLst>
              <a:ext uri="{FF2B5EF4-FFF2-40B4-BE49-F238E27FC236}">
                <a16:creationId xmlns:a16="http://schemas.microsoft.com/office/drawing/2014/main" id="{2FA8746B-5610-0671-E4C1-0BB6164A61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Courses Completed</a:t>
            </a:r>
          </a:p>
        </p:txBody>
      </p:sp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AE0B8EEC-DDF0-C92C-3A64-E6AB66E4AE1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28740" y="3986449"/>
            <a:ext cx="2907792" cy="80363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sz="1600" b="1" dirty="0"/>
              <a:t>Certified courses</a:t>
            </a:r>
            <a:r>
              <a:rPr lang="en-US" sz="1600" dirty="0"/>
              <a:t>: In the domain of web development.</a:t>
            </a:r>
          </a:p>
          <a:p>
            <a:pPr lvl="0">
              <a:lnSpc>
                <a:spcPct val="100000"/>
              </a:lnSpc>
            </a:pPr>
            <a:endParaRPr lang="en-US" sz="1600" b="1" noProof="0" dirty="0"/>
          </a:p>
        </p:txBody>
      </p:sp>
      <p:sp>
        <p:nvSpPr>
          <p:cNvPr id="210" name="Text Placeholder 209">
            <a:extLst>
              <a:ext uri="{FF2B5EF4-FFF2-40B4-BE49-F238E27FC236}">
                <a16:creationId xmlns:a16="http://schemas.microsoft.com/office/drawing/2014/main" id="{D483E4F7-87FB-8742-9D9C-7902AEF074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28740" y="4675750"/>
            <a:ext cx="2907792" cy="198478"/>
          </a:xfrm>
        </p:spPr>
        <p:txBody>
          <a:bodyPr/>
          <a:lstStyle/>
          <a:p>
            <a:r>
              <a:rPr lang="en-US" sz="1800" dirty="0"/>
              <a:t>Hobbies: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dirty="0"/>
              <a:t>Listening to music.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dirty="0"/>
              <a:t>Watching movies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800" b="0" dirty="0"/>
              <a:t>Travel</a:t>
            </a:r>
          </a:p>
          <a:p>
            <a:endParaRPr lang="en-US" sz="1800" b="0" dirty="0"/>
          </a:p>
          <a:p>
            <a:endParaRPr lang="en-US" sz="1800" b="0" dirty="0"/>
          </a:p>
        </p:txBody>
      </p:sp>
      <p:sp>
        <p:nvSpPr>
          <p:cNvPr id="214" name="Text Placeholder 213">
            <a:extLst>
              <a:ext uri="{FF2B5EF4-FFF2-40B4-BE49-F238E27FC236}">
                <a16:creationId xmlns:a16="http://schemas.microsoft.com/office/drawing/2014/main" id="{92BA1095-F9D1-F9EE-E054-77ACFEF3114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59652" y="6153545"/>
            <a:ext cx="2907792" cy="198478"/>
          </a:xfrm>
        </p:spPr>
        <p:txBody>
          <a:bodyPr/>
          <a:lstStyle/>
          <a:p>
            <a:r>
              <a:rPr lang="en-US" sz="1600" dirty="0"/>
              <a:t>Technical Participation: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Smart India Hackathon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National level hackathons.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Mentor for junior.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Ambassador of Naan </a:t>
            </a:r>
            <a:r>
              <a:rPr lang="en-US" sz="1600" b="0" dirty="0" err="1"/>
              <a:t>Mudhalvan</a:t>
            </a:r>
            <a:endParaRPr lang="en-US" sz="1600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600" b="0" dirty="0"/>
              <a:t>Guidance on placement related activities</a:t>
            </a:r>
            <a:r>
              <a:rPr lang="en-US" sz="1600" dirty="0"/>
              <a:t>.</a:t>
            </a:r>
          </a:p>
        </p:txBody>
      </p:sp>
      <p:sp>
        <p:nvSpPr>
          <p:cNvPr id="113" name="Text Placeholder 112">
            <a:extLst>
              <a:ext uri="{FF2B5EF4-FFF2-40B4-BE49-F238E27FC236}">
                <a16:creationId xmlns:a16="http://schemas.microsoft.com/office/drawing/2014/main" id="{2C23B549-F2D4-3094-63E3-059A1B8FCE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</p:txBody>
      </p:sp>
      <p:pic>
        <p:nvPicPr>
          <p:cNvPr id="405" name="Picture Placeholder 404" descr="Graduation cap outline">
            <a:extLst>
              <a:ext uri="{FF2B5EF4-FFF2-40B4-BE49-F238E27FC236}">
                <a16:creationId xmlns:a16="http://schemas.microsoft.com/office/drawing/2014/main" id="{3E0D4C3F-F3AB-DFEC-8A53-CE33287079E8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274" r="3274"/>
          <a:stretch>
            <a:fillRect/>
          </a:stretch>
        </p:blipFill>
        <p:spPr/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A60735C-F377-DCAC-57F9-F924A900EA0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80231" y="3310174"/>
            <a:ext cx="2317432" cy="198478"/>
          </a:xfrm>
        </p:spPr>
        <p:txBody>
          <a:bodyPr/>
          <a:lstStyle/>
          <a:p>
            <a:r>
              <a:rPr lang="en-US" sz="1600" b="0" dirty="0"/>
              <a:t>I am pursuing my pre-final year </a:t>
            </a:r>
            <a:r>
              <a:rPr lang="en-US" sz="1600" b="0" dirty="0" err="1"/>
              <a:t>ine</a:t>
            </a:r>
            <a:r>
              <a:rPr lang="en-US" sz="1600" b="0" dirty="0"/>
              <a:t> the </a:t>
            </a:r>
            <a:r>
              <a:rPr lang="en-US" sz="1600" b="0" dirty="0" err="1"/>
              <a:t>fied</a:t>
            </a:r>
            <a:r>
              <a:rPr lang="en-US" sz="1600" b="0" dirty="0"/>
              <a:t> of computer </a:t>
            </a:r>
            <a:r>
              <a:rPr lang="en-US" sz="1600" b="0" dirty="0" err="1"/>
              <a:t>scienece</a:t>
            </a:r>
            <a:r>
              <a:rPr lang="en-US" sz="1600" b="0" dirty="0"/>
              <a:t> Engineering and hold a CGPA of 9.2</a:t>
            </a:r>
            <a:r>
              <a:rPr lang="en-US" sz="1600" dirty="0"/>
              <a:t>.</a:t>
            </a:r>
          </a:p>
        </p:txBody>
      </p:sp>
      <p:sp>
        <p:nvSpPr>
          <p:cNvPr id="114" name="Text Placeholder 113">
            <a:extLst>
              <a:ext uri="{FF2B5EF4-FFF2-40B4-BE49-F238E27FC236}">
                <a16:creationId xmlns:a16="http://schemas.microsoft.com/office/drawing/2014/main" id="{BD419935-D4AC-D726-4743-09E7673A7B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Skills</a:t>
            </a:r>
          </a:p>
        </p:txBody>
      </p:sp>
      <p:pic>
        <p:nvPicPr>
          <p:cNvPr id="407" name="Picture Placeholder 406" descr="Speech outline">
            <a:extLst>
              <a:ext uri="{FF2B5EF4-FFF2-40B4-BE49-F238E27FC236}">
                <a16:creationId xmlns:a16="http://schemas.microsoft.com/office/drawing/2014/main" id="{8DD4CE34-C7D1-901E-9196-34EDAE67F9AA}"/>
              </a:ext>
            </a:extLst>
          </p:cNvPr>
          <p:cNvPicPr>
            <a:picLocks noGrp="1" noChangeAspect="1"/>
          </p:cNvPicPr>
          <p:nvPr>
            <p:ph type="pic" sz="quarter" idx="38"/>
          </p:nvPr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5035" b="5035"/>
          <a:stretch>
            <a:fillRect/>
          </a:stretch>
        </p:blipFill>
        <p:spPr/>
      </p:pic>
      <p:sp>
        <p:nvSpPr>
          <p:cNvPr id="310" name="Text Placeholder 309">
            <a:extLst>
              <a:ext uri="{FF2B5EF4-FFF2-40B4-BE49-F238E27FC236}">
                <a16:creationId xmlns:a16="http://schemas.microsoft.com/office/drawing/2014/main" id="{84E00BE9-1B0B-6793-3BDD-A6BE1B29DE3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339464" y="5939312"/>
            <a:ext cx="2286000" cy="198478"/>
          </a:xfrm>
        </p:spPr>
        <p:txBody>
          <a:bodyPr/>
          <a:lstStyle/>
          <a:p>
            <a:pPr lvl="0"/>
            <a:r>
              <a:rPr lang="en-US" sz="1600" noProof="0" dirty="0"/>
              <a:t>Multilingual</a:t>
            </a:r>
          </a:p>
        </p:txBody>
      </p:sp>
      <p:sp>
        <p:nvSpPr>
          <p:cNvPr id="311" name="Text Placeholder 310">
            <a:extLst>
              <a:ext uri="{FF2B5EF4-FFF2-40B4-BE49-F238E27FC236}">
                <a16:creationId xmlns:a16="http://schemas.microsoft.com/office/drawing/2014/main" id="{7BA7BE08-CF39-5B28-EFF0-A76A2FDBA6B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4308475" y="6209822"/>
            <a:ext cx="2286000" cy="198478"/>
          </a:xfrm>
        </p:spPr>
        <p:txBody>
          <a:bodyPr/>
          <a:lstStyle/>
          <a:p>
            <a:pPr lvl="0"/>
            <a:r>
              <a:rPr lang="en-US" sz="1600" b="0" noProof="0" dirty="0"/>
              <a:t>English, </a:t>
            </a:r>
            <a:r>
              <a:rPr lang="en-US" sz="1600" b="0" dirty="0" err="1"/>
              <a:t>Hindi,Tamil</a:t>
            </a:r>
            <a:endParaRPr lang="en-US" sz="1600" b="0" noProof="0" dirty="0"/>
          </a:p>
        </p:txBody>
      </p:sp>
      <p:pic>
        <p:nvPicPr>
          <p:cNvPr id="408" name="Picture Placeholder 407" descr="Laptop with solid fill">
            <a:extLst>
              <a:ext uri="{FF2B5EF4-FFF2-40B4-BE49-F238E27FC236}">
                <a16:creationId xmlns:a16="http://schemas.microsoft.com/office/drawing/2014/main" id="{1C1D3B09-CF8B-7BAD-643C-23D389685C91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962" b="3962"/>
          <a:stretch>
            <a:fillRect/>
          </a:stretch>
        </p:blipFill>
        <p:spPr/>
      </p:pic>
      <p:sp>
        <p:nvSpPr>
          <p:cNvPr id="313" name="Text Placeholder 312">
            <a:extLst>
              <a:ext uri="{FF2B5EF4-FFF2-40B4-BE49-F238E27FC236}">
                <a16:creationId xmlns:a16="http://schemas.microsoft.com/office/drawing/2014/main" id="{3B97F31B-EB05-6B12-8185-54486F9F768F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42766" y="6770108"/>
            <a:ext cx="2286000" cy="198478"/>
          </a:xfrm>
        </p:spPr>
        <p:txBody>
          <a:bodyPr/>
          <a:lstStyle/>
          <a:p>
            <a:pPr lvl="0"/>
            <a:r>
              <a:rPr lang="en-US" sz="1600" noProof="0" dirty="0"/>
              <a:t>Programs</a:t>
            </a:r>
          </a:p>
        </p:txBody>
      </p:sp>
      <p:sp>
        <p:nvSpPr>
          <p:cNvPr id="314" name="Text Placeholder 313">
            <a:extLst>
              <a:ext uri="{FF2B5EF4-FFF2-40B4-BE49-F238E27FC236}">
                <a16:creationId xmlns:a16="http://schemas.microsoft.com/office/drawing/2014/main" id="{B86D92AC-26A2-E331-FB1A-A27CE15E284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lvl="0"/>
            <a:r>
              <a:rPr lang="en-US" sz="1600" noProof="0" dirty="0"/>
              <a:t>Word, Excel, PowerPoint</a:t>
            </a:r>
          </a:p>
          <a:p>
            <a:pPr lvl="0"/>
            <a:r>
              <a:rPr lang="en-US" sz="1600" dirty="0"/>
              <a:t>HTML,CSS,JAVASCRIPT</a:t>
            </a:r>
          </a:p>
          <a:p>
            <a:pPr lvl="0"/>
            <a:r>
              <a:rPr lang="en-US" sz="1600" dirty="0"/>
              <a:t>Python</a:t>
            </a:r>
          </a:p>
          <a:p>
            <a:pPr lvl="0"/>
            <a:r>
              <a:rPr lang="en-US" sz="1600" dirty="0"/>
              <a:t>C</a:t>
            </a:r>
          </a:p>
          <a:p>
            <a:pPr lvl="0"/>
            <a:r>
              <a:rPr lang="en-US" sz="1600" dirty="0"/>
              <a:t>Java</a:t>
            </a:r>
          </a:p>
          <a:p>
            <a:pPr lvl="0"/>
            <a:r>
              <a:rPr lang="en-US" sz="1600" dirty="0"/>
              <a:t> </a:t>
            </a:r>
            <a:endParaRPr lang="en-US" sz="1600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B5347-FB99-8532-8774-F8ACE1091E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740" y="3413679"/>
            <a:ext cx="2907792" cy="198478"/>
          </a:xfrm>
        </p:spPr>
        <p:txBody>
          <a:bodyPr/>
          <a:lstStyle/>
          <a:p>
            <a:r>
              <a:rPr lang="en-US" sz="1400" dirty="0"/>
              <a:t>NPTEL course</a:t>
            </a:r>
            <a:r>
              <a:rPr lang="en-US" sz="1400" b="0" dirty="0"/>
              <a:t>: Completed two course in the domain of Cloud computing and Ethical hacking</a:t>
            </a:r>
            <a:r>
              <a:rPr lang="en-US" sz="1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607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0">
      <a:dk1>
        <a:sysClr val="windowText" lastClr="000000"/>
      </a:dk1>
      <a:lt1>
        <a:sysClr val="window" lastClr="FFFFFF"/>
      </a:lt1>
      <a:dk2>
        <a:srgbClr val="DCD8DC"/>
      </a:dk2>
      <a:lt2>
        <a:srgbClr val="373545"/>
      </a:lt2>
      <a:accent1>
        <a:srgbClr val="92D050"/>
      </a:accent1>
      <a:accent2>
        <a:srgbClr val="0070C0"/>
      </a:accent2>
      <a:accent3>
        <a:srgbClr val="00B0F0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ustom 44">
      <a:majorFont>
        <a:latin typeface="Bodoni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mple-perennial-resume_win32_SL_v9" id="{9A689B47-D4B9-4688-B9E1-DD58B5BC3BA0}" vid="{D5D5E7EE-07C0-4575-A6B1-704D51161F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CD98AAC-24B0-421A-9724-4AF1986792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D4E986-69AD-45F3-83CA-314051C873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9C63E67-4629-4F2D-A5F9-9C136CF096D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Simple perennial resume</Template>
  <TotalTime>20</TotalTime>
  <Words>112</Words>
  <Application>Microsoft Office PowerPoint</Application>
  <PresentationFormat>Letter Paper (8.5x11 in)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Bodoni MT</vt:lpstr>
      <vt:lpstr>Calibri</vt:lpstr>
      <vt:lpstr>Gill Sans MT</vt:lpstr>
      <vt:lpstr>Rockwell</vt:lpstr>
      <vt:lpstr>Wingdings</vt:lpstr>
      <vt:lpstr>Office Theme</vt:lpstr>
      <vt:lpstr>Divya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Divya Naresh</dc:creator>
  <cp:lastModifiedBy>Divya Naresh</cp:lastModifiedBy>
  <cp:revision>1</cp:revision>
  <dcterms:created xsi:type="dcterms:W3CDTF">2024-08-29T19:58:21Z</dcterms:created>
  <dcterms:modified xsi:type="dcterms:W3CDTF">2024-08-29T20:19:09Z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