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5739-C191-4FB2-A73D-ABDA87D87D29}" type="datetimeFigureOut">
              <a:rPr lang="en-IN" smtClean="0"/>
              <a:t>10/02/24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0;p1"/>
          <p:cNvSpPr txBox="1">
            <a:spLocks noGrp="1"/>
          </p:cNvSpPr>
          <p:nvPr>
            <p:ph type="ctrTitle"/>
          </p:nvPr>
        </p:nvSpPr>
        <p:spPr>
          <a:xfrm>
            <a:off x="932597" y="2128178"/>
            <a:ext cx="9953766" cy="64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16" name="Google Shape;211;p1"/>
          <p:cNvSpPr txBox="1">
            <a:spLocks/>
          </p:cNvSpPr>
          <p:nvPr/>
        </p:nvSpPr>
        <p:spPr>
          <a:xfrm>
            <a:off x="419100" y="2773815"/>
            <a:ext cx="10840303" cy="42411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2"/>
              </a:buClr>
              <a:buSzPts val="1800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lang="en-US" sz="2000" dirty="0">
              <a:latin typeface="Franklin Gothic"/>
              <a:ea typeface="Franklin Gothic"/>
              <a:cs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lang="en-US" sz="2000" dirty="0">
              <a:latin typeface="Franklin Gothic"/>
              <a:ea typeface="Franklin Gothic"/>
              <a:cs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lang="en-US" sz="2000" dirty="0">
              <a:latin typeface="Franklin Gothic"/>
              <a:ea typeface="Franklin Gothic"/>
              <a:cs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lang="en-US" sz="2000" dirty="0">
              <a:latin typeface="Franklin Gothic"/>
              <a:ea typeface="Franklin Gothic"/>
              <a:cs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endParaRPr lang="en-US"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Category Number and Name:</a:t>
            </a:r>
            <a:endParaRPr lang="en-US" sz="2000" dirty="0">
              <a:latin typeface="Franklin Gothic"/>
              <a:ea typeface="Franklin Gothic"/>
              <a:cs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898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7;p2"/>
          <p:cNvSpPr txBox="1">
            <a:spLocks/>
          </p:cNvSpPr>
          <p:nvPr/>
        </p:nvSpPr>
        <p:spPr>
          <a:xfrm>
            <a:off x="971550" y="1963172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17" name="Google Shape;218;p2"/>
          <p:cNvSpPr txBox="1">
            <a:spLocks/>
          </p:cNvSpPr>
          <p:nvPr/>
        </p:nvSpPr>
        <p:spPr>
          <a:xfrm>
            <a:off x="918224" y="2920157"/>
            <a:ext cx="6024054" cy="3824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sz="2000" dirty="0"/>
          </a:p>
          <a:p>
            <a:pPr marL="2857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sp>
        <p:nvSpPr>
          <p:cNvPr id="18" name="Google Shape;219;p2"/>
          <p:cNvSpPr txBox="1">
            <a:spLocks noGrp="1"/>
          </p:cNvSpPr>
          <p:nvPr>
            <p:ph type="sldNum" sz="quarter" idx="12"/>
          </p:nvPr>
        </p:nvSpPr>
        <p:spPr>
          <a:xfrm>
            <a:off x="971550" y="6482348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" name="Google Shape;221;p2"/>
          <p:cNvSpPr txBox="1"/>
          <p:nvPr/>
        </p:nvSpPr>
        <p:spPr>
          <a:xfrm>
            <a:off x="7378575" y="2268604"/>
            <a:ext cx="468913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sz="2000" dirty="0">
              <a:latin typeface="Franklin Gothic"/>
              <a:ea typeface="Franklin Gothic"/>
              <a:cs typeface="Franklin Gothic"/>
            </a:endParaRPr>
          </a:p>
        </p:txBody>
      </p:sp>
      <p:sp>
        <p:nvSpPr>
          <p:cNvPr id="20" name="Google Shape;222;p2"/>
          <p:cNvSpPr txBox="1"/>
          <p:nvPr/>
        </p:nvSpPr>
        <p:spPr>
          <a:xfrm>
            <a:off x="7378575" y="3329058"/>
            <a:ext cx="4572001" cy="32771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2000" dirty="0">
                <a:latin typeface="Franklin Gothic"/>
                <a:ea typeface="Franklin Gothic"/>
                <a:cs typeface="Franklin Gothic"/>
                <a:sym typeface="Libre Franklin"/>
              </a:rPr>
              <a:t>:</a:t>
            </a:r>
            <a:endParaRPr sz="2000" dirty="0">
              <a:latin typeface="Franklin Gothic"/>
              <a:ea typeface="Franklin Gothic"/>
              <a:cs typeface="Franklin Gothic"/>
            </a:endParaRPr>
          </a:p>
          <a:p>
            <a:pPr indent="-285750">
              <a:lnSpc>
                <a:spcPct val="100000"/>
              </a:lnSpc>
              <a:spcBef>
                <a:spcPts val="1000"/>
              </a:spcBef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Libre Franklin"/>
              </a:rPr>
              <a:t>  </a:t>
            </a:r>
            <a:endParaRPr sz="2000" dirty="0">
              <a:latin typeface="Franklin Gothic"/>
              <a:ea typeface="Franklin Gothic"/>
              <a:cs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26806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7;p3"/>
          <p:cNvSpPr txBox="1">
            <a:spLocks/>
          </p:cNvSpPr>
          <p:nvPr/>
        </p:nvSpPr>
        <p:spPr>
          <a:xfrm>
            <a:off x="952499" y="136640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b="1" dirty="0"/>
              <a:t>Idea/Approach Details</a:t>
            </a:r>
          </a:p>
        </p:txBody>
      </p:sp>
      <p:sp>
        <p:nvSpPr>
          <p:cNvPr id="21" name="Google Shape;228;p3"/>
          <p:cNvSpPr txBox="1">
            <a:spLocks/>
          </p:cNvSpPr>
          <p:nvPr/>
        </p:nvSpPr>
        <p:spPr>
          <a:xfrm>
            <a:off x="952500" y="22815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</a:rPr>
              <a:t>Describe your Use Cases here</a:t>
            </a:r>
          </a:p>
        </p:txBody>
      </p:sp>
      <p:sp>
        <p:nvSpPr>
          <p:cNvPr id="22" name="Google Shape;229;p3"/>
          <p:cNvSpPr txBox="1">
            <a:spLocks/>
          </p:cNvSpPr>
          <p:nvPr/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</a:p>
        </p:txBody>
      </p:sp>
      <p:sp>
        <p:nvSpPr>
          <p:cNvPr id="24" name="Google Shape;231;p3"/>
          <p:cNvSpPr txBox="1"/>
          <p:nvPr/>
        </p:nvSpPr>
        <p:spPr>
          <a:xfrm>
            <a:off x="6121983" y="2312397"/>
            <a:ext cx="5878947" cy="25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2000" dirty="0">
              <a:latin typeface="Franklin Gothic"/>
              <a:ea typeface="Franklin Gothic"/>
              <a:cs typeface="Franklin Gothic"/>
            </a:endParaRPr>
          </a:p>
        </p:txBody>
      </p:sp>
      <p:sp>
        <p:nvSpPr>
          <p:cNvPr id="25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41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3;p5"/>
          <p:cNvSpPr txBox="1">
            <a:spLocks/>
          </p:cNvSpPr>
          <p:nvPr/>
        </p:nvSpPr>
        <p:spPr>
          <a:xfrm>
            <a:off x="952499" y="1553938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b="1" dirty="0"/>
              <a:t>Important Pointers</a:t>
            </a:r>
          </a:p>
        </p:txBody>
      </p:sp>
      <p:sp>
        <p:nvSpPr>
          <p:cNvPr id="17" name="Google Shape;244;p5"/>
          <p:cNvSpPr txBox="1">
            <a:spLocks/>
          </p:cNvSpPr>
          <p:nvPr/>
        </p:nvSpPr>
        <p:spPr>
          <a:xfrm>
            <a:off x="952500" y="2088647"/>
            <a:ext cx="7459980" cy="51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r>
              <a:rPr lang="en-US" sz="2400" dirty="0"/>
              <a:t>Please ensure below pointers are met while  </a:t>
            </a:r>
          </a:p>
        </p:txBody>
      </p:sp>
      <p:sp>
        <p:nvSpPr>
          <p:cNvPr id="18" name="Google Shape;245;p5"/>
          <p:cNvSpPr txBox="1">
            <a:spLocks/>
          </p:cNvSpPr>
          <p:nvPr/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Kindly keep the maximum slides limit to 4 pages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All the topics should be utilized for description of your idea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Try to avoid paragraphs and post your idea in points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Keep your explanation precisely and easy to understand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Idea should be unique and novel. If it has a business potential more weightage will be given. 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Apart from this PPT abstract of your idea will be asked separately while submitting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You need to save the file in PDF and upload the same on portal. No PPT, Word Doc or any other format will be supported</a:t>
            </a:r>
          </a:p>
          <a:p>
            <a:pPr marL="342900" indent="-342900" algn="l"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2000" dirty="0"/>
              <a:t>Delete this slide (Important Pointers) when you upload the details of your idea on portal.</a:t>
            </a:r>
          </a:p>
        </p:txBody>
      </p:sp>
      <p:sp>
        <p:nvSpPr>
          <p:cNvPr id="19" name="Google Shape;246;p5"/>
          <p:cNvSpPr txBox="1">
            <a:spLocks noGrp="1"/>
          </p:cNvSpPr>
          <p:nvPr>
            <p:ph type="sldNum" sz="quarter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66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6327</TotalTime>
  <Words>215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Franklin Gothic</vt:lpstr>
      <vt:lpstr>Libre Franklin</vt:lpstr>
      <vt:lpstr>Noto Sans Symbols</vt:lpstr>
      <vt:lpstr>Wingdings</vt:lpstr>
      <vt:lpstr>Office Theme</vt:lpstr>
      <vt:lpstr>Basic Details of the Team and 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Theba</dc:creator>
  <cp:lastModifiedBy>Dhaval Nimavat</cp:lastModifiedBy>
  <cp:revision>135</cp:revision>
  <dcterms:created xsi:type="dcterms:W3CDTF">2020-10-07T10:42:16Z</dcterms:created>
  <dcterms:modified xsi:type="dcterms:W3CDTF">2024-02-12T04:50:38Z</dcterms:modified>
</cp:coreProperties>
</file>