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>
      <p:cViewPr varScale="1">
        <p:scale>
          <a:sx n="81" d="100"/>
          <a:sy n="81" d="100"/>
        </p:scale>
        <p:origin x="50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sn33\Downloads\employee_data.csv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sn33\Downloads\employee_data.csv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[employee_data.csv]Sheet2!PivotTable1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</a:p>
          <a:p>
            <a:pPr>
              <a:defRPr/>
            </a:pPr>
            <a:endParaRPr lang="en-IN"/>
          </a:p>
        </c:rich>
      </c:tx>
      <c:layout>
        <c:manualLayout>
          <c:xMode val="edge"/>
          <c:yMode val="edge"/>
          <c:x val="0.31149568534149064"/>
          <c:y val="0.17257217847769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22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BE-439E-98C1-2AEB529D55F0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35</c:v>
                </c:pt>
                <c:pt idx="1">
                  <c:v>47</c:v>
                </c:pt>
                <c:pt idx="2">
                  <c:v>41</c:v>
                </c:pt>
                <c:pt idx="3">
                  <c:v>40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BE-439E-98C1-2AEB529D55F0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83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BE-439E-98C1-2AEB529D55F0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9BE-439E-98C1-2AEB529D55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9076384"/>
        <c:axId val="219075424"/>
      </c:barChart>
      <c:catAx>
        <c:axId val="21907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075424"/>
        <c:crosses val="autoZero"/>
        <c:auto val="1"/>
        <c:lblAlgn val="ctr"/>
        <c:lblOffset val="100"/>
        <c:noMultiLvlLbl val="0"/>
      </c:catAx>
      <c:valAx>
        <c:axId val="21907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076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[employee_data.csv]Sheet2!PivotTable1</c:name>
    <c:fmtId val="9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FEC-48E9-A44E-2BB7C29941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FEC-48E9-A44E-2BB7C29941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FEC-48E9-A44E-2BB7C29941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FFEC-48E9-A44E-2BB7C29941E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FFEC-48E9-A44E-2BB7C29941E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FFEC-48E9-A44E-2BB7C29941E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FFEC-48E9-A44E-2BB7C29941E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FFEC-48E9-A44E-2BB7C29941E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FFEC-48E9-A44E-2BB7C29941E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FFEC-48E9-A44E-2BB7C29941E0}"/>
              </c:ext>
            </c:extLst>
          </c:dPt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22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FEC-48E9-A44E-2BB7C29941E0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6-FFEC-48E9-A44E-2BB7C29941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8-FFEC-48E9-A44E-2BB7C29941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A-FFEC-48E9-A44E-2BB7C29941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C-FFEC-48E9-A44E-2BB7C29941E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E-FFEC-48E9-A44E-2BB7C29941E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0-FFEC-48E9-A44E-2BB7C29941E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2-FFEC-48E9-A44E-2BB7C29941E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4-FFEC-48E9-A44E-2BB7C29941E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6-FFEC-48E9-A44E-2BB7C29941E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8-FFEC-48E9-A44E-2BB7C29941E0}"/>
              </c:ext>
            </c:extLst>
          </c:dPt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35</c:v>
                </c:pt>
                <c:pt idx="1">
                  <c:v>47</c:v>
                </c:pt>
                <c:pt idx="2">
                  <c:v>41</c:v>
                </c:pt>
                <c:pt idx="3">
                  <c:v>40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FFEC-48E9-A44E-2BB7C29941E0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B-FFEC-48E9-A44E-2BB7C29941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D-FFEC-48E9-A44E-2BB7C29941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F-FFEC-48E9-A44E-2BB7C29941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1-FFEC-48E9-A44E-2BB7C29941E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3-FFEC-48E9-A44E-2BB7C29941E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5-FFEC-48E9-A44E-2BB7C29941E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7-FFEC-48E9-A44E-2BB7C29941E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9-FFEC-48E9-A44E-2BB7C29941E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B-FFEC-48E9-A44E-2BB7C29941E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D-FFEC-48E9-A44E-2BB7C29941E0}"/>
              </c:ext>
            </c:extLst>
          </c:dPt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83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FFEC-48E9-A44E-2BB7C29941E0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0-FFEC-48E9-A44E-2BB7C29941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2-FFEC-48E9-A44E-2BB7C29941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4-FFEC-48E9-A44E-2BB7C29941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6-FFEC-48E9-A44E-2BB7C29941E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8-FFEC-48E9-A44E-2BB7C29941E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A-FFEC-48E9-A44E-2BB7C29941E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C-FFEC-48E9-A44E-2BB7C29941E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E-FFEC-48E9-A44E-2BB7C29941E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0-FFEC-48E9-A44E-2BB7C29941E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2-FFEC-48E9-A44E-2BB7C29941E0}"/>
              </c:ext>
            </c:extLst>
          </c:dPt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FFEC-48E9-A44E-2BB7C29941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66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215339" y="3314150"/>
            <a:ext cx="89498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</a:t>
            </a:r>
            <a:r>
              <a:rPr lang="en-GB" sz="2400" dirty="0" err="1"/>
              <a:t>Divyani</a:t>
            </a:r>
            <a:r>
              <a:rPr lang="en-GB" sz="2400" dirty="0"/>
              <a:t> P</a:t>
            </a:r>
            <a:endParaRPr lang="en-US" sz="2400" dirty="0"/>
          </a:p>
          <a:p>
            <a:r>
              <a:rPr lang="en-US" sz="2400" dirty="0"/>
              <a:t>REGISTER NO: 3122104</a:t>
            </a:r>
            <a:r>
              <a:rPr lang="en-GB" sz="2400" dirty="0"/>
              <a:t>19</a:t>
            </a:r>
            <a:r>
              <a:rPr lang="en-US" sz="2400" dirty="0"/>
              <a:t>/</a:t>
            </a:r>
            <a:r>
              <a:rPr lang="en-GB" sz="2400"/>
              <a:t>BD50EE0E885E0F096004AB41A20A26F1</a:t>
            </a:r>
            <a:endParaRPr lang="en-US" sz="2400" dirty="0"/>
          </a:p>
          <a:p>
            <a:r>
              <a:rPr lang="en-US" sz="2400" dirty="0"/>
              <a:t>DEPARTMENT: B.COM (GENERAL)</a:t>
            </a:r>
          </a:p>
          <a:p>
            <a:r>
              <a:rPr lang="en-US" sz="2400" dirty="0"/>
              <a:t>COLLEGE: GURU SHREE SHANTIVIJAI JAIN COLLEGE FOR WOMEN –              </a:t>
            </a:r>
          </a:p>
          <a:p>
            <a:r>
              <a:rPr lang="en-US" sz="2400" dirty="0"/>
              <a:t>                    SHIFT 2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4BC3B2-3E35-E1E1-2E4F-F3B091F31B4E}"/>
              </a:ext>
            </a:extLst>
          </p:cNvPr>
          <p:cNvSpPr txBox="1"/>
          <p:nvPr/>
        </p:nvSpPr>
        <p:spPr>
          <a:xfrm>
            <a:off x="1560701" y="1371600"/>
            <a:ext cx="53164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collection :</a:t>
            </a:r>
          </a:p>
          <a:p>
            <a:r>
              <a:rPr lang="en-US" dirty="0"/>
              <a:t>             1) Download from the </a:t>
            </a:r>
            <a:r>
              <a:rPr lang="en-US" dirty="0" err="1"/>
              <a:t>edunet</a:t>
            </a:r>
            <a:r>
              <a:rPr lang="en-US" dirty="0"/>
              <a:t> dashboard</a:t>
            </a:r>
          </a:p>
          <a:p>
            <a:r>
              <a:rPr lang="en-US" dirty="0"/>
              <a:t>             2) And we need to process the excel sheet</a:t>
            </a:r>
          </a:p>
          <a:p>
            <a:r>
              <a:rPr lang="en-US" dirty="0"/>
              <a:t>Feature collection:</a:t>
            </a:r>
          </a:p>
          <a:p>
            <a:r>
              <a:rPr lang="en-US" dirty="0"/>
              <a:t>              1) Find out the current </a:t>
            </a:r>
            <a:r>
              <a:rPr lang="en-US" dirty="0" err="1"/>
              <a:t>employement</a:t>
            </a:r>
            <a:r>
              <a:rPr lang="en-US" dirty="0"/>
              <a:t> status</a:t>
            </a:r>
          </a:p>
          <a:p>
            <a:r>
              <a:rPr lang="en-US" dirty="0"/>
              <a:t>              2) Find out the medium, high, low </a:t>
            </a:r>
          </a:p>
          <a:p>
            <a:r>
              <a:rPr lang="en-US" dirty="0"/>
              <a:t>Data cleaning:</a:t>
            </a:r>
          </a:p>
          <a:p>
            <a:r>
              <a:rPr lang="en-US" dirty="0"/>
              <a:t>              1) Finding missing value</a:t>
            </a:r>
          </a:p>
          <a:p>
            <a:r>
              <a:rPr lang="en-US" dirty="0"/>
              <a:t>              2)</a:t>
            </a:r>
            <a:r>
              <a:rPr lang="en-IN" dirty="0"/>
              <a:t> Filtering missing value</a:t>
            </a:r>
          </a:p>
          <a:p>
            <a:r>
              <a:rPr lang="en-IN" dirty="0"/>
              <a:t>Performance level:</a:t>
            </a:r>
          </a:p>
          <a:p>
            <a:r>
              <a:rPr lang="en-IN" dirty="0"/>
              <a:t>              1) Calculating through current employee rating</a:t>
            </a:r>
          </a:p>
          <a:p>
            <a:r>
              <a:rPr lang="en-IN" dirty="0"/>
              <a:t>              2) Calculating the medium, low, high </a:t>
            </a:r>
          </a:p>
          <a:p>
            <a:r>
              <a:rPr lang="en-IN" dirty="0"/>
              <a:t>Summary:</a:t>
            </a:r>
          </a:p>
          <a:p>
            <a:r>
              <a:rPr lang="en-IN" dirty="0"/>
              <a:t>              1) Filtering the excel sheet to pivot table </a:t>
            </a:r>
          </a:p>
          <a:p>
            <a:r>
              <a:rPr lang="en-IN" dirty="0"/>
              <a:t>              2) And calculating the employee status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9CD4FC6-D4EB-54C4-BB6B-13EBD709BF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8573960"/>
              </p:ext>
            </p:extLst>
          </p:nvPr>
        </p:nvGraphicFramePr>
        <p:xfrm>
          <a:off x="1743075" y="1743140"/>
          <a:ext cx="7537997" cy="3819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1D8AC5B-99C8-53BF-7FF7-CD163C3BA0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3954429"/>
              </p:ext>
            </p:extLst>
          </p:nvPr>
        </p:nvGraphicFramePr>
        <p:xfrm>
          <a:off x="1981200" y="838200"/>
          <a:ext cx="71628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7433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6ECDDD-DA4D-892E-F111-3569D4A61092}"/>
              </a:ext>
            </a:extLst>
          </p:cNvPr>
          <p:cNvSpPr txBox="1"/>
          <p:nvPr/>
        </p:nvSpPr>
        <p:spPr>
          <a:xfrm>
            <a:off x="1447800" y="16002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Through this </a:t>
            </a:r>
            <a:r>
              <a:rPr lang="en-US" dirty="0" err="1">
                <a:latin typeface="Arial Black" panose="020B0A04020102020204" pitchFamily="34" charset="0"/>
              </a:rPr>
              <a:t>employement</a:t>
            </a:r>
            <a:r>
              <a:rPr lang="en-US" dirty="0">
                <a:latin typeface="Arial Black" panose="020B0A04020102020204" pitchFamily="34" charset="0"/>
              </a:rPr>
              <a:t> performance status analysis:</a:t>
            </a:r>
          </a:p>
          <a:p>
            <a:r>
              <a:rPr lang="en-US" dirty="0">
                <a:latin typeface="Arial Black" panose="020B0A04020102020204" pitchFamily="34" charset="0"/>
              </a:rPr>
              <a:t>        *  We had to know that the employee have to been </a:t>
            </a:r>
          </a:p>
          <a:p>
            <a:r>
              <a:rPr lang="en-US" dirty="0">
                <a:latin typeface="Arial Black" panose="020B0A04020102020204" pitchFamily="34" charset="0"/>
              </a:rPr>
              <a:t>                     motivate the employees to do the work more</a:t>
            </a:r>
          </a:p>
          <a:p>
            <a:r>
              <a:rPr lang="en-US" dirty="0">
                <a:latin typeface="Arial Black" panose="020B0A04020102020204" pitchFamily="34" charset="0"/>
              </a:rPr>
              <a:t>        *  We had to motivate the employees through the bonus </a:t>
            </a:r>
          </a:p>
          <a:p>
            <a:r>
              <a:rPr lang="en-US" dirty="0">
                <a:latin typeface="Arial Black" panose="020B0A04020102020204" pitchFamily="34" charset="0"/>
              </a:rPr>
              <a:t>                      and more incentives 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E36923-746F-E103-2343-CCB2A95CF37F}"/>
              </a:ext>
            </a:extLst>
          </p:cNvPr>
          <p:cNvSpPr txBox="1"/>
          <p:nvPr/>
        </p:nvSpPr>
        <p:spPr>
          <a:xfrm>
            <a:off x="2286000" y="1600200"/>
            <a:ext cx="579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</a:rPr>
              <a:t>In organizing the employee should work more for the 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</a:rPr>
              <a:t>In organizing the growth is based on the employees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</a:rPr>
              <a:t>In organizing the employees need a appreciation through bonus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</a:rPr>
              <a:t>So for these we need to do employee performance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C6EA2C-709F-83F6-5AAF-430A436970A6}"/>
              </a:ext>
            </a:extLst>
          </p:cNvPr>
          <p:cNvSpPr txBox="1"/>
          <p:nvPr/>
        </p:nvSpPr>
        <p:spPr>
          <a:xfrm>
            <a:off x="2286000" y="2209800"/>
            <a:ext cx="70675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. Analysis the performance of the    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employee considering the following: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            Gender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             Performance marks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             Ratings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             Achievements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                            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through we need to analysis the employee status</a:t>
            </a:r>
            <a:endParaRPr lang="en-IN" sz="24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826F8-CF16-C603-B6D6-810DD1EC389D}"/>
              </a:ext>
            </a:extLst>
          </p:cNvPr>
          <p:cNvSpPr txBox="1"/>
          <p:nvPr/>
        </p:nvSpPr>
        <p:spPr>
          <a:xfrm>
            <a:off x="2219325" y="1663872"/>
            <a:ext cx="52482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The employee benefits through this are followings: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          *  Manager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          *  Employee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          *  Employer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                  *  Head of the company  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12B252-DE2C-6A60-C6CE-87A439E25113}"/>
              </a:ext>
            </a:extLst>
          </p:cNvPr>
          <p:cNvSpPr txBox="1"/>
          <p:nvPr/>
        </p:nvSpPr>
        <p:spPr>
          <a:xfrm>
            <a:off x="3505200" y="2590800"/>
            <a:ext cx="480535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Conditional formatting – missing 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Filter – remove</a:t>
            </a:r>
          </a:p>
          <a:p>
            <a:r>
              <a:rPr lang="en-IN" sz="2000" dirty="0">
                <a:latin typeface="Arial Black" panose="020B0A04020102020204" pitchFamily="34" charset="0"/>
              </a:rPr>
              <a:t>Formula – performance </a:t>
            </a:r>
          </a:p>
          <a:p>
            <a:r>
              <a:rPr lang="en-IN" sz="2000" dirty="0">
                <a:latin typeface="Arial Black" panose="020B0A04020102020204" pitchFamily="34" charset="0"/>
              </a:rPr>
              <a:t>Pivot – Summary</a:t>
            </a:r>
          </a:p>
          <a:p>
            <a:r>
              <a:rPr lang="en-IN" sz="2000" dirty="0">
                <a:latin typeface="Arial Black" panose="020B0A04020102020204" pitchFamily="34" charset="0"/>
              </a:rPr>
              <a:t>Graph – Data visualization</a:t>
            </a:r>
            <a:r>
              <a:rPr lang="en-IN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015B8-C8E6-DA83-765D-21B70FA2D15C}"/>
              </a:ext>
            </a:extLst>
          </p:cNvPr>
          <p:cNvSpPr txBox="1"/>
          <p:nvPr/>
        </p:nvSpPr>
        <p:spPr>
          <a:xfrm>
            <a:off x="1905000" y="1447800"/>
            <a:ext cx="56789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Employee data set = Kaggle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26 – features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9 – features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Emp id – num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Name – text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Emp type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Performance level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Gender – male female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Employee rating - num</a:t>
            </a:r>
            <a:endParaRPr lang="en-IN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764062" y="214476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A27C8D-23CC-218D-2206-09C8B87423C2}"/>
              </a:ext>
            </a:extLst>
          </p:cNvPr>
          <p:cNvSpPr txBox="1"/>
          <p:nvPr/>
        </p:nvSpPr>
        <p:spPr>
          <a:xfrm>
            <a:off x="2526030" y="2170036"/>
            <a:ext cx="6827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</a:rPr>
              <a:t>Performance level = IFS (Z8&gt;=5,”VERY HIGH”,Z8&gt;=4,</a:t>
            </a:r>
            <a:r>
              <a:rPr lang="en-IN" sz="2400" dirty="0">
                <a:latin typeface="Arial Black" panose="020B0A04020102020204" pitchFamily="34" charset="0"/>
              </a:rPr>
              <a:t>”HIGH”,Z8&gt;=“MED”,TRUE,”LOW)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Words>428</Words>
  <Application>Microsoft Office PowerPoint</Application>
  <PresentationFormat>Widescreen</PresentationFormat>
  <Paragraphs>96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divyaniprajapathi614@gmail.com</cp:lastModifiedBy>
  <cp:revision>35</cp:revision>
  <dcterms:created xsi:type="dcterms:W3CDTF">2024-03-29T15:07:22Z</dcterms:created>
  <dcterms:modified xsi:type="dcterms:W3CDTF">2024-09-30T09:47:19Z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