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11/21/2020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8749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103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30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04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11/21/2020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23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11/21/2020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756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11/21/2020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27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11/21/2020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278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11/21/2020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37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11/21/2020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220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11/21/2020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242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7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55" y="-4078"/>
            <a:ext cx="4641096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4DE330-9CC4-4947-9E6B-AC9466C35A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" r="7" b="7"/>
          <a:stretch/>
        </p:blipFill>
        <p:spPr>
          <a:xfrm>
            <a:off x="20" y="1074544"/>
            <a:ext cx="7562606" cy="506986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8" y="1095508"/>
            <a:ext cx="46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973503" y="1709530"/>
            <a:ext cx="3754671" cy="2528515"/>
          </a:xfrm>
        </p:spPr>
        <p:txBody>
          <a:bodyPr anchor="b">
            <a:normAutofit/>
          </a:bodyPr>
          <a:lstStyle/>
          <a:p>
            <a:endParaRPr sz="3600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405"/>
            <a:ext cx="7534656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5AAE23-FCB6-4663-907C-0110B0FDC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8" y="6167615"/>
            <a:ext cx="46034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58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3415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RegularSeedLeftStep">
      <a:dk1>
        <a:srgbClr val="000000"/>
      </a:dk1>
      <a:lt1>
        <a:srgbClr val="FFFFFF"/>
      </a:lt1>
      <a:dk2>
        <a:srgbClr val="1B2830"/>
      </a:dk2>
      <a:lt2>
        <a:srgbClr val="F1F0F3"/>
      </a:lt2>
      <a:accent1>
        <a:srgbClr val="91AB1E"/>
      </a:accent1>
      <a:accent2>
        <a:srgbClr val="C59C15"/>
      </a:accent2>
      <a:accent3>
        <a:srgbClr val="E76C29"/>
      </a:accent3>
      <a:accent4>
        <a:srgbClr val="D51724"/>
      </a:accent4>
      <a:accent5>
        <a:srgbClr val="E72985"/>
      </a:accent5>
      <a:accent6>
        <a:srgbClr val="D517C2"/>
      </a:accent6>
      <a:hlink>
        <a:srgbClr val="725FC9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ShojiVTI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Unknown User</dc:creator>
  <cp:lastModifiedBy>Unknown User</cp:lastModifiedBy>
  <cp:revision>1</cp:revision>
  <dcterms:created xsi:type="dcterms:W3CDTF">2020-11-21T08:06:19Z</dcterms:created>
  <dcterms:modified xsi:type="dcterms:W3CDTF">2020-11-21T08:06:49Z</dcterms:modified>
</cp:coreProperties>
</file>