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503" r:id="rId2"/>
    <p:sldId id="596" r:id="rId3"/>
    <p:sldId id="582" r:id="rId4"/>
    <p:sldId id="496" r:id="rId5"/>
    <p:sldId id="583" r:id="rId6"/>
    <p:sldId id="597" r:id="rId7"/>
    <p:sldId id="598" r:id="rId8"/>
    <p:sldId id="599" r:id="rId9"/>
    <p:sldId id="600" r:id="rId10"/>
    <p:sldId id="59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1E83D-0711-476B-AEF0-2D3F821826F8}">
          <p14:sldIdLst>
            <p14:sldId id="503"/>
            <p14:sldId id="596"/>
            <p14:sldId id="582"/>
            <p14:sldId id="496"/>
            <p14:sldId id="583"/>
            <p14:sldId id="597"/>
            <p14:sldId id="598"/>
            <p14:sldId id="599"/>
            <p14:sldId id="600"/>
            <p14:sldId id="5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Kinger" initials="DK" lastIdx="1" clrIdx="0">
    <p:extLst>
      <p:ext uri="{19B8F6BF-5375-455C-9EA6-DF929625EA0E}">
        <p15:presenceInfo xmlns:p15="http://schemas.microsoft.com/office/powerpoint/2012/main" userId="Dhruv K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6CAD4"/>
    <a:srgbClr val="F9B9EB"/>
    <a:srgbClr val="F139E4"/>
    <a:srgbClr val="FFFF66"/>
    <a:srgbClr val="3A30FA"/>
    <a:srgbClr val="FF6600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8"/>
    <p:restoredTop sz="95332" autoAdjust="0"/>
  </p:normalViewPr>
  <p:slideViewPr>
    <p:cSldViewPr>
      <p:cViewPr>
        <p:scale>
          <a:sx n="82" d="100"/>
          <a:sy n="82" d="100"/>
        </p:scale>
        <p:origin x="456" y="1016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8T16:34:33.7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OOP Using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Faculty Name - GroupNo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OOP Using JAVA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Faculty Name - GroupNo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OOP Using JAVA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Faculty Name - GroupNo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153400" cy="5256584"/>
          </a:xfrm>
        </p:spPr>
        <p:txBody>
          <a:bodyPr/>
          <a:lstStyle/>
          <a:p>
            <a:endParaRPr lang="en-US" sz="48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22CS014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Front End Engineering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7F536-A930-4B53-B749-A0E96B2D38AD}"/>
              </a:ext>
            </a:extLst>
          </p:cNvPr>
          <p:cNvSpPr txBox="1"/>
          <p:nvPr/>
        </p:nvSpPr>
        <p:spPr>
          <a:xfrm>
            <a:off x="1691680" y="540862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CD5CB-61F9-F3AB-63E6-4C8C9F519896}"/>
              </a:ext>
            </a:extLst>
          </p:cNvPr>
          <p:cNvSpPr txBox="1"/>
          <p:nvPr/>
        </p:nvSpPr>
        <p:spPr>
          <a:xfrm>
            <a:off x="523056" y="3645024"/>
            <a:ext cx="3544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Dhruv Kinger - 2210990275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Divyanjali Singla - 2210990296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Augustya – 2210990196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Nikhil- 2210990608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0EB4D-3FC3-B656-28F6-1D8F019B922B}"/>
              </a:ext>
            </a:extLst>
          </p:cNvPr>
          <p:cNvSpPr txBox="1"/>
          <p:nvPr/>
        </p:nvSpPr>
        <p:spPr>
          <a:xfrm>
            <a:off x="6660232" y="3645024"/>
            <a:ext cx="311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61" y="2888940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b="1" u="sng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A2D5-9D74-0F5E-8A09-EBB5B4A4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2393779"/>
            <a:ext cx="3595464" cy="2432856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b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en-US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F2B2F-C19D-2724-645D-79392F1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3635896" cy="838200"/>
          </a:xfrm>
        </p:spPr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868"/>
            <a:ext cx="8229600" cy="1368152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project on Fitness Website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Fitness Challenges App that fetches data from user and displays results accordingly. We have created this website using HTML,CSS,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32855"/>
            <a:ext cx="8229600" cy="493419"/>
          </a:xfrm>
        </p:spPr>
        <p:txBody>
          <a:bodyPr/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i="0" dirty="0">
                <a:effectLst/>
                <a:latin typeface="Arial" panose="020B0604020202020204" pitchFamily="34" charset="0"/>
              </a:rPr>
              <a:t>• Create an app that allows users to join fitness challenges, log workouts, and compete with others for goals and achievements.</a:t>
            </a:r>
            <a:endParaRPr lang="en-IN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2781"/>
            <a:ext cx="2133600" cy="365125"/>
          </a:xfrm>
        </p:spPr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16DC5B-4104-4C41-896B-826BDF7B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736304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We create a successful website on FITNESS CHALLENGES using HTML,CSS, JAVASCRIPT so on....</a:t>
            </a:r>
          </a:p>
          <a:p>
            <a:pPr marL="0" indent="0">
              <a:buNone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" y="116632"/>
            <a:ext cx="3563888" cy="838200"/>
          </a:xfrm>
        </p:spPr>
        <p:txBody>
          <a:bodyPr/>
          <a:lstStyle/>
          <a:p>
            <a:r>
              <a:rPr lang="en-US" sz="3200" dirty="0">
                <a:latin typeface="Rockwell Extra Bold" panose="02060903040505020403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5266928" cy="393469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Intuitive Design</a:t>
            </a:r>
          </a:p>
          <a:p>
            <a:r>
              <a:rPr lang="en-US" sz="32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Feedback Mechanisms</a:t>
            </a:r>
          </a:p>
          <a:p>
            <a:r>
              <a:rPr lang="en-US" sz="32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Integration Readiness</a:t>
            </a:r>
          </a:p>
          <a:p>
            <a:r>
              <a:rPr lang="en-IN" sz="32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Supportive</a:t>
            </a:r>
          </a:p>
          <a:p>
            <a:pPr marL="0" indent="0" algn="just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4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A8A0-F068-F380-0308-B5D7A531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97" y="5085184"/>
            <a:ext cx="6720703" cy="838200"/>
          </a:xfrm>
        </p:spPr>
        <p:txBody>
          <a:bodyPr/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 the main screen for Fitness Hub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ED247-450F-5C9F-9719-01A5B18F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2B8C5-DAA9-F2C0-15F8-3FAFE994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44" y="1446685"/>
            <a:ext cx="6343407" cy="39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E9F-0250-2F00-9786-8F8ACEFD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64" y="5672437"/>
            <a:ext cx="6477000" cy="8382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BMI calculator used to calculate Body Mass Index.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5FEE6-DF2B-CE0F-442F-7B032234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D0865-5784-5F43-D433-9A093382A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36" y="1376772"/>
            <a:ext cx="656712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27BF-035D-408D-496F-E80BA1D9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20" y="5666017"/>
            <a:ext cx="5184575" cy="433536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working planner which is used to plan the workout routine , exercises , diet etc.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0C335-9FC2-D498-13D5-B716F309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5664F-4F1D-E4AD-530C-A5E0B4DC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48780"/>
            <a:ext cx="633670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AE04-BDB5-8B87-27DB-CED6F98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8640" y="74613"/>
            <a:ext cx="6477000" cy="838200"/>
          </a:xfrm>
        </p:spPr>
        <p:txBody>
          <a:bodyPr/>
          <a:lstStyle/>
          <a:p>
            <a:r>
              <a:rPr lang="en-US" sz="3200" dirty="0">
                <a:latin typeface="Rockwell Extra Bold" panose="02060903040505020403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12B5-3FBE-BA09-4037-7C257C15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6224"/>
            <a:ext cx="6477000" cy="342555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Options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Feedback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28D50-60FA-0948-9B8E-8358C12D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5760758</TotalTime>
  <Words>198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Rockwell Extra Bold</vt:lpstr>
      <vt:lpstr>Times New Roman</vt:lpstr>
      <vt:lpstr>Office Theme</vt:lpstr>
      <vt:lpstr>PowerPoint Presentation</vt:lpstr>
      <vt:lpstr>PowerPoint Presentation</vt:lpstr>
      <vt:lpstr>INTRODUCTION</vt:lpstr>
      <vt:lpstr>PROBLEM STATEMENT: • Create an app that allows users to join fitness challenges, log workouts, and compete with others for goals and achievements.</vt:lpstr>
      <vt:lpstr> FEATURES</vt:lpstr>
      <vt:lpstr>  The is the main screen for Fitness Hub </vt:lpstr>
      <vt:lpstr>There is a BMI calculator used to calculate Body Mass Index. </vt:lpstr>
      <vt:lpstr> There is a working planner which is used to plan the workout routine , exercises , diet etc. </vt:lpstr>
      <vt:lpstr> ADVANTAGES</vt:lpstr>
      <vt:lpstr> 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Vandana Mohindru Sood</dc:creator>
  <cp:lastModifiedBy>Dhruv Kinger</cp:lastModifiedBy>
  <cp:revision>1686</cp:revision>
  <dcterms:created xsi:type="dcterms:W3CDTF">2010-04-09T07:36:15Z</dcterms:created>
  <dcterms:modified xsi:type="dcterms:W3CDTF">2024-03-18T11:12:03Z</dcterms:modified>
</cp:coreProperties>
</file>