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Examify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1600" dirty="0" smtClean="0"/>
              <a:t>An online exam platform</a:t>
            </a:r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Divyank Agarwal</a:t>
            </a:r>
          </a:p>
          <a:p>
            <a:pPr algn="ctr"/>
            <a:r>
              <a:rPr lang="en-US" sz="1600" dirty="0" err="1" smtClean="0"/>
              <a:t>Emp</a:t>
            </a:r>
            <a:r>
              <a:rPr lang="en-US" sz="1600" dirty="0" smtClean="0"/>
              <a:t> Code- 190176</a:t>
            </a:r>
          </a:p>
          <a:p>
            <a:pPr algn="ctr"/>
            <a:r>
              <a:rPr lang="en-US" sz="1600" dirty="0" smtClean="0"/>
              <a:t>VWITS, Pune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1110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92363" y="112135"/>
            <a:ext cx="9061450" cy="525462"/>
          </a:xfrm>
        </p:spPr>
        <p:txBody>
          <a:bodyPr/>
          <a:lstStyle/>
          <a:p>
            <a:r>
              <a:rPr lang="en-US" sz="2000" dirty="0" smtClean="0"/>
              <a:t>Teacher-Home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161" y="637597"/>
            <a:ext cx="9220864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0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92363" y="112135"/>
            <a:ext cx="9061450" cy="525462"/>
          </a:xfrm>
        </p:spPr>
        <p:txBody>
          <a:bodyPr/>
          <a:lstStyle/>
          <a:p>
            <a:r>
              <a:rPr lang="en-US" sz="2000" dirty="0" smtClean="0"/>
              <a:t>Student-Home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18" y="553672"/>
            <a:ext cx="10058400" cy="54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7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92363" y="112135"/>
            <a:ext cx="11009746" cy="525462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Student-Home ( Change Password )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1800" dirty="0" smtClean="0">
                <a:cs typeface="Akhbar MT" pitchFamily="2" charset="-78"/>
              </a:rPr>
              <a:t>PS: Update Profile and Report Issue option for future use. Currently disabled</a:t>
            </a:r>
            <a:endParaRPr lang="en-US" sz="1800" dirty="0">
              <a:cs typeface="Akhbar MT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91" y="860742"/>
            <a:ext cx="9374909" cy="502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2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92363" y="112135"/>
            <a:ext cx="9061450" cy="525462"/>
          </a:xfrm>
        </p:spPr>
        <p:txBody>
          <a:bodyPr/>
          <a:lstStyle/>
          <a:p>
            <a:r>
              <a:rPr lang="en-US" sz="2000" dirty="0" smtClean="0"/>
              <a:t>Student-Home - </a:t>
            </a:r>
            <a:r>
              <a:rPr lang="en-US" sz="2000" dirty="0" err="1" smtClean="0"/>
              <a:t>StartExam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7" y="637597"/>
            <a:ext cx="9843242" cy="532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9964" y="2697019"/>
            <a:ext cx="8164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Thank You!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361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Content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68945"/>
            <a:ext cx="10370966" cy="3397400"/>
          </a:xfrm>
        </p:spPr>
        <p:txBody>
          <a:bodyPr>
            <a:normAutofit/>
          </a:bodyPr>
          <a:lstStyle/>
          <a:p>
            <a:r>
              <a:rPr lang="en-US" sz="1800" b="1" dirty="0" err="1"/>
              <a:t>l</a:t>
            </a:r>
            <a:r>
              <a:rPr lang="en-US" sz="1800" b="1" dirty="0" err="1" smtClean="0"/>
              <a:t>ogin.jsp</a:t>
            </a:r>
            <a:r>
              <a:rPr lang="en-US" sz="1800" dirty="0" smtClean="0"/>
              <a:t> – Handles login of student and teacher</a:t>
            </a:r>
          </a:p>
          <a:p>
            <a:r>
              <a:rPr lang="en-US" sz="1800" b="1" dirty="0" err="1" smtClean="0"/>
              <a:t>register.jsp</a:t>
            </a:r>
            <a:r>
              <a:rPr lang="en-US" sz="1800" dirty="0" smtClean="0"/>
              <a:t> – Handles registration of student and teacher</a:t>
            </a:r>
          </a:p>
          <a:p>
            <a:r>
              <a:rPr lang="en-US" sz="1800" b="1" dirty="0" err="1"/>
              <a:t>s</a:t>
            </a:r>
            <a:r>
              <a:rPr lang="en-US" sz="1800" b="1" dirty="0" err="1" smtClean="0"/>
              <a:t>tudenthome.jsp</a:t>
            </a:r>
            <a:r>
              <a:rPr lang="en-US" sz="1800" dirty="0" smtClean="0"/>
              <a:t> – Home page of student when he successfully logins</a:t>
            </a:r>
          </a:p>
          <a:p>
            <a:r>
              <a:rPr lang="en-US" sz="1800" b="1" dirty="0" err="1" smtClean="0"/>
              <a:t>teacherhome.jsp</a:t>
            </a:r>
            <a:r>
              <a:rPr lang="en-US" sz="1800" dirty="0" smtClean="0"/>
              <a:t> – Home page of teacher when he successfully logins</a:t>
            </a:r>
          </a:p>
          <a:p>
            <a:r>
              <a:rPr lang="en-US" sz="1800" b="1" dirty="0" err="1" smtClean="0"/>
              <a:t>Startexam.jsp</a:t>
            </a:r>
            <a:r>
              <a:rPr lang="en-US" sz="1800" b="1" dirty="0" smtClean="0"/>
              <a:t> </a:t>
            </a:r>
            <a:r>
              <a:rPr lang="en-US" sz="1800" dirty="0" smtClean="0"/>
              <a:t> - When the student logins, he clicks on the start exam button present on the 			</a:t>
            </a:r>
            <a:r>
              <a:rPr lang="en-US" sz="1800" b="1" dirty="0" err="1" smtClean="0"/>
              <a:t>studenthome.jsp</a:t>
            </a:r>
            <a:r>
              <a:rPr lang="en-US" sz="1800" dirty="0" smtClean="0"/>
              <a:t> and it calls the </a:t>
            </a:r>
            <a:r>
              <a:rPr lang="en-US" sz="1800" b="1" dirty="0" err="1" smtClean="0"/>
              <a:t>StartExamServlet</a:t>
            </a:r>
            <a:r>
              <a:rPr lang="en-US" sz="1800" b="1" dirty="0" smtClean="0"/>
              <a:t> </a:t>
            </a:r>
            <a:r>
              <a:rPr lang="en-US" sz="1800" dirty="0" smtClean="0"/>
              <a:t>and displays questions 			on </a:t>
            </a:r>
            <a:r>
              <a:rPr lang="en-US" sz="1800" b="1" dirty="0" err="1" smtClean="0"/>
              <a:t>startexam.jsp</a:t>
            </a:r>
            <a:r>
              <a:rPr lang="en-US" sz="1800" b="1" dirty="0" smtClean="0"/>
              <a:t> </a:t>
            </a:r>
            <a:r>
              <a:rPr lang="en-US" sz="1800" dirty="0" smtClean="0"/>
              <a:t>file.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7019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sz="1800" dirty="0" smtClean="0"/>
              <a:t>[ </a:t>
            </a:r>
            <a:r>
              <a:rPr lang="en-US" sz="1800" dirty="0" err="1" smtClean="0"/>
              <a:t>com.vwits.controller</a:t>
            </a:r>
            <a:r>
              <a:rPr lang="en-US" sz="1800" dirty="0" smtClean="0"/>
              <a:t>  ]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err="1" smtClean="0"/>
              <a:t>LoginServlet</a:t>
            </a:r>
            <a:r>
              <a:rPr lang="en-US" sz="1800" b="1" dirty="0" smtClean="0"/>
              <a:t> </a:t>
            </a:r>
            <a:r>
              <a:rPr lang="en-US" sz="1800" dirty="0" smtClean="0"/>
              <a:t>– Handles login of the users from </a:t>
            </a:r>
            <a:r>
              <a:rPr lang="en-US" sz="1800" dirty="0" err="1" smtClean="0"/>
              <a:t>login.jsp</a:t>
            </a:r>
            <a:endParaRPr lang="en-US" sz="1800" dirty="0" smtClean="0"/>
          </a:p>
          <a:p>
            <a:r>
              <a:rPr lang="en-US" sz="1800" b="1" dirty="0" err="1" smtClean="0"/>
              <a:t>LogoutServlet</a:t>
            </a:r>
            <a:r>
              <a:rPr lang="en-US" sz="1800" b="1" dirty="0"/>
              <a:t> </a:t>
            </a:r>
            <a:r>
              <a:rPr lang="en-US" sz="1800" dirty="0" smtClean="0"/>
              <a:t>– Handles </a:t>
            </a:r>
            <a:r>
              <a:rPr lang="en-US" sz="1800" dirty="0" err="1" smtClean="0"/>
              <a:t>loging</a:t>
            </a:r>
            <a:r>
              <a:rPr lang="en-US" sz="1800" dirty="0" smtClean="0"/>
              <a:t> out of the users and invalidating the session.</a:t>
            </a:r>
          </a:p>
          <a:p>
            <a:r>
              <a:rPr lang="en-US" sz="1800" b="1" dirty="0" err="1" smtClean="0"/>
              <a:t>RegisterServlet</a:t>
            </a:r>
            <a:r>
              <a:rPr lang="en-US" sz="1800" b="1" dirty="0" smtClean="0"/>
              <a:t> </a:t>
            </a:r>
            <a:r>
              <a:rPr lang="en-US" sz="1800" dirty="0" smtClean="0"/>
              <a:t>– Handles the registration of the users from the </a:t>
            </a:r>
            <a:r>
              <a:rPr lang="en-US" sz="1800" dirty="0" err="1" smtClean="0"/>
              <a:t>register.jsp</a:t>
            </a:r>
            <a:endParaRPr lang="en-US" sz="1800" dirty="0" smtClean="0"/>
          </a:p>
          <a:p>
            <a:r>
              <a:rPr lang="en-US" sz="1800" b="1" dirty="0" err="1" smtClean="0"/>
              <a:t>ProcessExamServlet</a:t>
            </a:r>
            <a:r>
              <a:rPr lang="en-US" sz="1800" dirty="0" smtClean="0"/>
              <a:t> – When user submits the exams, the checking of the correct 				answers and  calculating the result is process by this servlet.</a:t>
            </a:r>
          </a:p>
          <a:p>
            <a:r>
              <a:rPr lang="en-US" sz="1800" b="1" dirty="0" err="1" smtClean="0"/>
              <a:t>NewQuestionServlet</a:t>
            </a:r>
            <a:r>
              <a:rPr lang="en-US" sz="1800" dirty="0" smtClean="0"/>
              <a:t> – When admin posts/adds new question to the exam, it is 				handled 	by this servlet. </a:t>
            </a:r>
          </a:p>
          <a:p>
            <a:r>
              <a:rPr lang="en-US" sz="1800" b="1" dirty="0" err="1" smtClean="0"/>
              <a:t>StudentProfileServlet</a:t>
            </a:r>
            <a:r>
              <a:rPr lang="en-US" sz="1800" dirty="0" smtClean="0"/>
              <a:t> – This servlet handles the updating of student profile by student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46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Com.vwits.util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package contains the </a:t>
            </a:r>
            <a:r>
              <a:rPr lang="en-US" dirty="0" err="1" smtClean="0"/>
              <a:t>MyDatabaseConnection</a:t>
            </a:r>
            <a:r>
              <a:rPr lang="en-US" dirty="0" smtClean="0"/>
              <a:t> file which connects to the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7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object</a:t>
            </a:r>
            <a:br>
              <a:rPr lang="en-US" dirty="0" smtClean="0"/>
            </a:br>
            <a:r>
              <a:rPr lang="en-US" sz="1800" dirty="0" smtClean="0"/>
              <a:t>[ </a:t>
            </a:r>
            <a:r>
              <a:rPr lang="en-US" sz="1800" dirty="0" err="1" smtClean="0"/>
              <a:t>com.vwits.dao</a:t>
            </a:r>
            <a:r>
              <a:rPr lang="en-US" sz="1800" dirty="0" smtClean="0"/>
              <a:t> ]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b="1" dirty="0" err="1" smtClean="0"/>
              <a:t>UserLogin</a:t>
            </a:r>
            <a:r>
              <a:rPr lang="en-US" sz="1800" b="1" dirty="0" smtClean="0"/>
              <a:t> – </a:t>
            </a:r>
            <a:r>
              <a:rPr lang="en-US" sz="1800" dirty="0" smtClean="0"/>
              <a:t>Stores the user and this file connects to the database and inserts record 		successfully.</a:t>
            </a:r>
          </a:p>
          <a:p>
            <a:r>
              <a:rPr lang="en-US" sz="1800" dirty="0" smtClean="0"/>
              <a:t> </a:t>
            </a:r>
            <a:r>
              <a:rPr lang="en-US" sz="1800" b="1" dirty="0" err="1" smtClean="0"/>
              <a:t>UserRegisterDAO</a:t>
            </a:r>
            <a:r>
              <a:rPr lang="en-US" sz="1800" b="1" dirty="0" smtClean="0"/>
              <a:t> – </a:t>
            </a:r>
            <a:r>
              <a:rPr lang="en-US" sz="1800" dirty="0" smtClean="0"/>
              <a:t>Handles </a:t>
            </a:r>
            <a:r>
              <a:rPr lang="en-US" sz="1800" dirty="0" err="1" smtClean="0"/>
              <a:t>registeration</a:t>
            </a:r>
            <a:r>
              <a:rPr lang="en-US" sz="1800" dirty="0" smtClean="0"/>
              <a:t> of the user from </a:t>
            </a:r>
            <a:r>
              <a:rPr lang="en-US" sz="1800" dirty="0" err="1" smtClean="0"/>
              <a:t>RegisterServlet</a:t>
            </a:r>
            <a:r>
              <a:rPr lang="en-US" sz="1800" dirty="0" smtClean="0"/>
              <a:t>, makes 				the object and store it in the database. </a:t>
            </a:r>
          </a:p>
          <a:p>
            <a:r>
              <a:rPr lang="en-US" sz="1800" b="1" dirty="0" err="1" smtClean="0"/>
              <a:t>AdminPanelDAO</a:t>
            </a:r>
            <a:r>
              <a:rPr lang="en-US" sz="1800" b="1" dirty="0" smtClean="0"/>
              <a:t> – </a:t>
            </a:r>
            <a:r>
              <a:rPr lang="en-US" sz="1800" dirty="0" smtClean="0"/>
              <a:t>This file gets student’s marks, all student’s information from the 				database.</a:t>
            </a:r>
          </a:p>
          <a:p>
            <a:r>
              <a:rPr lang="en-US" sz="1800" b="1" dirty="0" err="1" smtClean="0"/>
              <a:t>ExamResultDAO</a:t>
            </a:r>
            <a:r>
              <a:rPr lang="en-US" sz="1800" b="1" dirty="0" smtClean="0"/>
              <a:t> – </a:t>
            </a:r>
            <a:r>
              <a:rPr lang="en-US" sz="1800" dirty="0" smtClean="0"/>
              <a:t>Handles exam result and stores or update the score in DB</a:t>
            </a:r>
          </a:p>
          <a:p>
            <a:r>
              <a:rPr lang="en-US" sz="1800" b="1" dirty="0" err="1" smtClean="0"/>
              <a:t>QuestionsDAO</a:t>
            </a:r>
            <a:r>
              <a:rPr lang="en-US" sz="1800" b="1" dirty="0" smtClean="0"/>
              <a:t> – </a:t>
            </a:r>
            <a:r>
              <a:rPr lang="en-US" sz="1800" dirty="0" smtClean="0"/>
              <a:t>Fetches all questions and their correct </a:t>
            </a:r>
            <a:r>
              <a:rPr lang="en-US" sz="1800" dirty="0" err="1" smtClean="0"/>
              <a:t>ans</a:t>
            </a:r>
            <a:r>
              <a:rPr lang="en-US" sz="1800" dirty="0" smtClean="0"/>
              <a:t> from DB</a:t>
            </a:r>
          </a:p>
          <a:p>
            <a:r>
              <a:rPr lang="en-US" sz="1800" b="1" dirty="0" err="1" smtClean="0"/>
              <a:t>NewQuestionDAO</a:t>
            </a:r>
            <a:r>
              <a:rPr lang="en-US" sz="1800" b="1" dirty="0" smtClean="0"/>
              <a:t> – </a:t>
            </a:r>
            <a:r>
              <a:rPr lang="en-US" sz="1800" dirty="0" smtClean="0"/>
              <a:t>Posts new question in DB from admin panel. 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20407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br>
              <a:rPr lang="en-US" dirty="0" smtClean="0"/>
            </a:br>
            <a:r>
              <a:rPr lang="en-US" sz="1800" dirty="0" smtClean="0"/>
              <a:t>[ </a:t>
            </a:r>
            <a:r>
              <a:rPr lang="en-US" sz="1800" dirty="0" err="1" smtClean="0"/>
              <a:t>com.vwits.model</a:t>
            </a:r>
            <a:r>
              <a:rPr lang="en-US" sz="1800" dirty="0" smtClean="0"/>
              <a:t> 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User.java – </a:t>
            </a:r>
            <a:r>
              <a:rPr lang="en-US" dirty="0" smtClean="0"/>
              <a:t>User class file with getters, setters etc. </a:t>
            </a:r>
          </a:p>
          <a:p>
            <a:r>
              <a:rPr lang="en-US" b="1" dirty="0" smtClean="0"/>
              <a:t>Question.java – </a:t>
            </a:r>
            <a:r>
              <a:rPr lang="en-US" dirty="0" smtClean="0"/>
              <a:t>Question class file with getters, setters etc.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737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92363" y="112135"/>
            <a:ext cx="9061450" cy="525462"/>
          </a:xfrm>
        </p:spPr>
        <p:txBody>
          <a:bodyPr/>
          <a:lstStyle/>
          <a:p>
            <a:r>
              <a:rPr lang="en-US" sz="2000" dirty="0" smtClean="0"/>
              <a:t>Login</a:t>
            </a:r>
            <a:endParaRPr lang="en-US" sz="2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919" y="804863"/>
            <a:ext cx="8747917" cy="4736882"/>
          </a:xfrm>
        </p:spPr>
      </p:pic>
    </p:spTree>
    <p:extLst>
      <p:ext uri="{BB962C8B-B14F-4D97-AF65-F5344CB8AC3E}">
        <p14:creationId xmlns:p14="http://schemas.microsoft.com/office/powerpoint/2010/main" val="371609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92363" y="112135"/>
            <a:ext cx="9061450" cy="525462"/>
          </a:xfrm>
        </p:spPr>
        <p:txBody>
          <a:bodyPr/>
          <a:lstStyle/>
          <a:p>
            <a:r>
              <a:rPr lang="en-US" sz="2000" dirty="0" err="1" smtClean="0"/>
              <a:t>REgistration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73" y="479425"/>
            <a:ext cx="9690344" cy="51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5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92363" y="112135"/>
            <a:ext cx="9061450" cy="525462"/>
          </a:xfrm>
        </p:spPr>
        <p:txBody>
          <a:bodyPr/>
          <a:lstStyle/>
          <a:p>
            <a:r>
              <a:rPr lang="en-US" sz="2000" dirty="0" smtClean="0"/>
              <a:t>Teacher-Home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09" y="757669"/>
            <a:ext cx="10344727" cy="50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8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366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Akhbar MT</vt:lpstr>
      <vt:lpstr>Arial</vt:lpstr>
      <vt:lpstr>Gill Sans MT</vt:lpstr>
      <vt:lpstr>Gallery</vt:lpstr>
      <vt:lpstr>Examify</vt:lpstr>
      <vt:lpstr>Web Content Files</vt:lpstr>
      <vt:lpstr>Controllers  [ com.vwits.controller  ] </vt:lpstr>
      <vt:lpstr>Com.vwits.util</vt:lpstr>
      <vt:lpstr>Data access object [ com.vwits.dao ] </vt:lpstr>
      <vt:lpstr>Model [ com.vwits.model ]</vt:lpstr>
      <vt:lpstr>Login</vt:lpstr>
      <vt:lpstr>REgistration</vt:lpstr>
      <vt:lpstr>Teacher-Home</vt:lpstr>
      <vt:lpstr>Teacher-Home</vt:lpstr>
      <vt:lpstr>Student-Home</vt:lpstr>
      <vt:lpstr>Student-Home ( Change Password )  PS: Update Profile and Report Issue option for future use. Currently disabled</vt:lpstr>
      <vt:lpstr>Student-Home - StartExam</vt:lpstr>
      <vt:lpstr>PowerPoint Presentation</vt:lpstr>
    </vt:vector>
  </TitlesOfParts>
  <Company>Volkswagen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Examify</dc:title>
  <dc:creator>Agarwal, Divyank (EXTERN: Randstad)</dc:creator>
  <cp:lastModifiedBy>Agarwal, Divyank (EXTERN: Randstad)</cp:lastModifiedBy>
  <cp:revision>5</cp:revision>
  <dcterms:created xsi:type="dcterms:W3CDTF">2020-12-08T02:58:19Z</dcterms:created>
  <dcterms:modified xsi:type="dcterms:W3CDTF">2020-12-08T03:38:07Z</dcterms:modified>
</cp:coreProperties>
</file>