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nsh Chaturvedi" userId="0f518e0e3f604907" providerId="LiveId" clId="{8798BCA8-2A64-41C9-A8DE-8C19528332B7}"/>
    <pc:docChg chg="addSld modSld">
      <pc:chgData name="Divyansh Chaturvedi" userId="0f518e0e3f604907" providerId="LiveId" clId="{8798BCA8-2A64-41C9-A8DE-8C19528332B7}" dt="2022-12-04T05:34:02.688" v="1" actId="22"/>
      <pc:docMkLst>
        <pc:docMk/>
      </pc:docMkLst>
      <pc:sldChg chg="addSp new mod">
        <pc:chgData name="Divyansh Chaturvedi" userId="0f518e0e3f604907" providerId="LiveId" clId="{8798BCA8-2A64-41C9-A8DE-8C19528332B7}" dt="2022-12-04T05:34:02.688" v="1" actId="22"/>
        <pc:sldMkLst>
          <pc:docMk/>
          <pc:sldMk cId="2707845102" sldId="261"/>
        </pc:sldMkLst>
        <pc:picChg chg="add">
          <ac:chgData name="Divyansh Chaturvedi" userId="0f518e0e3f604907" providerId="LiveId" clId="{8798BCA8-2A64-41C9-A8DE-8C19528332B7}" dt="2022-12-04T05:34:02.688" v="1" actId="22"/>
          <ac:picMkLst>
            <pc:docMk/>
            <pc:sldMk cId="2707845102" sldId="261"/>
            <ac:picMk id="3" creationId="{1016B4BE-67CE-6963-4DFC-45023393F2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99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41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769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80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9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7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5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6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2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2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5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8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4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1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35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8145-703E-420C-8B3B-5A5F3CBC741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F7A6-3AD7-4CD1-B6B2-DAF9E4EA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08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69C0-6006-C124-59C8-AA02AE16F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50" y="246063"/>
            <a:ext cx="9144000" cy="23876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Crowdfunding For Businesses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6658F-71CD-3330-08A7-050AC06F5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30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6B4BE-67CE-6963-4DFC-45023393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150"/>
            <a:ext cx="121920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76F8B9-19C7-4674-5422-6B92AB50A323}"/>
              </a:ext>
            </a:extLst>
          </p:cNvPr>
          <p:cNvSpPr txBox="1"/>
          <p:nvPr/>
        </p:nvSpPr>
        <p:spPr>
          <a:xfrm>
            <a:off x="4086225" y="228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Code for sol.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D8C5B-FC29-FF62-1BCB-0922E371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949197"/>
            <a:ext cx="9455636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7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5EC72-7B17-E342-B7ED-0E536C73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68" y="1142882"/>
            <a:ext cx="9017463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0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ED34-6D55-D95B-6474-062BA7E2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FBF63-6F5F-3D3D-CFDC-23C645E8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1" y="1690688"/>
            <a:ext cx="10058917" cy="4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3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C5934-FE28-5544-E8E6-D20C3360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90" y="1682660"/>
            <a:ext cx="8179220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39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Century Gothic</vt:lpstr>
      <vt:lpstr>Vapor Trail</vt:lpstr>
      <vt:lpstr>Crowdfunding For Businesses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Crowdfunding For Businesses</dc:title>
  <dc:creator>Divyansh Chaturvedi</dc:creator>
  <cp:lastModifiedBy>Divyansh Chaturvedi</cp:lastModifiedBy>
  <cp:revision>1</cp:revision>
  <dcterms:created xsi:type="dcterms:W3CDTF">2022-12-04T05:23:26Z</dcterms:created>
  <dcterms:modified xsi:type="dcterms:W3CDTF">2022-12-04T05:34:05Z</dcterms:modified>
</cp:coreProperties>
</file>