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15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9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Revolutionizing Banking: Your ATM System Online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future of banking is digital and accessible. Our web-based ATM system enhances convenience and user experience for seamless online transactions.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6618" y="622340"/>
            <a:ext cx="6807637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a Web-Based ATM?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76618" y="1666518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09980" y="189988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24/7 Accessibility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9980" y="2387918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accounts anytime, anywhere without physical ATM limits.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76618" y="3208139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09980" y="3441502"/>
            <a:ext cx="4061817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Reduced Infrastructure Costs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9980" y="3929539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Eliminate the need for physical ATM maintenance and expenses.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76618" y="4749760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09980" y="4983123"/>
            <a:ext cx="3860006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Expanded Service Offerings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9980" y="5471160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wider range of banking services online.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76618" y="6291382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509980" y="6524744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Analytics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9980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user data to personalize banking experiences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38833"/>
            <a:ext cx="89867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 and Functionalities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012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2379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Secure Login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286952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Multi-factor authentication ensures account safety.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23012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194119" y="2379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Balance Inquiry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28695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display of account balances for quick checks.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0489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530906" y="4126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Fund Transfers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4617244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transfer between accounts within the platform.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0489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194119" y="4126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Transaction History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4617244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records give transparency to past transactions.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7966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530906" y="5874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Bill Payments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530906" y="6364962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Integrated bill pay services streamline user workflows.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57003" y="57966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8194119" y="5874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Support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8194119" y="6364962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24/7 chatbot assistance enhances user engagement.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40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Measures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39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Encryption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20916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End-to-end data encryption secures all communications.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2939772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Two-Factor Authentication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875246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Verifies identities to prevent unauthorized access.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2939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Fraud Detection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3520916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 identifies suspicious account activities.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2939772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Regular Security Audits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3875246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Frequent assessments ensure up-to-date protection measures.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Compliance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62026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Meets PCI DSS and relevant standards for secure handling.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23470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Interface (UI) and User Experience (UX)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Intuitive Design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interface for users of all skill levels.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033492" y="333636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452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Responsive Layout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294322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for desktop, tablet, and mobile devices.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893010" y="307169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051256" y="4087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051256" y="4578191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WCAG compliant for users with disabilities.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719423" y="475845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9937790" y="57228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Personalization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937790" y="621327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user profiles with adaptable preferences.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370564" y="606552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3"/>
          <p:cNvSpPr/>
          <p:nvPr/>
        </p:nvSpPr>
        <p:spPr>
          <a:xfrm>
            <a:off x="1304211" y="5314117"/>
            <a:ext cx="33882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Multi-Language Support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Accessible to diverse global user base through language options.</a:t>
            </a:r>
            <a:endParaRPr lang="en-US" sz="175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5710595" y="518672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619750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Technical Architecture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3391138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Cloud-Based Infrastructure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Scalable, reliable hosting through AWS or Azure platforms.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Integration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Connects seamlessly with existing bank systems and services.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862382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Database Management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Secure, efficient data storage using modern database technologies.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30953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Programming Languages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with React and Node.js for robust performance.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Scalability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Designed to support an expanding user base effortlessly.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925" y="578168"/>
            <a:ext cx="8338661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and Deployment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972383" y="1655683"/>
            <a:ext cx="22860" cy="5998726"/>
          </a:xfrm>
          <a:prstGeom prst="roundRect">
            <a:avLst>
              <a:gd name="adj" fmla="val 38633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186041" y="1880711"/>
            <a:ext cx="630793" cy="22860"/>
          </a:xfrm>
          <a:prstGeom prst="roundRect">
            <a:avLst>
              <a:gd name="adj" fmla="val 38633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35866" y="1655683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14626" y="1695033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2023824" y="1727954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Phased Rollout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2023824" y="2182654"/>
            <a:ext cx="118706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Gradual launch reduces disruptions and bugs.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1186041" y="3164562"/>
            <a:ext cx="630793" cy="22860"/>
          </a:xfrm>
          <a:prstGeom prst="roundRect">
            <a:avLst>
              <a:gd name="adj" fmla="val 38633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35866" y="2939534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14626" y="2978884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10"/>
          <p:cNvSpPr/>
          <p:nvPr/>
        </p:nvSpPr>
        <p:spPr>
          <a:xfrm>
            <a:off x="2023824" y="3011805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Training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2023824" y="3466505"/>
            <a:ext cx="118706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guidance materials ensure adoption success.</a:t>
            </a:r>
            <a:endParaRPr lang="en-US" sz="1650" dirty="0"/>
          </a:p>
        </p:txBody>
      </p:sp>
      <p:sp>
        <p:nvSpPr>
          <p:cNvPr id="14" name="Shape 12"/>
          <p:cNvSpPr/>
          <p:nvPr/>
        </p:nvSpPr>
        <p:spPr>
          <a:xfrm>
            <a:off x="1186041" y="4448413"/>
            <a:ext cx="630793" cy="22860"/>
          </a:xfrm>
          <a:prstGeom prst="roundRect">
            <a:avLst>
              <a:gd name="adj" fmla="val 38633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35866" y="4223385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14626" y="4262735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2023824" y="4295656"/>
            <a:ext cx="3240048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Marketing and Promotion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2023824" y="4750356"/>
            <a:ext cx="118706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Awareness campaigns drive usage and trust.</a:t>
            </a: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1186041" y="5732264"/>
            <a:ext cx="630793" cy="22860"/>
          </a:xfrm>
          <a:prstGeom prst="roundRect">
            <a:avLst>
              <a:gd name="adj" fmla="val 386338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735866" y="5507236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14626" y="5546586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450" dirty="0"/>
          </a:p>
        </p:txBody>
      </p:sp>
      <p:sp>
        <p:nvSpPr>
          <p:cNvPr id="22" name="Text 20"/>
          <p:cNvSpPr/>
          <p:nvPr/>
        </p:nvSpPr>
        <p:spPr>
          <a:xfrm>
            <a:off x="2023824" y="5579507"/>
            <a:ext cx="3684151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Monitoring and Maintenance</a:t>
            </a:r>
            <a:endParaRPr lang="en-US" sz="2050" dirty="0"/>
          </a:p>
        </p:txBody>
      </p:sp>
      <p:sp>
        <p:nvSpPr>
          <p:cNvPr id="23" name="Text 21"/>
          <p:cNvSpPr/>
          <p:nvPr/>
        </p:nvSpPr>
        <p:spPr>
          <a:xfrm>
            <a:off x="2023824" y="6034207"/>
            <a:ext cx="118706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updates guarantee system reliability.</a:t>
            </a:r>
            <a:endParaRPr lang="en-US" sz="1650" dirty="0"/>
          </a:p>
        </p:txBody>
      </p:sp>
      <p:sp>
        <p:nvSpPr>
          <p:cNvPr id="24" name="Shape 22"/>
          <p:cNvSpPr/>
          <p:nvPr/>
        </p:nvSpPr>
        <p:spPr>
          <a:xfrm>
            <a:off x="1186041" y="7016115"/>
            <a:ext cx="630793" cy="22860"/>
          </a:xfrm>
          <a:prstGeom prst="roundRect">
            <a:avLst>
              <a:gd name="adj" fmla="val 386338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735866" y="6791087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814626" y="6830437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450" dirty="0"/>
          </a:p>
        </p:txBody>
      </p:sp>
      <p:sp>
        <p:nvSpPr>
          <p:cNvPr id="27" name="Text 25"/>
          <p:cNvSpPr/>
          <p:nvPr/>
        </p:nvSpPr>
        <p:spPr>
          <a:xfrm>
            <a:off x="2023824" y="6863358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Feedback Collection</a:t>
            </a:r>
            <a:endParaRPr lang="en-US" sz="2050" dirty="0"/>
          </a:p>
        </p:txBody>
      </p:sp>
      <p:sp>
        <p:nvSpPr>
          <p:cNvPr id="28" name="Text 26"/>
          <p:cNvSpPr/>
          <p:nvPr/>
        </p:nvSpPr>
        <p:spPr>
          <a:xfrm>
            <a:off x="2023824" y="7318058"/>
            <a:ext cx="118706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Iterative improvements based on user input.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4016"/>
            <a:ext cx="120762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Future of ATMs: Innovation and Beyond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164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289429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Contactless Transactions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73903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Apple Pay, Google Pay for enhanced convenience.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28164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973008" y="289429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AI-Powered Personalization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73903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Offers tailored financial advice and recommendations.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28164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415111" y="289429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Security Features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3739039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Biometrics like fingerprint and facial recognition ensure safety.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2813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530906" y="5359241"/>
            <a:ext cx="31024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Blockchain Integration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849660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Secures transparent and tamper-proof transactions.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7003" y="52813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194119" y="53592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Analytics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94119" y="584966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insights enable proactive system issue resolution.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Custom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Divyansh Singh</cp:lastModifiedBy>
  <cp:revision>1</cp:revision>
  <dcterms:created xsi:type="dcterms:W3CDTF">2025-05-25T09:51:39Z</dcterms:created>
  <dcterms:modified xsi:type="dcterms:W3CDTF">2025-05-25T18:08:30Z</dcterms:modified>
</cp:coreProperties>
</file>