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E541-592D-4DDC-AA27-5D9C5D95AC3F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FEDB-86FC-4870-B0B4-088FE3742BF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4602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FEDB-86FC-4870-B0B4-088FE3742BF1}" type="slidenum">
              <a:rPr lang="hi-IN" smtClean="0"/>
              <a:t>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680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5A9-73A8-45A2-8443-12679F940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B3F4-44C9-403B-BF94-ACC9C673C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B2F6-0E00-4A2B-92A1-ABD682B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FD28-20AC-45E8-9A2F-A029FF6E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91F2-A20A-4C85-AD05-1D2EF288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2651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24BA-D5A0-4095-A96E-A47F62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1A61E-25AE-4974-8E1F-37CD2634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67C9-F514-42A4-9A42-FCCD4344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0F83-3DCA-4A93-B5B3-82538D4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F1AE-04BC-4EDD-891E-74CCBFA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6950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6E24A-7F29-47D8-A957-652942501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B7363-310E-4420-8B14-AB1375D3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EFAF-F9A7-4133-B1C5-86C8D9F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C226-A567-41CC-9776-62AF7810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4D64-40A8-4CD2-9490-41188680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613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5B75-6D72-4133-9766-A24D2FF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D180-B69E-4073-8A53-2EB89E4F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10FC-8029-4B2A-B22E-7192A0A7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14B4-76AE-458E-A421-6A96762C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C3FE-6EC3-4A68-9284-C600105E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94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2889-DD8F-4D66-B9B5-68DA26C7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8051-F593-4B79-B177-44CE83B7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5938-CA82-408F-9B83-3F4422F9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4F83-F69E-488F-BCF8-8B65558D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5F9B-DAE1-49FD-895A-17C845A9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820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EF33-AEA9-4D5A-9701-64F38B2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886E-4BEA-4550-9D4B-CDA56CF83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5C732-4C6A-453F-86DD-A3BEE4B6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B10E-4511-44F5-9470-19D2694F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C51FB-6F66-4777-AEFA-6E734643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7791-40D1-4D61-B86C-59465008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200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96D5-A312-4D04-8063-06D5AF1E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B127-A954-4450-B212-25A87576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BB346-3195-4B94-9DF0-E5F10E92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8235C-B036-4249-9997-AD1D3E1D0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C01AC-9CE4-4154-9A34-09242739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64452-4F7E-4C1E-9DAA-BE9E3757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A9452-BA16-4CF5-88A7-63D54339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1020C-F36E-4053-AF21-766E449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21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331-6515-4192-B194-E100968A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A00DD-5807-4FE5-9782-5636D5F8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4D32-600B-4F22-964D-1192588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3C29D-757D-4424-9799-DF922B4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525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BBC85-8212-46FD-9243-9787610B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894E9-4BB5-46B1-A879-85D16E5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0B57-425F-4F2A-B9E7-77F6D457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14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AC20-1A7B-4599-AF02-CB986C18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4A80-F348-4BBD-B94F-D5EFEA0D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FB528-238E-4388-87A2-F17CF074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21496-8508-4ED8-A0F1-2F77281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768B-E657-4FCF-B1C7-65ACDC7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642C-31E2-45CD-8EF1-5F70DF67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803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86B4-595B-4CC6-85B8-4DB4BE3E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5E318-26DC-4873-8A79-8E403F33F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06841-29CD-4510-9FB8-6B7ABF9E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D6BC-20CD-4F37-9CDF-023CAC6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0F708-46A5-4CE4-AA3C-0142AF01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4DC0C-8D22-42F2-83AD-343E975A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7410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C6DCF-21C0-4D92-BCE4-8760D7AF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F79D-1C85-4676-9E83-4D7D0A6E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1F2F-D9FD-4FE5-AA88-2EE3811E9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8EA7-8FC4-4AE1-BF92-77B18C02E085}" type="datetimeFigureOut">
              <a:rPr lang="hi-IN" smtClean="0"/>
              <a:t>बुधवार, 14 फल्गुण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BB35-B852-4421-92D4-0B4E7826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4DDD-DC99-4445-B4CC-855828B7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D08D-3D12-4C20-9F17-57F3097EA2B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3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67BB-D5C0-4A80-9424-A6C03A3CB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Sample ppt</a:t>
            </a:r>
            <a:endParaRPr lang="hi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3B0B1-FBA2-4812-B4AA-A3B147DA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9140" y="541712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667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 Team Introduction</a:t>
            </a:r>
            <a:endParaRPr lang="en-IN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Product / Technology Overview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Highlight the uniqueness of the product or service along with the technical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70"/>
          </a:xfrm>
        </p:spPr>
        <p:txBody>
          <a:bodyPr>
            <a:normAutofit/>
          </a:bodyPr>
          <a:lstStyle/>
          <a:p>
            <a:r>
              <a:rPr lang="en-US" sz="4800" b="1" i="1" u="sng" dirty="0"/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396740"/>
          </a:xfrm>
        </p:spPr>
        <p:txBody>
          <a:bodyPr>
            <a:normAutofit/>
          </a:bodyPr>
          <a:lstStyle/>
          <a:p>
            <a:r>
              <a:rPr lang="en-IN" b="1" i="1" dirty="0"/>
              <a:t>Show the market available for your product/service.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960" y="413905"/>
            <a:ext cx="10116185" cy="605790"/>
          </a:xfrm>
        </p:spPr>
        <p:txBody>
          <a:bodyPr>
            <a:noAutofit/>
          </a:bodyPr>
          <a:lstStyle/>
          <a:p>
            <a:pPr algn="l"/>
            <a:r>
              <a:rPr lang="en-IN" altLang="en-US" sz="4800" b="1" i="1" u="sng" dirty="0"/>
              <a:t> Two year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070" y="1412154"/>
            <a:ext cx="10116186" cy="31321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What you aim to achieve in two years, show step by step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1325563"/>
          </a:xfrm>
        </p:spPr>
        <p:txBody>
          <a:bodyPr/>
          <a:lstStyle/>
          <a:p>
            <a:r>
              <a:rPr lang="en-IN" b="1" i="1" u="sng" dirty="0"/>
              <a:t>Competitive landscape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Who are your competitors and how are you better than them?</a:t>
            </a:r>
          </a:p>
          <a:p>
            <a:r>
              <a:rPr lang="en-IN" b="1" dirty="0"/>
              <a:t>A comparison chart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Financials – current and projections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IN" dirty="0"/>
          </a:p>
          <a:p>
            <a:pPr lvl="0"/>
            <a:r>
              <a:rPr lang="en-IN" b="1" dirty="0"/>
              <a:t>Total cost of the project and fund request</a:t>
            </a:r>
          </a:p>
          <a:p>
            <a:r>
              <a:rPr lang="en-IN" b="1" dirty="0"/>
              <a:t>Fund utilization plan with 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89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Sample ppt</vt:lpstr>
      <vt:lpstr> Team Introduction</vt:lpstr>
      <vt:lpstr>Product / Technology Overview</vt:lpstr>
      <vt:lpstr>Market size</vt:lpstr>
      <vt:lpstr> Two year plan</vt:lpstr>
      <vt:lpstr>Competitive landscape</vt:lpstr>
      <vt:lpstr>Financials – current and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 Siri</dc:creator>
  <cp:lastModifiedBy>Dude Siri</cp:lastModifiedBy>
  <cp:revision>6</cp:revision>
  <dcterms:created xsi:type="dcterms:W3CDTF">2020-03-04T07:12:37Z</dcterms:created>
  <dcterms:modified xsi:type="dcterms:W3CDTF">2020-03-04T08:19:49Z</dcterms:modified>
</cp:coreProperties>
</file>