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tags+xml" PartName="/ppt/tags/tag1.xml"/>
  <Override ContentType="application/vnd.openxmlformats-officedocument.presentationml.tags+xml" PartName="/ppt/tags/tag2.xml"/>
  <Override ContentType="application/vnd.openxmlformats-officedocument.presentationml.tags+xml" PartName="/ppt/tags/tag3.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Default ContentType="image/jpeg" Extension="jpg"/>
  <Default ContentType="image/png" Extension="png"/>
  <Default ContentType="image/jpeg" Extension="jpeg"/>
  <Override ContentType="application/x-fontdata" PartName="/ppt/fonts/font1.fntdata"/>
  <Override ContentType="application/x-fontdata" PartName="/ppt/fonts/font2.fntdata"/>
  <Override ContentType="application/x-fontdata" PartName="/ppt/fonts/font3.fntdata"/>
  <Override ContentType="application/x-fontdata" PartName="/ppt/fonts/font4.fntdata"/>
  <Override ContentType="application/x-fontdata" PartName="/ppt/fonts/font5.fntdata"/>
  <Override ContentType="application/vnd.openxmlformats-officedocument.presentationml.tags+xml" PartName="/ppt/tags/tag4.xml"/>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jpe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jpg" Type="http://schemas.openxmlformats.org/officeDocument/2006/relationships/image"/><Relationship Id="rId7" Target="/ppt/media/image7.png" Type="http://schemas.openxmlformats.org/officeDocument/2006/relationships/image"/><Relationship Id="rId8" Target="/ppt/media/image8.png" Type="http://schemas.openxmlformats.org/officeDocument/2006/relationships/image"/><Relationship Id="rId9" Target="/ppt/media/image9.png" Type="http://schemas.openxmlformats.org/officeDocument/2006/relationships/image"/><Relationship Id="rId10" Target="/ppt/media/image10.png" Type="http://schemas.openxmlformats.org/officeDocument/2006/relationships/image"/><Relationship Id="rId11" Target="/ppt/media/image11.png" Type="http://schemas.openxmlformats.org/officeDocument/2006/relationships/image"/><Relationship Id="rId12" Target="/ppt/media/image12.png" Type="http://schemas.openxmlformats.org/officeDocument/2006/relationships/image"/><Relationship Id="rId13" Target="/ppt/media/image13.png" Type="http://schemas.openxmlformats.org/officeDocument/2006/relationships/image"/><Relationship Id="rId14" Target="/ppt/media/image14.png" Type="http://schemas.openxmlformats.org/officeDocument/2006/relationships/image"/><Relationship Id="rId15" Target="/ppt/media/image15.png" Type="http://schemas.openxmlformats.org/officeDocument/2006/relationships/image"/><Relationship Id="rId16" Target="ppt/media/img_cc_black.png" Type="http://schemas.openxmlformats.org/officeDocument/2006/relationships/image"/><Relationship Id="rId17" Target="ppt/presentation.xml" Type="http://schemas.openxmlformats.org/officeDocument/2006/relationships/officeDocument"/><Relationship Id="rId18" Target="docProps/core.xml" Type="http://schemas.openxmlformats.org/package/2006/relationships/metadata/core-properties"/><Relationship Id="rId19"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Lst>
  <p:sldSz cx="9144000" cy="5143500" type="screen16x9"/>
  <p:notesSz cx="9144000" cy="5143500"/>
  <p:embeddedFontLst>
    <p:embeddedFont>
      <p:font typeface="Overlock SC"/>
      <p:regular r:id="rId15"/>
      <p:bold r:id="rId16"/>
    </p:embeddedFont>
    <p:embeddedFont>
      <p:font typeface="Josefin Sans"/>
      <p:regular r:id="rId17"/>
      <p:bold r:id="rId19"/>
    </p:embeddedFont>
    <p:embeddedFont>
      <p:font typeface="Josefin Sans-demi_bold"/>
      <p:regular r:id="rId18"/>
    </p:embeddedFont>
  </p:embeddedFontLst>
  <p:custDataLst>
    <p:tags r:id="rId20"/>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tableStyles.xml" Type="http://schemas.openxmlformats.org/officeDocument/2006/relationships/tableStyles"/><Relationship Id="rId15" Target="fonts/font1.fntdata" Type="http://schemas.openxmlformats.org/officeDocument/2006/relationships/font"/><Relationship Id="rId16" Target="fonts/font2.fntdata" Type="http://schemas.openxmlformats.org/officeDocument/2006/relationships/font"/><Relationship Id="rId17" Target="fonts/font3.fntdata" Type="http://schemas.openxmlformats.org/officeDocument/2006/relationships/font"/><Relationship Id="rId18" Target="fonts/font4.fntdata" Type="http://schemas.openxmlformats.org/officeDocument/2006/relationships/font"/><Relationship Id="rId19" Target="fonts/font5.fntdata" Type="http://schemas.openxmlformats.org/officeDocument/2006/relationships/font"/><Relationship Id="rId20" Target="tags/tag4.xml" Type="http://schemas.openxmlformats.org/officeDocument/2006/relationships/tags"/><Relationship Id="rId21" Target="presProps.xml" Type="http://schemas.openxmlformats.org/officeDocument/2006/relationships/presProps"/><Relationship Id="rId22"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2" Target="../media/image9.png" Type="http://schemas.openxmlformats.org/officeDocument/2006/relationships/image"/><Relationship Id="rId3" Target="../media/image11.png" Type="http://schemas.openxmlformats.org/officeDocument/2006/relationships/image"/><Relationship Id="rId4" Target="../media/image8.png" Type="http://schemas.openxmlformats.org/officeDocument/2006/relationships/image"/><Relationship Id="rId5" Target="../media/image7.png" Type="http://schemas.openxmlformats.org/officeDocument/2006/relationships/image"/><Relationship Id="rId6" Target="../media/image10.png" Type="http://schemas.openxmlformats.org/officeDocument/2006/relationships/image"/><Relationship Id="rId7" Target="../tags/tag1.xml" Type="http://schemas.openxmlformats.org/officeDocument/2006/relationships/tag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2" Target="../media/image9.png" Type="http://schemas.openxmlformats.org/officeDocument/2006/relationships/image"/><Relationship Id="rId3" Target="../media/image10.png" Type="http://schemas.openxmlformats.org/officeDocument/2006/relationships/image"/><Relationship Id="rId4" Target="../media/image12.png" Type="http://schemas.openxmlformats.org/officeDocument/2006/relationships/image"/><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2" Target="../media/image13.png" Type="http://schemas.openxmlformats.org/officeDocument/2006/relationships/image"/><Relationship Id="rId3" Target="../media/image10.pn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 Id="rId7" Target="../tags/tag2.xml" Type="http://schemas.openxmlformats.org/officeDocument/2006/relationships/tag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2" Target="../media/image13.png" Type="http://schemas.openxmlformats.org/officeDocument/2006/relationships/image"/><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2" Target="../media/image12.png" Type="http://schemas.openxmlformats.org/officeDocument/2006/relationships/image"/><Relationship Id="rId3" Target="../tags/tag3.xml" Type="http://schemas.openxmlformats.org/officeDocument/2006/relationships/tag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2" Target="../media/image14.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2" Target="../media/image8.png" Type="http://schemas.openxmlformats.org/officeDocument/2006/relationships/image"/><Relationship Id="rId3" Target="../media/image7.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2" Target="../media/image12.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2" Target="../media/image15.png" Type="http://schemas.openxmlformats.org/officeDocument/2006/relationships/image"/><Relationship Id="rId3" Target="../media/image10.png" Type="http://schemas.openxmlformats.org/officeDocument/2006/relationships/image"/><Relationship Id="rId4" Target="../media/image9.png" Type="http://schemas.openxmlformats.org/officeDocument/2006/relationships/image"/><Relationship Id="rId5" Target="../media/image7.png" Type="http://schemas.openxmlformats.org/officeDocument/2006/relationships/image"/><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title">
  <p:cSld name="Title Slide">
    <p:spTree>
      <p:nvGrpSpPr>
        <p:cNvPr id="1" name=""/>
        <p:cNvGrpSpPr/>
        <p:nvPr/>
      </p:nvGrpSpPr>
      <p:grpSpPr>
        <a:xfrm>
          <a:off x="0" y="0"/>
          <a:ext cx="0" cy="0"/>
          <a:chOff x="0" y="0"/>
          <a:chExt cx="0" cy="0"/>
        </a:xfrm>
      </p:grpSpPr>
      <p:pic>
        <p:nvPicPr>
          <p:cNvPr id="2" name="">
            <a:extLst>
              <a:ext uri="{3297B678-C240-4FFA-9C60-300589A25348}">
                <a16:creationId xmlns:a16="http://schemas.microsoft.com/office/drawing/2010/main" id="{175DF0F7-4A09-4458-851F-330764CEE08B}"/>
              </a:ext>
            </a:extLst>
          </p:cNvPr>
          <p:cNvPicPr>
            <a:picLocks noChangeAspect="true"/>
          </p:cNvPicPr>
          <p:nvPr/>
        </p:nvPicPr>
        <p:blipFill>
          <a:blip r:embed="rId2">
            <a:alphaModFix amt="12000"/>
          </a:blip>
          <a:stretch>
            <a:fillRect/>
          </a:stretch>
        </p:blipFill>
        <p:spPr>
          <a:xfrm flipH="false" flipV="false">
            <a:off x="5762988" y="0"/>
            <a:ext cx="3366038" cy="5143500"/>
          </a:xfrm>
          <a:prstGeom prst="rect">
            <a:avLst/>
          </a:prstGeom>
          <a:noFill/>
        </p:spPr>
      </p:pic>
      <p:pic>
        <p:nvPicPr>
          <p:cNvPr id="3" name="">
            <a:extLst>
              <a:ext uri="{AE877B83-C1C3-4A11-9AB0-8F892CEEFB70}">
                <a16:creationId xmlns:a16="http://schemas.microsoft.com/office/drawing/2010/main" id="{DA8B6D1E-41F7-4258-8F25-35B8C073E2A6}"/>
              </a:ext>
            </a:extLst>
          </p:cNvPr>
          <p:cNvPicPr>
            <a:picLocks noChangeAspect="true"/>
          </p:cNvPicPr>
          <p:nvPr/>
        </p:nvPicPr>
        <p:blipFill>
          <a:blip r:embed="rId3"/>
          <a:stretch>
            <a:fillRect/>
          </a:stretch>
        </p:blipFill>
        <p:spPr>
          <a:xfrm flipH="false" flipV="false" rot="0">
            <a:off x="2428875" y="295275"/>
            <a:ext cx="4289931" cy="4548187"/>
          </a:xfrm>
          <a:prstGeom prst="rect">
            <a:avLst/>
          </a:prstGeom>
          <a:noFill/>
        </p:spPr>
      </p:pic>
      <p:sp>
        <p:nvSpPr>
          <p:cNvPr id="4" name="">
            <a:extLst>
              <a:ext uri="{0766CD92-DCEB-46B6-A597-9919FC4DFBDA}">
                <a16:creationId xmlns:a16="http://schemas.microsoft.com/office/drawing/2010/main" id="{0FA56A9B-0949-478F-A764-7ACDBE5B4B7E}"/>
              </a:ext>
            </a:extLst>
          </p:cNvPr>
          <p:cNvSpPr/>
          <p:nvPr/>
        </p:nvSpPr>
        <p:spPr>
          <a:xfrm flipH="false" flipV="false" rot="0">
            <a:off x="2257543" y="118568"/>
            <a:ext cx="4553029" cy="5022560"/>
          </a:xfrm>
          <a:prstGeom prst="rect">
            <a:avLst/>
          </a:prstGeom>
          <a:gradFill rotWithShape="1">
            <a:gsLst>
              <a:gs pos="48458">
                <a:schemeClr val="bg1">
                  <a:alpha val="0"/>
                </a:schemeClr>
              </a:gs>
              <a:gs pos="0">
                <a:schemeClr val="accent1">
                  <a:alpha val="13999"/>
                  <a:lumMod val="60000"/>
                  <a:lumOff val="40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pic>
        <p:nvPicPr>
          <p:cNvPr id="5" name="">
            <a:extLst>
              <a:ext uri="{D560EB0A-CC39-4653-B1AD-71EC58199B13}">
                <a16:creationId xmlns:a16="http://schemas.microsoft.com/office/drawing/2010/main" id="{53D8C9E1-F4F2-41CE-94CC-B827AA2BE973}"/>
              </a:ext>
            </a:extLst>
          </p:cNvPr>
          <p:cNvPicPr>
            <a:picLocks noChangeAspect="true"/>
          </p:cNvPicPr>
          <p:nvPr/>
        </p:nvPicPr>
        <p:blipFill>
          <a:blip r:embed="rId4">
            <a:alphaModFix amt="12000"/>
          </a:blip>
          <a:stretch>
            <a:fillRect/>
          </a:stretch>
        </p:blipFill>
        <p:spPr>
          <a:xfrm flipH="false" flipV="false">
            <a:off x="0" y="0"/>
            <a:ext cx="3800475" cy="5143500"/>
          </a:xfrm>
          <a:prstGeom prst="rect">
            <a:avLst/>
          </a:prstGeom>
          <a:noFill/>
        </p:spPr>
      </p:pic>
      <p:pic>
        <p:nvPicPr>
          <p:cNvPr id="6" name="">
            <a:extLst>
              <a:ext uri="{548F7884-0ECF-4673-AC47-8D645A2AD7ED}">
                <a16:creationId xmlns:a16="http://schemas.microsoft.com/office/drawing/2010/main" id="{F1C55E18-7333-4DA4-9775-208701FE795B}"/>
              </a:ext>
            </a:extLst>
          </p:cNvPr>
          <p:cNvPicPr>
            <a:picLocks noChangeAspect="true"/>
          </p:cNvPicPr>
          <p:nvPr/>
        </p:nvPicPr>
        <p:blipFill>
          <a:blip r:embed="rId5">
            <a:alphaModFix amt="39999"/>
          </a:blip>
          <a:stretch>
            <a:fillRect/>
          </a:stretch>
        </p:blipFill>
        <p:spPr>
          <a:xfrm flipH="false" flipV="false">
            <a:off x="0" y="0"/>
            <a:ext cx="1752600" cy="5143500"/>
          </a:xfrm>
          <a:prstGeom prst="rect">
            <a:avLst/>
          </a:prstGeom>
          <a:noFill/>
        </p:spPr>
      </p:pic>
      <p:pic>
        <p:nvPicPr>
          <p:cNvPr id="7" name="">
            <a:extLst>
              <a:ext uri="{1BB60D99-A1A0-47F5-957C-F396C676D69A}">
                <a16:creationId xmlns:a16="http://schemas.microsoft.com/office/drawing/2010/main" id="{7B3E2DF5-59F3-40B8-BF46-8017949C43FA}"/>
              </a:ext>
            </a:extLst>
          </p:cNvPr>
          <p:cNvPicPr>
            <a:picLocks noChangeAspect="true"/>
          </p:cNvPicPr>
          <p:nvPr/>
        </p:nvPicPr>
        <p:blipFill>
          <a:blip r:embed="rId6">
            <a:alphaModFix amt="39999"/>
          </a:blip>
          <a:stretch>
            <a:fillRect/>
          </a:stretch>
        </p:blipFill>
        <p:spPr>
          <a:xfrm flipH="false" flipV="false">
            <a:off x="7382238" y="0"/>
            <a:ext cx="1743075" cy="5143500"/>
          </a:xfrm>
          <a:prstGeom prst="rect">
            <a:avLst/>
          </a:prstGeom>
          <a:noFill/>
        </p:spPr>
      </p:pic>
      <p:sp>
        <p:nvSpPr>
          <p:cNvPr hidden="false" id="8" name="Title 1">
            <a:extLst>
              <a:ext uri="{175952FD-2545-4516-8259-C73BC629E3E1}">
                <a16:creationId xmlns:a16="http://schemas.microsoft.com/office/drawing/2010/main" id="{563B080A-A4FE-4D78-B3B0-E9854C2FAA4F}"/>
              </a:ext>
            </a:extLst>
          </p:cNvPr>
          <p:cNvSpPr>
            <a:spLocks noGrp="true"/>
          </p:cNvSpPr>
          <p:nvPr>
            <p:ph type="title"/>
          </p:nvPr>
        </p:nvSpPr>
        <p:spPr>
          <a:xfrm rot="0">
            <a:off x="1235523" y="1256825"/>
            <a:ext cx="6672954" cy="1525897"/>
          </a:xfrm>
          <a:prstGeom prst="rect">
            <a:avLst/>
          </a:prstGeom>
          <a:noFill/>
        </p:spPr>
        <p:txBody>
          <a:bodyPr rtlCol="0"/>
          <a:lstStyle>
            <a:lvl1pPr algn="ctr" lvl="0">
              <a:defRPr b="1" dirty="0" lang="en-US" sz="4400">
                <a:solidFill>
                  <a:srgbClr val="ffffff"/>
                </a:solidFill>
                <a:latin typeface="+mj-lt"/>
              </a:defRPr>
            </a:lvl1pPr>
          </a:lstStyle>
          <a:p>
            <a:pPr/>
            <a:r>
              <a:rPr dirty="0" lang="en-US"/>
              <a:t>Click to edit Master title style</a:t>
            </a:r>
            <a:endParaRPr dirty="0" lang="en-US"/>
          </a:p>
        </p:txBody>
      </p:sp>
      <p:sp>
        <p:nvSpPr>
          <p:cNvPr hidden="false" id="9" name="Subtitle 2">
            <a:extLst>
              <a:ext uri="{C7DA5CCB-7887-484A-9D31-7CF1CEA06FE5}">
                <a16:creationId xmlns:a16="http://schemas.microsoft.com/office/drawing/2010/main" id="{05CD6FC4-4285-4202-93B1-2B3F75800225}"/>
              </a:ext>
            </a:extLst>
          </p:cNvPr>
          <p:cNvSpPr>
            <a:spLocks noGrp="true"/>
          </p:cNvSpPr>
          <p:nvPr>
            <p:ph idx="1" type="subTitle"/>
          </p:nvPr>
        </p:nvSpPr>
        <p:spPr>
          <a:xfrm rot="0">
            <a:off x="1235523" y="2880682"/>
            <a:ext cx="6672954" cy="283571"/>
          </a:xfrm>
          <a:prstGeom prst="rect">
            <a:avLst/>
          </a:prstGeom>
        </p:spPr>
        <p:txBody>
          <a:bodyPr anchor="t" bIns="0" lIns="0" rIns="0" rtlCol="0" tIns="0">
            <a:noAutofit/>
          </a:bodyPr>
          <a:lstStyle>
            <a:lvl1pPr algn="ctr" indent="0" lvl="0" marL="0">
              <a:lnSpc>
                <a:spcPct val="100000"/>
              </a:lnSpc>
              <a:spcBef>
                <a:spcPts val="0"/>
              </a:spcBef>
              <a:buNone/>
              <a:defRPr baseline="0" cap="all" dirty="0" i="0" lang="en-US" sz="1600">
                <a:solidFill>
                  <a:schemeClr val="accent3">
                    <a:lumMod val="60000"/>
                    <a:lumOff val="40000"/>
                  </a:schemeClr>
                </a:solidFill>
                <a:latin typeface="Josefin Sans-demi_bold"/>
              </a:defRPr>
            </a:lvl1pPr>
            <a:lvl2pPr algn="ctr" indent="0" lvl="1" marL="457200">
              <a:buNone/>
              <a:defRPr dirty="0" lang="en-US">
                <a:solidFill>
                  <a:schemeClr val="tx1">
                    <a:tint val="75000"/>
                  </a:schemeClr>
                </a:solidFill>
                <a:latin typeface="+mn-lt"/>
              </a:defRPr>
            </a:lvl2pPr>
            <a:lvl3pPr algn="ctr" indent="0" lvl="2" marL="914400">
              <a:buNone/>
              <a:defRPr dirty="0" lang="en-US">
                <a:solidFill>
                  <a:schemeClr val="tx1">
                    <a:tint val="75000"/>
                  </a:schemeClr>
                </a:solidFill>
                <a:latin typeface="+mn-lt"/>
              </a:defRPr>
            </a:lvl3pPr>
            <a:lvl4pPr algn="ctr" indent="0" lvl="3" marL="1371600">
              <a:buNone/>
              <a:defRPr dirty="0" lang="en-US">
                <a:solidFill>
                  <a:schemeClr val="tx1">
                    <a:tint val="75000"/>
                  </a:schemeClr>
                </a:solidFill>
                <a:latin typeface="+mn-lt"/>
              </a:defRPr>
            </a:lvl4pPr>
            <a:lvl5pPr algn="ctr" indent="0" lvl="4" marL="1828800">
              <a:buNone/>
              <a:defRPr dirty="0" lang="en-US">
                <a:solidFill>
                  <a:schemeClr val="tx1">
                    <a:tint val="75000"/>
                  </a:schemeClr>
                </a:solidFill>
                <a:latin typeface="+mn-lt"/>
              </a:defRPr>
            </a:lvl5pPr>
            <a:lvl6pPr algn="ctr" indent="0" lvl="5" marL="2286000">
              <a:buNone/>
              <a:defRPr dirty="0" lang="en-US">
                <a:solidFill>
                  <a:schemeClr val="tx1">
                    <a:tint val="75000"/>
                  </a:schemeClr>
                </a:solidFill>
                <a:latin typeface="+mn-lt"/>
              </a:defRPr>
            </a:lvl6pPr>
            <a:lvl7pPr algn="ctr" indent="0" lvl="6" marL="2743200">
              <a:buNone/>
              <a:defRPr dirty="0" lang="en-US">
                <a:solidFill>
                  <a:schemeClr val="tx1">
                    <a:tint val="75000"/>
                  </a:schemeClr>
                </a:solidFill>
                <a:latin typeface="+mn-lt"/>
              </a:defRPr>
            </a:lvl7pPr>
            <a:lvl8pPr algn="ctr" indent="0" lvl="7" marL="3200400">
              <a:buNone/>
              <a:defRPr dirty="0" lang="en-US">
                <a:solidFill>
                  <a:schemeClr val="tx1">
                    <a:tint val="75000"/>
                  </a:schemeClr>
                </a:solidFill>
                <a:latin typeface="+mn-lt"/>
              </a:defRPr>
            </a:lvl8pPr>
            <a:lvl9pPr algn="ctr" indent="0" lvl="8" marL="3657600">
              <a:buNone/>
              <a:defRPr dirty="0" lang="en-US">
                <a:solidFill>
                  <a:schemeClr val="tx1">
                    <a:tint val="75000"/>
                  </a:schemeClr>
                </a:solidFill>
                <a:latin typeface="+mn-lt"/>
              </a:defRPr>
            </a:lvl9pPr>
          </a:lstStyle>
          <a:p>
            <a:pPr/>
            <a:r>
              <a:rPr dirty="0" lang="en-US"/>
              <a:t>Click to edit Master subtitle style</a:t>
            </a:r>
            <a:endParaRPr dirty="0" lang="en-US"/>
          </a:p>
        </p:txBody>
      </p:sp>
      <p:sp>
        <p:nvSpPr>
          <p:cNvPr id="10" name="Slide Number Placeholder 5">
            <a:extLst>
              <a:ext uri="{53EA5D20-FA76-464D-91E8-6D38CAC6EEBD}">
                <a16:creationId xmlns:a16="http://schemas.microsoft.com/office/drawing/2010/main" id="{F67A04E7-505F-4423-8FE0-6FDEC5B15611}"/>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11" name="Footer Placeholder 4">
            <a:extLst>
              <a:ext uri="{9A191366-9F69-44B5-9304-050ABEAD8A49}">
                <a16:creationId xmlns:a16="http://schemas.microsoft.com/office/drawing/2010/main" id="{79F345B1-DEDE-4F6F-BDB2-9C15E3D73D7A}"/>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12" name="Date Placeholder 3">
            <a:extLst>
              <a:ext uri="{412956B4-912C-4350-86C2-6E75FAD41DB6}">
                <a16:creationId xmlns:a16="http://schemas.microsoft.com/office/drawing/2010/main" id="{D5CC01B4-20DA-45CF-9AE8-3C3EA1306F3E}"/>
              </a:ext>
            </a:extLst>
          </p:cNvPr>
          <p:cNvSpPr>
            <a:spLocks noGrp="true"/>
          </p:cNvSpPr>
          <p:nvPr>
            <p:ph idx="10" sz="half" type="dt"/>
          </p:nvPr>
        </p:nvSpPr>
        <p:spPr/>
        <p:txBody>
          <a:bodyPr rtlCol="0"/>
          <a:lstStyle>
            <a:lvl1pPr lvl="0"/>
          </a:lstStyle>
          <a:p>
            <a:pPr/>
            <a:r>
              <a:rPr dirty="0" lang="en-US"/>
              <a:t>Date</a:t>
            </a:r>
            <a:endParaRPr dirty="0" lang="en-US"/>
          </a:p>
        </p:txBody>
      </p:sp>
    </p:spTree>
    <p:custDataLst>
      <p:tags r:id="rId7"/>
    </p:custDataLst>
    <p:extLst>
      <p:ext uri="{DDA282A2-6459-43AE-B8F3-7586DD0ABFF4}">
        <p14:creationId xmlns:p14="http://schemas.microsoft.com/office/powerpoint/2010/main" val="1715886659251"/>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851C508D-27F7-4820-B82F-16F1E49C06C0}">
                <a16:creationId xmlns:a16="http://schemas.microsoft.com/office/drawing/2010/main" id="{BAD592D1-208D-40C0-98B4-C1616A14E366}"/>
              </a:ext>
            </a:extLst>
          </p:cNvPr>
          <p:cNvSpPr>
            <a:spLocks noGrp="true"/>
          </p:cNvSpPr>
          <p:nvPr>
            <p:ph type="title"/>
          </p:nvPr>
        </p:nvSpPr>
        <p:spPr/>
        <p:txBody>
          <a:bodyPr rtlCol="0"/>
          <a:lstStyle/>
          <a:p>
            <a:pPr/>
            <a:r>
              <a:rPr dirty="0" lang="en-US"/>
              <a:t>Click to edit Master title style</a:t>
            </a:r>
            <a:endParaRPr dirty="0" lang="en-US"/>
          </a:p>
        </p:txBody>
      </p:sp>
      <p:sp>
        <p:nvSpPr>
          <p:cNvPr id="3" name="Vertical Text Placeholder 2">
            <a:extLst>
              <a:ext uri="{2E6A63EA-AD7B-4C7C-8DB0-A075D07048B0}">
                <a16:creationId xmlns:a16="http://schemas.microsoft.com/office/drawing/2010/main" id="{A19DADCB-3F96-4C69-A057-45B16A71D6F4}"/>
              </a:ext>
            </a:extLst>
          </p:cNvPr>
          <p:cNvSpPr>
            <a:spLocks noGrp="true"/>
          </p:cNvSpPr>
          <p:nvPr>
            <p:ph idx="1" type="body"/>
          </p:nvPr>
        </p:nvSpPr>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2A149BEF-7013-487A-91C0-34D44C13D995}">
                <a16:creationId xmlns:a16="http://schemas.microsoft.com/office/drawing/2010/main" id="{5CB7C872-0F22-4F62-AC5E-4F8154886C62}"/>
              </a:ext>
            </a:extLst>
          </p:cNvPr>
          <p:cNvSpPr>
            <a:spLocks noGrp="true"/>
          </p:cNvSpPr>
          <p:nvPr>
            <p:ph idx="10" sz="half" type="dt"/>
          </p:nvPr>
        </p:nvSpPr>
        <p:spPr/>
        <p:txBody>
          <a:bodyPr rtlCol="0"/>
          <a:lstStyle/>
          <a:p>
            <a:pPr/>
            <a:fld id="{E0887319-F1BD-4B6F-9CF5-5D2C78983189}" type="datetime1">
              <a:t>5/17/2024</a:t>
            </a:fld>
            <a:endParaRPr dirty="0" lang="en-US"/>
          </a:p>
        </p:txBody>
      </p:sp>
      <p:sp>
        <p:nvSpPr>
          <p:cNvPr id="5" name="Footer Placeholder 4">
            <a:extLst>
              <a:ext uri="{D67B3127-B9B9-4C1E-8F87-3A76C37486A6}">
                <a16:creationId xmlns:a16="http://schemas.microsoft.com/office/drawing/2010/main" id="{0D641916-B7E1-480E-A3C0-D6DA06EA56AC}"/>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F8E9DF47-3C40-48DB-8FDC-C0319EA0D7F5}">
                <a16:creationId xmlns:a16="http://schemas.microsoft.com/office/drawing/2010/main" id="{D8C0E473-5C8B-499D-8C92-F38C9C587B12}"/>
              </a:ext>
            </a:extLst>
          </p:cNvPr>
          <p:cNvSpPr>
            <a:spLocks noGrp="true"/>
          </p:cNvSpPr>
          <p:nvPr>
            <p:ph idx="12" sz="quarter" type="sldNum"/>
          </p:nvPr>
        </p:nvSpPr>
        <p:spPr/>
        <p:txBody>
          <a:bodyPr rtlCol="0"/>
          <a:lstStyle/>
          <a:p>
            <a:pPr/>
            <a:fld id="{621FA785-0461-416A-87DD-E2A79B2213C8}" type="slidenum"/>
            <a:endParaRPr dirty="0" lang="en-US"/>
          </a:p>
        </p:txBody>
      </p:sp>
    </p:spTree>
    <p:extLst>
      <p:ext uri="{86588132-9F1A-4F57-B9A4-4333FB991702}">
        <p14:creationId xmlns:p14="http://schemas.microsoft.com/office/powerpoint/2010/main" val="1715886659281"/>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a:extLst>
              <a:ext uri="{D6A8937D-2F23-4DB5-81F6-953DC85E0C55}">
                <a16:creationId xmlns:a16="http://schemas.microsoft.com/office/drawing/2010/main" id="{CCE7C6AF-2AA4-4270-9F99-00F826D0C13F}"/>
              </a:ext>
            </a:extLst>
          </p:cNvPr>
          <p:cNvSpPr>
            <a:spLocks noGrp="true"/>
          </p:cNvSpPr>
          <p:nvPr>
            <p:ph type="title"/>
          </p:nvPr>
        </p:nvSpPr>
        <p:spPr>
          <a:xfrm rot="0">
            <a:off x="6543674" y="273843"/>
            <a:ext cx="1971675" cy="4358878"/>
          </a:xfrm>
        </p:spPr>
        <p:txBody>
          <a:bodyPr rtlCol="0"/>
          <a:lstStyle/>
          <a:p>
            <a:pPr/>
            <a:r>
              <a:rPr dirty="0" lang="en-US"/>
              <a:t>Click to edit Master title style</a:t>
            </a:r>
            <a:endParaRPr dirty="0" lang="en-US"/>
          </a:p>
        </p:txBody>
      </p:sp>
      <p:sp>
        <p:nvSpPr>
          <p:cNvPr id="3" name="Vertical Text Placeholder 2">
            <a:extLst>
              <a:ext uri="{6FF5BBA7-FADA-4833-B016-5BF861119992}">
                <a16:creationId xmlns:a16="http://schemas.microsoft.com/office/drawing/2010/main" id="{88D72DFC-57B8-4681-A896-C6853EC0562D}"/>
              </a:ext>
            </a:extLst>
          </p:cNvPr>
          <p:cNvSpPr>
            <a:spLocks noGrp="true"/>
          </p:cNvSpPr>
          <p:nvPr>
            <p:ph idx="1" type="body"/>
          </p:nvPr>
        </p:nvSpPr>
        <p:spPr>
          <a:xfrm rot="0">
            <a:off x="628650" y="273843"/>
            <a:ext cx="5800725" cy="4358878"/>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CF4CBF5B-71FD-4206-A1C9-3A031C4A56ED}">
                <a16:creationId xmlns:a16="http://schemas.microsoft.com/office/drawing/2010/main" id="{436B0E46-B4BA-4A96-BE4A-3A58F1593BAF}"/>
              </a:ext>
            </a:extLst>
          </p:cNvPr>
          <p:cNvSpPr>
            <a:spLocks noGrp="true"/>
          </p:cNvSpPr>
          <p:nvPr>
            <p:ph idx="10" sz="half" type="dt"/>
          </p:nvPr>
        </p:nvSpPr>
        <p:spPr/>
        <p:txBody>
          <a:bodyPr rtlCol="0"/>
          <a:lstStyle/>
          <a:p>
            <a:pPr/>
            <a:fld id="{FBCB1E75-48E3-4FDB-B648-AA2CAB470C4E}" type="datetime1">
              <a:t>5/17/2024</a:t>
            </a:fld>
            <a:endParaRPr dirty="0" lang="en-US"/>
          </a:p>
        </p:txBody>
      </p:sp>
      <p:sp>
        <p:nvSpPr>
          <p:cNvPr id="5" name="Footer Placeholder 4">
            <a:extLst>
              <a:ext uri="{DECE14BC-848A-4E1D-986E-33A76289A4DA}">
                <a16:creationId xmlns:a16="http://schemas.microsoft.com/office/drawing/2010/main" id="{58328DE9-F87C-4F43-AD4D-F4B49702E8FF}"/>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1FDDADD1-50F7-4768-A67A-62090E91DB41}">
                <a16:creationId xmlns:a16="http://schemas.microsoft.com/office/drawing/2010/main" id="{A16F6547-0CA5-423C-9657-84CB379D2AE5}"/>
              </a:ext>
            </a:extLst>
          </p:cNvPr>
          <p:cNvSpPr>
            <a:spLocks noGrp="true"/>
          </p:cNvSpPr>
          <p:nvPr>
            <p:ph idx="12" sz="quarter" type="sldNum"/>
          </p:nvPr>
        </p:nvSpPr>
        <p:spPr/>
        <p:txBody>
          <a:bodyPr rtlCol="0"/>
          <a:lstStyle/>
          <a:p>
            <a:pPr/>
            <a:fld id="{3BE43BB6-D80E-4423-A964-FDE4BD76FEC0}" type="slidenum"/>
            <a:endParaRPr dirty="0" lang="en-US"/>
          </a:p>
        </p:txBody>
      </p:sp>
    </p:spTree>
    <p:extLst>
      <p:ext uri="{2C83C594-AB26-40E6-944F-79C53D354EC5}">
        <p14:creationId xmlns:p14="http://schemas.microsoft.com/office/powerpoint/2010/main" val="1715886659283"/>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obj">
  <p:cSld name="Title and Content">
    <p:spTree>
      <p:nvGrpSpPr>
        <p:cNvPr id="1" name=""/>
        <p:cNvGrpSpPr/>
        <p:nvPr/>
      </p:nvGrpSpPr>
      <p:grpSpPr>
        <a:xfrm>
          <a:off x="0" y="0"/>
          <a:ext cx="0" cy="0"/>
          <a:chOff x="0" y="0"/>
          <a:chExt cx="0" cy="0"/>
        </a:xfrm>
      </p:grpSpPr>
      <p:pic>
        <p:nvPicPr>
          <p:cNvPr id="2" name="">
            <a:extLst>
              <a:ext uri="{24D32511-334E-4593-8016-6AAC6806FFFD}">
                <a16:creationId xmlns:a16="http://schemas.microsoft.com/office/drawing/2010/main" id="{097806C5-6C0A-4BF4-AA8A-E55665DDD692}"/>
              </a:ext>
            </a:extLst>
          </p:cNvPr>
          <p:cNvPicPr>
            <a:picLocks noChangeAspect="true"/>
          </p:cNvPicPr>
          <p:nvPr/>
        </p:nvPicPr>
        <p:blipFill>
          <a:blip r:embed="rId2">
            <a:alphaModFix amt="12000"/>
          </a:blip>
          <a:stretch>
            <a:fillRect/>
          </a:stretch>
        </p:blipFill>
        <p:spPr>
          <a:xfrm flipH="false" flipV="false">
            <a:off x="5762988" y="0"/>
            <a:ext cx="3366038" cy="5143500"/>
          </a:xfrm>
          <a:prstGeom prst="rect">
            <a:avLst/>
          </a:prstGeom>
          <a:noFill/>
        </p:spPr>
      </p:pic>
      <p:cxnSp>
        <p:nvCxnSpPr>
          <p:cNvPr id="3" name="Straight Connector 4">
            <a:extLst>
              <a:ext uri="{1F049632-1369-4532-910E-15DC636321AC}">
                <a16:creationId xmlns:a16="http://schemas.microsoft.com/office/drawing/2010/main" id="{F4439494-DCD6-4EE8-8659-00876428C08E}"/>
              </a:ext>
            </a:extLst>
          </p:cNvPr>
          <p:cNvCxnSpPr/>
          <p:nvPr/>
        </p:nvCxnSpPr>
        <p:spPr>
          <a:xfrm flipH="true" flipV="true" rot="0">
            <a:off x="1124307" y="997028"/>
            <a:ext cx="7290052" cy="0"/>
          </a:xfrm>
          <a:prstGeom prst="line">
            <a:avLst/>
          </a:prstGeom>
          <a:ln w="6350">
            <a:solidFill>
              <a:schemeClr val="tx2">
                <a:alpha val="30000"/>
                <a:lumMod val="40000"/>
                <a:lumOff val="6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4" name="">
            <a:extLst>
              <a:ext uri="{D47F760F-3307-46BE-B6BF-1B91FA899B56}">
                <a16:creationId xmlns:a16="http://schemas.microsoft.com/office/drawing/2010/main" id="{CEB630CA-5672-4617-886C-09FC7A9D0C5F}"/>
              </a:ext>
            </a:extLst>
          </p:cNvPr>
          <p:cNvPicPr>
            <a:picLocks noChangeAspect="true"/>
          </p:cNvPicPr>
          <p:nvPr/>
        </p:nvPicPr>
        <p:blipFill>
          <a:blip r:embed="rId3">
            <a:alphaModFix amt="39999"/>
          </a:blip>
          <a:stretch>
            <a:fillRect/>
          </a:stretch>
        </p:blipFill>
        <p:spPr>
          <a:xfrm flipH="false" flipV="false">
            <a:off x="7382238" y="9162"/>
            <a:ext cx="1743075" cy="5143500"/>
          </a:xfrm>
          <a:prstGeom prst="rect">
            <a:avLst/>
          </a:prstGeom>
          <a:noFill/>
        </p:spPr>
      </p:pic>
      <p:pic>
        <p:nvPicPr>
          <p:cNvPr id="5" name="">
            <a:extLst>
              <a:ext uri="{316A82AE-B399-4867-829C-A31922AC3F9A}">
                <a16:creationId xmlns:a16="http://schemas.microsoft.com/office/drawing/2010/main" id="{A67256BF-F892-45DF-9B6E-B0B76D49E20B}"/>
              </a:ext>
            </a:extLst>
          </p:cNvPr>
          <p:cNvPicPr>
            <a:picLocks noChangeAspect="true"/>
          </p:cNvPicPr>
          <p:nvPr/>
        </p:nvPicPr>
        <p:blipFill>
          <a:blip r:embed="rId4"/>
          <a:stretch>
            <a:fillRect/>
          </a:stretch>
        </p:blipFill>
        <p:spPr>
          <a:xfrm flipH="false" flipV="false">
            <a:off x="0" y="1095375"/>
            <a:ext cx="923786" cy="2951083"/>
          </a:xfrm>
          <a:prstGeom prst="rect">
            <a:avLst/>
          </a:prstGeom>
          <a:noFill/>
        </p:spPr>
      </p:pic>
      <p:sp>
        <p:nvSpPr>
          <p:cNvPr id="6" name="">
            <a:extLst>
              <a:ext uri="{60DD296C-E255-46E8-AA04-2BA7F41E62B3}">
                <a16:creationId xmlns:a16="http://schemas.microsoft.com/office/drawing/2010/main" id="{701AC5B9-4738-40E2-A657-F2258ED4BE4E}"/>
              </a:ext>
            </a:extLst>
          </p:cNvPr>
          <p:cNvSpPr/>
          <p:nvPr/>
        </p:nvSpPr>
        <p:spPr>
          <a:xfrm flipH="false" flipV="false" rot="0">
            <a:off x="-1478311" y="819643"/>
            <a:ext cx="2883585" cy="3482870"/>
          </a:xfrm>
          <a:custGeom>
            <a:avLst/>
            <a:gdLst/>
            <a:ahLst/>
            <a:cxnLst/>
            <a:rect b="b" l="0" r="r" t="0"/>
            <a:pathLst>
              <a:path h="3482870" w="2883585">
                <a:moveTo>
                  <a:pt x="1459525" y="0"/>
                </a:moveTo>
                <a:lnTo>
                  <a:pt x="2883585" y="0"/>
                </a:lnTo>
                <a:lnTo>
                  <a:pt x="2883585" y="3482870"/>
                </a:lnTo>
                <a:lnTo>
                  <a:pt x="1475140" y="3482870"/>
                </a:lnTo>
                <a:close/>
              </a:path>
            </a:pathLst>
          </a:custGeom>
          <a:gradFill rotWithShape="1">
            <a:gsLst>
              <a:gs pos="59031">
                <a:schemeClr val="accent3">
                  <a:alpha val="0"/>
                </a:schemeClr>
              </a:gs>
              <a:gs pos="0">
                <a:schemeClr val="accent3">
                  <a:alpha val="84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7" name="Title 7">
            <a:extLst>
              <a:ext uri="{3F6BE09E-751A-450E-BB13-AF512FD9F9BA}">
                <a16:creationId xmlns:a16="http://schemas.microsoft.com/office/drawing/2010/main" id="{ED00A89D-87A9-4623-AF5D-B0EF818E3F83}"/>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8" name="Content Placeholder 2">
            <a:extLst>
              <a:ext uri="{F339CA9B-5E52-4E43-969A-B8A9EB40B003}">
                <a16:creationId xmlns:a16="http://schemas.microsoft.com/office/drawing/2010/main" id="{E978E9AB-1B2D-4113-9DE4-C7261621D581}"/>
              </a:ext>
            </a:extLst>
          </p:cNvPr>
          <p:cNvSpPr>
            <a:spLocks noGrp="true"/>
          </p:cNvSpPr>
          <p:nvPr>
            <p:ph idx="1"/>
          </p:nvPr>
        </p:nvSpPr>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Slide Number Placeholder 4">
            <a:extLst>
              <a:ext uri="{B6ED1CDB-22F2-46F0-955C-5A76AA83587D}">
                <a16:creationId xmlns:a16="http://schemas.microsoft.com/office/drawing/2010/main" id="{A0BEDABB-FE5F-4472-86B3-CB8AA162294C}"/>
              </a:ext>
            </a:extLst>
          </p:cNvPr>
          <p:cNvSpPr>
            <a:spLocks noGrp="true"/>
          </p:cNvSpPr>
          <p:nvPr>
            <p:ph idx="12" sz="quarter" type="sldNum"/>
          </p:nvPr>
        </p:nvSpPr>
        <p:spPr/>
        <p:txBody>
          <a:bodyPr rtlCol="0"/>
          <a:lstStyle/>
          <a:p>
            <a:pPr/>
            <a:r>
              <a:rPr dirty="0" lang="en-US"/>
              <a:t>&lt;#&gt;</a:t>
            </a:r>
            <a:endParaRPr dirty="0" lang="en-US"/>
          </a:p>
        </p:txBody>
      </p:sp>
      <p:sp>
        <p:nvSpPr>
          <p:cNvPr id="10" name="Footer Placeholder 3">
            <a:extLst>
              <a:ext uri="{7381571E-BE57-4680-83BC-61AB096E8CF5}">
                <a16:creationId xmlns:a16="http://schemas.microsoft.com/office/drawing/2010/main" id="{53FD19A1-3BBC-401F-BEA2-56F86E86E98A}"/>
              </a:ext>
            </a:extLst>
          </p:cNvPr>
          <p:cNvSpPr>
            <a:spLocks noGrp="true"/>
          </p:cNvSpPr>
          <p:nvPr>
            <p:ph idx="11" sz="quarter" type="ftr"/>
          </p:nvPr>
        </p:nvSpPr>
        <p:spPr/>
        <p:txBody>
          <a:bodyPr rtlCol="0"/>
          <a:lstStyle/>
          <a:p>
            <a:pPr/>
            <a:r>
              <a:rPr dirty="0" lang="en-US"/>
              <a:t>Footer</a:t>
            </a:r>
            <a:endParaRPr dirty="0" lang="en-US"/>
          </a:p>
        </p:txBody>
      </p:sp>
      <p:sp>
        <p:nvSpPr>
          <p:cNvPr id="11" name="Date Placeholder 1">
            <a:extLst>
              <a:ext uri="{DBC2E7BC-024A-4D63-BD0B-3EBA393E5480}">
                <a16:creationId xmlns:a16="http://schemas.microsoft.com/office/drawing/2010/main" id="{6347D897-2CB2-4323-94BB-1A76D15345DE}"/>
              </a:ext>
            </a:extLst>
          </p:cNvPr>
          <p:cNvSpPr>
            <a:spLocks noGrp="true"/>
          </p:cNvSpPr>
          <p:nvPr>
            <p:ph idx="10" sz="half" type="dt"/>
          </p:nvPr>
        </p:nvSpPr>
        <p:spPr/>
        <p:txBody>
          <a:bodyPr rtlCol="0"/>
          <a:lstStyle/>
          <a:p>
            <a:pPr/>
            <a:r>
              <a:rPr dirty="0" lang="en-US"/>
              <a:t>Date</a:t>
            </a:r>
            <a:endParaRPr dirty="0" lang="en-US"/>
          </a:p>
        </p:txBody>
      </p:sp>
    </p:spTree>
    <p:extLst>
      <p:ext uri="{0BF7EF7B-0EA1-4EC1-8A00-D2887F8F24B7}">
        <p14:creationId xmlns:p14="http://schemas.microsoft.com/office/powerpoint/2010/main" val="1715886659255"/>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secHead">
  <p:cSld name="Section Header">
    <p:spTree>
      <p:nvGrpSpPr>
        <p:cNvPr id="1" name=""/>
        <p:cNvGrpSpPr/>
        <p:nvPr/>
      </p:nvGrpSpPr>
      <p:grpSpPr>
        <a:xfrm>
          <a:off x="0" y="0"/>
          <a:ext cx="0" cy="0"/>
          <a:chOff x="0" y="0"/>
          <a:chExt cx="0" cy="0"/>
        </a:xfrm>
      </p:grpSpPr>
      <p:sp>
        <p:nvSpPr>
          <p:cNvPr id="2" name="">
            <a:extLst>
              <a:ext uri="{82F567FF-2DDE-4612-AABA-F906AE43A2C2}">
                <a16:creationId xmlns:a16="http://schemas.microsoft.com/office/drawing/2010/main" id="{065C4571-E850-4213-8FCE-A5F1B0B58FE2}"/>
              </a:ext>
            </a:extLst>
          </p:cNvPr>
          <p:cNvSpPr/>
          <p:nvPr/>
        </p:nvSpPr>
        <p:spPr>
          <a:xfrm flipH="false" flipV="false" rot="0">
            <a:off x="3296491" y="-1472225"/>
            <a:ext cx="2522559" cy="3046814"/>
          </a:xfrm>
          <a:custGeom>
            <a:avLst/>
            <a:gdLst/>
            <a:ahLst/>
            <a:cxnLst/>
            <a:rect b="b" l="0" r="r" t="0"/>
            <a:pathLst>
              <a:path h="3046815" w="2522560">
                <a:moveTo>
                  <a:pt x="2522560" y="1489543"/>
                </a:moveTo>
                <a:lnTo>
                  <a:pt x="2522560" y="3046814"/>
                </a:lnTo>
                <a:lnTo>
                  <a:pt x="0" y="3046814"/>
                </a:lnTo>
                <a:lnTo>
                  <a:pt x="0" y="1486453"/>
                </a:lnTo>
                <a:close/>
              </a:path>
            </a:pathLst>
          </a:custGeom>
          <a:gradFill rotWithShape="1">
            <a:gsLst>
              <a:gs pos="59031">
                <a:schemeClr val="accent3">
                  <a:alpha val="0"/>
                </a:schemeClr>
              </a:gs>
              <a:gs pos="0">
                <a:schemeClr val="accent3">
                  <a:alpha val="74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cxnSp>
        <p:nvCxnSpPr>
          <p:cNvPr id="3" name="Straight Connector 4">
            <a:extLst>
              <a:ext uri="{17D53969-4624-4ED6-951E-1682CCCF5BDF}">
                <a16:creationId xmlns:a16="http://schemas.microsoft.com/office/drawing/2010/main" id="{0610D249-9606-4E88-8575-4C8D33E87D90}"/>
              </a:ext>
            </a:extLst>
          </p:cNvPr>
          <p:cNvCxnSpPr/>
          <p:nvPr/>
        </p:nvCxnSpPr>
        <p:spPr>
          <a:xfrm flipH="true" flipV="true" rot="10800000">
            <a:off x="1581150" y="2781071"/>
            <a:ext cx="5975132" cy="0"/>
          </a:xfrm>
          <a:prstGeom prst="line">
            <a:avLst/>
          </a:prstGeom>
          <a:ln w="6350">
            <a:solidFill>
              <a:schemeClr val="tx2">
                <a:alpha val="30000"/>
                <a:lumMod val="40000"/>
                <a:lumOff val="60000"/>
              </a:schemeClr>
            </a:solidFill>
            <a:prstDash val="solid"/>
          </a:ln>
        </p:spPr>
        <p:style>
          <a:lnRef idx="2">
            <a:schemeClr val="accent1"/>
          </a:lnRef>
          <a:fillRef idx="0">
            <a:schemeClr val="accent1"/>
          </a:fillRef>
          <a:effectRef idx="0">
            <a:schemeClr val="accent1"/>
          </a:effectRef>
          <a:fontRef idx="minor">
            <a:schemeClr val="tx1"/>
          </a:fontRef>
        </p:style>
      </p:cxnSp>
      <p:pic>
        <p:nvPicPr>
          <p:cNvPr id="4" name="">
            <a:extLst>
              <a:ext uri="{6E878C0E-B3F2-495B-B28D-F4FEC6CFD811}">
                <a16:creationId xmlns:a16="http://schemas.microsoft.com/office/drawing/2010/main" id="{306B8717-504B-491A-AE1B-A2A227491E0A}"/>
              </a:ext>
            </a:extLst>
          </p:cNvPr>
          <p:cNvPicPr>
            <a:picLocks noChangeAspect="true"/>
          </p:cNvPicPr>
          <p:nvPr/>
        </p:nvPicPr>
        <p:blipFill>
          <a:blip r:embed="rId2"/>
          <a:stretch>
            <a:fillRect/>
          </a:stretch>
        </p:blipFill>
        <p:spPr>
          <a:xfrm flipH="false" flipV="false">
            <a:off x="3353464" y="0"/>
            <a:ext cx="2440552" cy="906706"/>
          </a:xfrm>
          <a:prstGeom prst="rect">
            <a:avLst/>
          </a:prstGeom>
          <a:noFill/>
        </p:spPr>
      </p:pic>
      <p:pic>
        <p:nvPicPr>
          <p:cNvPr id="5" name="">
            <a:extLst>
              <a:ext uri="{36334A3F-8CB0-437A-A463-EA1F3DE3DB58}">
                <a16:creationId xmlns:a16="http://schemas.microsoft.com/office/drawing/2010/main" id="{FAA0BF73-F03F-45DA-8F9B-962C6BC3C706}"/>
              </a:ext>
            </a:extLst>
          </p:cNvPr>
          <p:cNvPicPr>
            <a:picLocks noChangeAspect="true"/>
          </p:cNvPicPr>
          <p:nvPr/>
        </p:nvPicPr>
        <p:blipFill>
          <a:blip r:embed="rId3">
            <a:alphaModFix amt="39999"/>
          </a:blip>
          <a:stretch>
            <a:fillRect/>
          </a:stretch>
        </p:blipFill>
        <p:spPr>
          <a:xfrm flipH="false" flipV="false">
            <a:off x="7382238" y="9162"/>
            <a:ext cx="1743075" cy="5143500"/>
          </a:xfrm>
          <a:prstGeom prst="rect">
            <a:avLst/>
          </a:prstGeom>
          <a:noFill/>
        </p:spPr>
      </p:pic>
      <p:pic>
        <p:nvPicPr>
          <p:cNvPr id="6" name="">
            <a:extLst>
              <a:ext uri="{C1137423-F61C-4781-9ACB-630BC19EF5DD}">
                <a16:creationId xmlns:a16="http://schemas.microsoft.com/office/drawing/2010/main" id="{EB8DB136-8E97-45DF-A8B0-8216E48F9C38}"/>
              </a:ext>
            </a:extLst>
          </p:cNvPr>
          <p:cNvPicPr>
            <a:picLocks noChangeAspect="true"/>
          </p:cNvPicPr>
          <p:nvPr/>
        </p:nvPicPr>
        <p:blipFill>
          <a:blip r:embed="rId4">
            <a:alphaModFix amt="12000"/>
          </a:blip>
          <a:stretch>
            <a:fillRect/>
          </a:stretch>
        </p:blipFill>
        <p:spPr>
          <a:xfrm flipH="false" flipV="false">
            <a:off x="5762988" y="0"/>
            <a:ext cx="3366038" cy="5143500"/>
          </a:xfrm>
          <a:prstGeom prst="rect">
            <a:avLst/>
          </a:prstGeom>
          <a:noFill/>
        </p:spPr>
      </p:pic>
      <p:pic>
        <p:nvPicPr>
          <p:cNvPr id="7" name="">
            <a:extLst>
              <a:ext uri="{A58DEF52-C91D-4CBB-8F76-947F956A4E17}">
                <a16:creationId xmlns:a16="http://schemas.microsoft.com/office/drawing/2010/main" id="{9888A28C-3D7F-46B2-A35C-9CD284B4AD41}"/>
              </a:ext>
            </a:extLst>
          </p:cNvPr>
          <p:cNvPicPr>
            <a:picLocks noChangeAspect="true"/>
          </p:cNvPicPr>
          <p:nvPr/>
        </p:nvPicPr>
        <p:blipFill>
          <a:blip r:embed="rId5">
            <a:alphaModFix amt="39999"/>
          </a:blip>
          <a:stretch>
            <a:fillRect/>
          </a:stretch>
        </p:blipFill>
        <p:spPr>
          <a:xfrm flipH="false" flipV="false">
            <a:off x="0" y="0"/>
            <a:ext cx="1752600" cy="5143500"/>
          </a:xfrm>
          <a:prstGeom prst="rect">
            <a:avLst/>
          </a:prstGeom>
          <a:noFill/>
        </p:spPr>
      </p:pic>
      <p:pic>
        <p:nvPicPr>
          <p:cNvPr id="8" name="">
            <a:extLst>
              <a:ext uri="{4156B82F-3CE1-4889-8173-A9B727A0DE6E}">
                <a16:creationId xmlns:a16="http://schemas.microsoft.com/office/drawing/2010/main" id="{A48F5F3E-795D-4229-869C-884630B6D517}"/>
              </a:ext>
            </a:extLst>
          </p:cNvPr>
          <p:cNvPicPr>
            <a:picLocks noChangeAspect="true"/>
          </p:cNvPicPr>
          <p:nvPr/>
        </p:nvPicPr>
        <p:blipFill>
          <a:blip r:embed="rId6">
            <a:alphaModFix amt="12000"/>
          </a:blip>
          <a:stretch>
            <a:fillRect/>
          </a:stretch>
        </p:blipFill>
        <p:spPr>
          <a:xfrm flipH="false" flipV="false">
            <a:off x="0" y="0"/>
            <a:ext cx="3800475" cy="5143500"/>
          </a:xfrm>
          <a:prstGeom prst="rect">
            <a:avLst/>
          </a:prstGeom>
          <a:noFill/>
        </p:spPr>
      </p:pic>
      <p:sp>
        <p:nvSpPr>
          <p:cNvPr id="9" name="Text Placeholder 2">
            <a:extLst>
              <a:ext uri="{D8BC8F8E-E680-4219-8B6D-32BFC4C4A493}">
                <a16:creationId xmlns:a16="http://schemas.microsoft.com/office/drawing/2010/main" id="{7825E110-2E42-4F12-AD8A-4768F5CB2FB7}"/>
              </a:ext>
            </a:extLst>
          </p:cNvPr>
          <p:cNvSpPr>
            <a:spLocks noGrp="true"/>
          </p:cNvSpPr>
          <p:nvPr>
            <p:ph type="body"/>
          </p:nvPr>
        </p:nvSpPr>
        <p:spPr>
          <a:xfrm rot="0">
            <a:off x="905541" y="2379550"/>
            <a:ext cx="7332916" cy="381559"/>
          </a:xfrm>
          <a:prstGeom prst="rect">
            <a:avLst/>
          </a:prstGeom>
        </p:spPr>
        <p:txBody>
          <a:bodyPr anchor="b" bIns="0" lIns="0" rIns="0" rtlCol="0" tIns="0">
            <a:normAutofit/>
          </a:bodyPr>
          <a:lstStyle>
            <a:lvl1pPr algn="ctr" indent="0" lvl="0" marL="0">
              <a:lnSpc>
                <a:spcPct val="100000"/>
              </a:lnSpc>
              <a:buNone/>
              <a:defRPr cap="all" dirty="0" i="0" lang="en-US" sz="1800">
                <a:solidFill>
                  <a:schemeClr val="accent3">
                    <a:lumMod val="60000"/>
                    <a:lumOff val="40000"/>
                  </a:schemeClr>
                </a:solidFill>
                <a:latin typeface="Josefin Sans-demi_bold"/>
              </a:defRPr>
            </a:lvl1pPr>
            <a:lvl2pPr indent="0" lvl="1" marL="457200">
              <a:buNone/>
              <a:defRPr dirty="0" lang="en-US" sz="1800">
                <a:solidFill>
                  <a:schemeClr val="tx1">
                    <a:tint val="75000"/>
                  </a:schemeClr>
                </a:solidFill>
                <a:latin typeface="+mn-lt"/>
              </a:defRPr>
            </a:lvl2pPr>
            <a:lvl3pPr indent="0" lvl="2" marL="914400">
              <a:buNone/>
              <a:defRPr dirty="0" lang="en-US" sz="1600">
                <a:solidFill>
                  <a:schemeClr val="tx1">
                    <a:tint val="75000"/>
                  </a:schemeClr>
                </a:solidFill>
                <a:latin typeface="+mn-lt"/>
              </a:defRPr>
            </a:lvl3pPr>
            <a:lvl4pPr indent="0" lvl="3" marL="1371600">
              <a:buNone/>
              <a:defRPr dirty="0" lang="en-US" sz="1400">
                <a:solidFill>
                  <a:schemeClr val="tx1">
                    <a:tint val="75000"/>
                  </a:schemeClr>
                </a:solidFill>
                <a:latin typeface="+mn-lt"/>
              </a:defRPr>
            </a:lvl4pPr>
            <a:lvl5pPr indent="0" lvl="4" marL="1828800">
              <a:buNone/>
              <a:defRPr dirty="0" lang="en-US" sz="1400">
                <a:solidFill>
                  <a:schemeClr val="tx1">
                    <a:tint val="75000"/>
                  </a:schemeClr>
                </a:solidFill>
                <a:latin typeface="+mn-lt"/>
              </a:defRPr>
            </a:lvl5pPr>
            <a:lvl6pPr indent="0" lvl="5" marL="2286000">
              <a:buNone/>
              <a:defRPr dirty="0" lang="en-US" sz="1400">
                <a:solidFill>
                  <a:schemeClr val="tx1">
                    <a:tint val="75000"/>
                  </a:schemeClr>
                </a:solidFill>
                <a:latin typeface="+mn-lt"/>
              </a:defRPr>
            </a:lvl6pPr>
            <a:lvl7pPr indent="0" lvl="6" marL="2743200">
              <a:buNone/>
              <a:defRPr dirty="0" lang="en-US" sz="1400">
                <a:solidFill>
                  <a:schemeClr val="tx1">
                    <a:tint val="75000"/>
                  </a:schemeClr>
                </a:solidFill>
                <a:latin typeface="+mn-lt"/>
              </a:defRPr>
            </a:lvl7pPr>
            <a:lvl8pPr indent="0" lvl="7" marL="3200400">
              <a:buNone/>
              <a:defRPr dirty="0" lang="en-US" sz="1400">
                <a:solidFill>
                  <a:schemeClr val="tx1">
                    <a:tint val="75000"/>
                  </a:schemeClr>
                </a:solidFill>
                <a:latin typeface="+mn-lt"/>
              </a:defRPr>
            </a:lvl8pPr>
            <a:lvl9pPr indent="0" lvl="8" marL="3657600">
              <a:buNone/>
              <a:defRPr dirty="0" lang="en-US" sz="1400">
                <a:solidFill>
                  <a:schemeClr val="tx1">
                    <a:tint val="75000"/>
                  </a:schemeClr>
                </a:solidFill>
                <a:latin typeface="+mn-lt"/>
              </a:defRPr>
            </a:lvl9pPr>
          </a:lstStyle>
          <a:p>
            <a:pPr lvl="0"/>
            <a:r>
              <a:rPr dirty="0" lang="en-US"/>
              <a:t>Click to edit Master text styles</a:t>
            </a:r>
            <a:endParaRPr dirty="0" lang="en-US"/>
          </a:p>
        </p:txBody>
      </p:sp>
      <p:sp>
        <p:nvSpPr>
          <p:cNvPr id="10" name="Title 1">
            <a:extLst>
              <a:ext uri="{4ADE05D9-15AC-44B0-9AFB-B66EFD0287D0}">
                <a16:creationId xmlns:a16="http://schemas.microsoft.com/office/drawing/2010/main" id="{CBCA7152-F906-419B-80A7-C62E50734E7A}"/>
              </a:ext>
            </a:extLst>
          </p:cNvPr>
          <p:cNvSpPr>
            <a:spLocks noGrp="true"/>
          </p:cNvSpPr>
          <p:nvPr>
            <p:ph idx="1" type="title"/>
          </p:nvPr>
        </p:nvSpPr>
        <p:spPr>
          <a:xfrm rot="0">
            <a:off x="905541" y="2801031"/>
            <a:ext cx="7332916" cy="773220"/>
          </a:xfrm>
          <a:prstGeom prst="rect">
            <a:avLst/>
          </a:prstGeom>
        </p:spPr>
        <p:txBody>
          <a:bodyPr anchor="t" rtlCol="0"/>
          <a:lstStyle>
            <a:lvl1pPr algn="ctr" lvl="0">
              <a:defRPr b="1" dirty="0" lang="en-US" sz="4400">
                <a:solidFill>
                  <a:srgbClr val="ffffff"/>
                </a:solidFill>
                <a:latin typeface="+mj-lt"/>
              </a:defRPr>
            </a:lvl1pPr>
          </a:lstStyle>
          <a:p>
            <a:pPr/>
            <a:r>
              <a:rPr dirty="0" lang="en-US"/>
              <a:t>Click to edit Master title style</a:t>
            </a:r>
            <a:endParaRPr dirty="0" lang="en-US"/>
          </a:p>
        </p:txBody>
      </p:sp>
      <p:sp>
        <p:nvSpPr>
          <p:cNvPr id="11" name="Slide Number Placeholder 5">
            <a:extLst>
              <a:ext uri="{B70E3095-81A5-4E00-A929-13BC3AF5B7D0}">
                <a16:creationId xmlns:a16="http://schemas.microsoft.com/office/drawing/2010/main" id="{E6CFB778-EC8E-48A2-9D2C-9472AC595592}"/>
              </a:ext>
            </a:extLst>
          </p:cNvPr>
          <p:cNvSpPr>
            <a:spLocks noGrp="true"/>
          </p:cNvSpPr>
          <p:nvPr>
            <p:ph idx="12" sz="quarter" type="sldNum"/>
          </p:nvPr>
        </p:nvSpPr>
        <p:spPr/>
        <p:txBody>
          <a:bodyPr rtlCol="0"/>
          <a:lstStyle>
            <a:lvl1pPr lvl="0"/>
          </a:lstStyle>
          <a:p>
            <a:pPr/>
            <a:r>
              <a:rPr dirty="0" lang="en-US"/>
              <a:t>&lt;#&gt;</a:t>
            </a:r>
            <a:endParaRPr dirty="0" lang="en-US"/>
          </a:p>
        </p:txBody>
      </p:sp>
      <p:sp>
        <p:nvSpPr>
          <p:cNvPr id="12" name="Footer Placeholder 4">
            <a:extLst>
              <a:ext uri="{C34935EC-C683-4DED-967D-29A6EEBBC87D}">
                <a16:creationId xmlns:a16="http://schemas.microsoft.com/office/drawing/2010/main" id="{7635D487-7715-4E40-BA02-90DCAE01A002}"/>
              </a:ext>
            </a:extLst>
          </p:cNvPr>
          <p:cNvSpPr>
            <a:spLocks noGrp="true"/>
          </p:cNvSpPr>
          <p:nvPr>
            <p:ph idx="11" sz="quarter" type="ftr"/>
          </p:nvPr>
        </p:nvSpPr>
        <p:spPr/>
        <p:txBody>
          <a:bodyPr rtlCol="0"/>
          <a:lstStyle>
            <a:lvl1pPr lvl="0"/>
          </a:lstStyle>
          <a:p>
            <a:pPr/>
            <a:r>
              <a:rPr dirty="0" lang="en-US"/>
              <a:t>Footer</a:t>
            </a:r>
            <a:endParaRPr dirty="0" lang="en-US"/>
          </a:p>
        </p:txBody>
      </p:sp>
      <p:sp>
        <p:nvSpPr>
          <p:cNvPr id="13" name="Date Placeholder 3">
            <a:extLst>
              <a:ext uri="{B312DC6F-A51A-4C48-B567-5F9E73C56537}">
                <a16:creationId xmlns:a16="http://schemas.microsoft.com/office/drawing/2010/main" id="{2ABE093C-E071-42C5-8DD9-17E76492DE49}"/>
              </a:ext>
            </a:extLst>
          </p:cNvPr>
          <p:cNvSpPr>
            <a:spLocks noGrp="true"/>
          </p:cNvSpPr>
          <p:nvPr>
            <p:ph idx="10" sz="half" type="dt"/>
          </p:nvPr>
        </p:nvSpPr>
        <p:spPr/>
        <p:txBody>
          <a:bodyPr rtlCol="0"/>
          <a:lstStyle>
            <a:lvl1pPr lvl="0"/>
          </a:lstStyle>
          <a:p>
            <a:pPr/>
            <a:r>
              <a:rPr dirty="0" lang="en-US"/>
              <a:t>Date</a:t>
            </a:r>
            <a:endParaRPr dirty="0" lang="en-US"/>
          </a:p>
        </p:txBody>
      </p:sp>
    </p:spTree>
    <p:custDataLst>
      <p:tags r:id="rId7"/>
    </p:custDataLst>
    <p:extLst>
      <p:ext uri="{6BB12404-CF90-442A-9EC6-3F8567F12A3F}">
        <p14:creationId xmlns:p14="http://schemas.microsoft.com/office/powerpoint/2010/main" val="1715886659259"/>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pic>
        <p:nvPicPr>
          <p:cNvPr id="2" name="">
            <a:extLst>
              <a:ext uri="{00E7FB56-A2D8-480C-81BC-1EA9159041AA}">
                <a16:creationId xmlns:a16="http://schemas.microsoft.com/office/drawing/2010/main" id="{ED3FC007-92D0-492F-80BD-8F371C199439}"/>
              </a:ext>
            </a:extLst>
          </p:cNvPr>
          <p:cNvPicPr>
            <a:picLocks noChangeAspect="true"/>
          </p:cNvPicPr>
          <p:nvPr/>
        </p:nvPicPr>
        <p:blipFill>
          <a:blip r:embed="rId2"/>
          <a:stretch>
            <a:fillRect/>
          </a:stretch>
        </p:blipFill>
        <p:spPr>
          <a:xfrm flipH="false" flipV="false" rot="0">
            <a:off x="7298973" y="0"/>
            <a:ext cx="1848903" cy="686899"/>
          </a:xfrm>
          <a:prstGeom prst="rect">
            <a:avLst/>
          </a:prstGeom>
          <a:noFill/>
        </p:spPr>
      </p:pic>
      <p:sp>
        <p:nvSpPr>
          <p:cNvPr id="3" name="">
            <a:extLst>
              <a:ext uri="{8C044B94-772E-4320-88B6-52134EDFAFE1}">
                <a16:creationId xmlns:a16="http://schemas.microsoft.com/office/drawing/2010/main" id="{0E033DB0-244B-4EE8-8553-8A772EFE7366}"/>
              </a:ext>
            </a:extLst>
          </p:cNvPr>
          <p:cNvSpPr/>
          <p:nvPr/>
        </p:nvSpPr>
        <p:spPr>
          <a:xfrm flipH="false" flipV="false" rot="0">
            <a:off x="7106336" y="-621298"/>
            <a:ext cx="2056635" cy="1750070"/>
          </a:xfrm>
          <a:custGeom>
            <a:avLst/>
            <a:gdLst/>
            <a:ahLst/>
            <a:cxnLst/>
            <a:rect b="b" l="0" r="r" t="0"/>
            <a:pathLst>
              <a:path h="1245252" w="1903312">
                <a:moveTo>
                  <a:pt x="1893787" y="0"/>
                </a:moveTo>
                <a:lnTo>
                  <a:pt x="1903312" y="1245252"/>
                </a:lnTo>
                <a:lnTo>
                  <a:pt x="0" y="1245252"/>
                </a:lnTo>
                <a:lnTo>
                  <a:pt x="0" y="2655"/>
                </a:lnTo>
                <a:close/>
              </a:path>
            </a:pathLst>
          </a:custGeom>
          <a:gradFill rotWithShape="1">
            <a:gsLst>
              <a:gs pos="59031">
                <a:schemeClr val="accent2">
                  <a:alpha val="0"/>
                </a:schemeClr>
              </a:gs>
              <a:gs pos="0">
                <a:schemeClr val="accent1">
                  <a:alpha val="26999"/>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4" name="Title 1">
            <a:extLst>
              <a:ext uri="{17114490-54FF-41C8-B950-FB53DA28A4E3}">
                <a16:creationId xmlns:a16="http://schemas.microsoft.com/office/drawing/2010/main" id="{DA285C1D-A0CF-4CCD-A595-F8594A393577}"/>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5" name="Content Placeholder 2">
            <a:extLst>
              <a:ext uri="{4EECE309-740E-42C5-9A68-F3694426A69F}">
                <a16:creationId xmlns:a16="http://schemas.microsoft.com/office/drawing/2010/main" id="{B150A626-29F4-459A-A08B-3385984F9931}"/>
              </a:ext>
            </a:extLst>
          </p:cNvPr>
          <p:cNvSpPr>
            <a:spLocks noGrp="true"/>
          </p:cNvSpPr>
          <p:nvPr>
            <p:ph idx="1"/>
          </p:nvPr>
        </p:nvSpPr>
        <p:spPr>
          <a:xfrm rot="0">
            <a:off x="914400" y="1076325"/>
            <a:ext cx="3619500" cy="3409950"/>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6" name="Content Placeholder 2">
            <a:extLst>
              <a:ext uri="{552AC557-8F57-4057-B939-4E00EA0A1166}">
                <a16:creationId xmlns:a16="http://schemas.microsoft.com/office/drawing/2010/main" id="{16991374-E396-4F76-B4EA-9AA9D0DC00A3}"/>
              </a:ext>
            </a:extLst>
          </p:cNvPr>
          <p:cNvSpPr>
            <a:spLocks noGrp="true"/>
          </p:cNvSpPr>
          <p:nvPr>
            <p:ph idx="2"/>
          </p:nvPr>
        </p:nvSpPr>
        <p:spPr>
          <a:xfrm rot="0">
            <a:off x="4610100" y="1076325"/>
            <a:ext cx="3619500" cy="3409950"/>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Slide Number Placeholder 6">
            <a:extLst>
              <a:ext uri="{7679EBBF-9DB4-41F4-B572-4EB9E815BCC4}">
                <a16:creationId xmlns:a16="http://schemas.microsoft.com/office/drawing/2010/main" id="{729F0261-0414-44D6-8E29-A9D75A58606B}"/>
              </a:ext>
            </a:extLst>
          </p:cNvPr>
          <p:cNvSpPr>
            <a:spLocks noGrp="true"/>
          </p:cNvSpPr>
          <p:nvPr>
            <p:ph idx="12" sz="quarter" type="sldNum"/>
          </p:nvPr>
        </p:nvSpPr>
        <p:spPr/>
        <p:txBody>
          <a:bodyPr rtlCol="0"/>
          <a:lstStyle/>
          <a:p>
            <a:pPr/>
            <a:r>
              <a:rPr dirty="0" lang="en-US"/>
              <a:t>&lt;#&gt;</a:t>
            </a:r>
            <a:endParaRPr dirty="0" lang="en-US"/>
          </a:p>
        </p:txBody>
      </p:sp>
      <p:sp>
        <p:nvSpPr>
          <p:cNvPr id="8" name="Footer Placeholder 5">
            <a:extLst>
              <a:ext uri="{EE08D183-D3FF-49CC-9C89-FB24BA45456B}">
                <a16:creationId xmlns:a16="http://schemas.microsoft.com/office/drawing/2010/main" id="{6ED0E618-CF82-4D85-8524-701126C148F1}"/>
              </a:ext>
            </a:extLst>
          </p:cNvPr>
          <p:cNvSpPr>
            <a:spLocks noGrp="true"/>
          </p:cNvSpPr>
          <p:nvPr>
            <p:ph idx="11" sz="quarter" type="ftr"/>
          </p:nvPr>
        </p:nvSpPr>
        <p:spPr/>
        <p:txBody>
          <a:bodyPr rtlCol="0"/>
          <a:lstStyle/>
          <a:p>
            <a:pPr/>
            <a:r>
              <a:rPr dirty="0" lang="en-US"/>
              <a:t>Footer</a:t>
            </a:r>
            <a:endParaRPr dirty="0" lang="en-US"/>
          </a:p>
        </p:txBody>
      </p:sp>
      <p:sp>
        <p:nvSpPr>
          <p:cNvPr id="9" name="Date Placeholder 4">
            <a:extLst>
              <a:ext uri="{5894D4C5-6E5B-4306-8E16-76CAB44E7614}">
                <a16:creationId xmlns:a16="http://schemas.microsoft.com/office/drawing/2010/main" id="{FA49441F-491F-4AF5-95CF-4FE610CBB565}"/>
              </a:ext>
            </a:extLst>
          </p:cNvPr>
          <p:cNvSpPr>
            <a:spLocks noGrp="true"/>
          </p:cNvSpPr>
          <p:nvPr>
            <p:ph idx="10" sz="half" type="dt"/>
          </p:nvPr>
        </p:nvSpPr>
        <p:spPr/>
        <p:txBody>
          <a:bodyPr rtlCol="0"/>
          <a:lstStyle/>
          <a:p>
            <a:pPr/>
            <a:r>
              <a:rPr dirty="0" lang="en-US"/>
              <a:t>Date</a:t>
            </a:r>
            <a:endParaRPr dirty="0" lang="en-US"/>
          </a:p>
        </p:txBody>
      </p:sp>
    </p:spTree>
    <p:extLst>
      <p:ext uri="{143D6718-F3F8-416D-92C9-D440E48807D4}">
        <p14:creationId xmlns:p14="http://schemas.microsoft.com/office/powerpoint/2010/main" val="1715886659263"/>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pic>
        <p:nvPicPr>
          <p:cNvPr id="2" name="">
            <a:extLst>
              <a:ext uri="{C4559AAA-21D2-4677-968C-2774522CD7C6}">
                <a16:creationId xmlns:a16="http://schemas.microsoft.com/office/drawing/2010/main" id="{CC92B466-80B8-49F6-AFBE-3C4224E72239}"/>
              </a:ext>
            </a:extLst>
          </p:cNvPr>
          <p:cNvPicPr>
            <a:picLocks noChangeAspect="true"/>
          </p:cNvPicPr>
          <p:nvPr/>
        </p:nvPicPr>
        <p:blipFill>
          <a:blip r:embed="rId2"/>
          <a:stretch>
            <a:fillRect/>
          </a:stretch>
        </p:blipFill>
        <p:spPr>
          <a:xfrm flipH="false" flipV="false" rot="0">
            <a:off x="0" y="1047750"/>
            <a:ext cx="955844" cy="3053495"/>
          </a:xfrm>
          <a:prstGeom prst="rect">
            <a:avLst/>
          </a:prstGeom>
          <a:noFill/>
        </p:spPr>
      </p:pic>
      <p:sp>
        <p:nvSpPr>
          <p:cNvPr id="3" name="">
            <a:extLst>
              <a:ext uri="{37B07338-CEDB-4472-8A92-49F7091AEEF9}">
                <a16:creationId xmlns:a16="http://schemas.microsoft.com/office/drawing/2010/main" id="{770FECC1-9A26-4972-A3B0-B805576953B7}"/>
              </a:ext>
            </a:extLst>
          </p:cNvPr>
          <p:cNvSpPr/>
          <p:nvPr/>
        </p:nvSpPr>
        <p:spPr>
          <a:xfrm flipH="false" flipV="false" rot="0">
            <a:off x="-1754813" y="206704"/>
            <a:ext cx="3898531" cy="4708749"/>
          </a:xfrm>
          <a:custGeom>
            <a:avLst/>
            <a:gdLst/>
            <a:ahLst/>
            <a:cxnLst/>
            <a:rect b="b" l="0" r="r" t="0"/>
            <a:pathLst>
              <a:path h="4708749" w="3898531">
                <a:moveTo>
                  <a:pt x="1751642" y="0"/>
                </a:moveTo>
                <a:lnTo>
                  <a:pt x="3898531" y="0"/>
                </a:lnTo>
                <a:lnTo>
                  <a:pt x="3898531" y="4708749"/>
                </a:lnTo>
                <a:lnTo>
                  <a:pt x="1751642" y="4708749"/>
                </a:lnTo>
                <a:close/>
              </a:path>
            </a:pathLst>
          </a:custGeom>
          <a:gradFill rotWithShape="1">
            <a:gsLst>
              <a:gs pos="59031">
                <a:schemeClr val="accent3">
                  <a:alpha val="0"/>
                </a:schemeClr>
              </a:gs>
              <a:gs pos="0">
                <a:schemeClr val="accent3">
                  <a:alpha val="82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4" name="Title 1">
            <a:extLst>
              <a:ext uri="{8CABD3E2-613A-462B-B5BB-20A96BFD2618}">
                <a16:creationId xmlns:a16="http://schemas.microsoft.com/office/drawing/2010/main" id="{53396887-56E1-4AC3-AA26-204ABDC718CD}"/>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5" name="Text Placeholder 2">
            <a:extLst>
              <a:ext uri="{95711C23-ECD7-4DDF-9E08-935EFE85C246}">
                <a16:creationId xmlns:a16="http://schemas.microsoft.com/office/drawing/2010/main" id="{18BB8C57-3920-4A57-BA48-9C0ABE6CE68A}"/>
              </a:ext>
            </a:extLst>
          </p:cNvPr>
          <p:cNvSpPr>
            <a:spLocks noGrp="true"/>
          </p:cNvSpPr>
          <p:nvPr>
            <p:ph idx="1" type="body"/>
          </p:nvPr>
        </p:nvSpPr>
        <p:spPr>
          <a:xfrm rot="0">
            <a:off x="914400" y="1082485"/>
            <a:ext cx="3619500" cy="540644"/>
          </a:xfrm>
          <a:prstGeom prst="rect">
            <a:avLst/>
          </a:prstGeom>
          <a:solidFill>
            <a:schemeClr val="accent2">
              <a:alpha val="5000"/>
            </a:schemeClr>
          </a:solidFill>
        </p:spPr>
        <p:txBody>
          <a:bodyPr anchor="ctr" rtlCol="0">
            <a:normAutofit/>
          </a:bodyPr>
          <a:lstStyle>
            <a:lvl1pPr indent="0" lvl="0" marL="0">
              <a:buNone/>
              <a:defRPr cap="none" dirty="0" i="0" lang="en-US" sz="1800">
                <a:solidFill>
                  <a:schemeClr val="accent5"/>
                </a:solidFill>
                <a:latin typeface="Josefin Sans-demi_bold"/>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2">
            <a:extLst>
              <a:ext uri="{35D97952-D0DB-423D-A6E7-10159EBA3CB4}">
                <a16:creationId xmlns:a16="http://schemas.microsoft.com/office/drawing/2010/main" id="{826A1C34-C76B-4DD4-8D9B-AB73FF05E6AA}"/>
              </a:ext>
            </a:extLst>
          </p:cNvPr>
          <p:cNvSpPr>
            <a:spLocks noGrp="true"/>
          </p:cNvSpPr>
          <p:nvPr>
            <p:ph idx="2"/>
          </p:nvPr>
        </p:nvSpPr>
        <p:spPr>
          <a:xfrm rot="0">
            <a:off x="914400" y="1664701"/>
            <a:ext cx="3619500" cy="2817186"/>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Text Placeholder 4">
            <a:extLst>
              <a:ext uri="{7B1F6001-6DBE-4475-A2DA-E96ED7C2CB1A}">
                <a16:creationId xmlns:a16="http://schemas.microsoft.com/office/drawing/2010/main" id="{4624A22A-F8BB-470A-8186-661A16967BAC}"/>
              </a:ext>
            </a:extLst>
          </p:cNvPr>
          <p:cNvSpPr>
            <a:spLocks noGrp="true"/>
          </p:cNvSpPr>
          <p:nvPr>
            <p:ph idx="3" type="body"/>
          </p:nvPr>
        </p:nvSpPr>
        <p:spPr>
          <a:xfrm rot="0">
            <a:off x="4609467" y="1082485"/>
            <a:ext cx="3619500" cy="540644"/>
          </a:xfrm>
          <a:prstGeom prst="rect">
            <a:avLst/>
          </a:prstGeom>
          <a:solidFill>
            <a:schemeClr val="accent2">
              <a:alpha val="5000"/>
            </a:schemeClr>
          </a:solidFill>
        </p:spPr>
        <p:txBody>
          <a:bodyPr anchor="ctr" rtlCol="0">
            <a:normAutofit/>
          </a:bodyPr>
          <a:lstStyle>
            <a:lvl1pPr indent="0" lvl="0" marL="0">
              <a:buNone/>
              <a:defRPr cap="none" dirty="0" i="0" lang="en-US" sz="1800">
                <a:solidFill>
                  <a:schemeClr val="accent5"/>
                </a:solidFill>
                <a:latin typeface="Josefin Sans-demi_bold"/>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8" name="Content Placeholder 2">
            <a:extLst>
              <a:ext uri="{B5F3AA11-9F03-4C5B-8BF5-1096A786B37A}">
                <a16:creationId xmlns:a16="http://schemas.microsoft.com/office/drawing/2010/main" id="{F899C027-8125-4B99-8B8F-8E8DB7643866}"/>
              </a:ext>
            </a:extLst>
          </p:cNvPr>
          <p:cNvSpPr>
            <a:spLocks noGrp="true"/>
          </p:cNvSpPr>
          <p:nvPr>
            <p:ph idx="4"/>
          </p:nvPr>
        </p:nvSpPr>
        <p:spPr>
          <a:xfrm rot="0">
            <a:off x="4609467" y="1664701"/>
            <a:ext cx="3619500" cy="2817186"/>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Slide Number Placeholder 6">
            <a:extLst>
              <a:ext uri="{256F4697-7FA8-4AD6-948D-1BEA939AF184}">
                <a16:creationId xmlns:a16="http://schemas.microsoft.com/office/drawing/2010/main" id="{213FF596-30D9-4F78-8F31-D2CD783B74C0}"/>
              </a:ext>
            </a:extLst>
          </p:cNvPr>
          <p:cNvSpPr>
            <a:spLocks noGrp="true"/>
          </p:cNvSpPr>
          <p:nvPr>
            <p:ph idx="12" sz="quarter" type="sldNum"/>
          </p:nvPr>
        </p:nvSpPr>
        <p:spPr/>
        <p:txBody>
          <a:bodyPr rtlCol="0"/>
          <a:lstStyle/>
          <a:p>
            <a:pPr/>
            <a:r>
              <a:rPr dirty="0" lang="en-US"/>
              <a:t>&lt;#&gt;</a:t>
            </a:r>
            <a:endParaRPr dirty="0" lang="en-US"/>
          </a:p>
        </p:txBody>
      </p:sp>
      <p:sp>
        <p:nvSpPr>
          <p:cNvPr id="10" name="Footer Placeholder 5">
            <a:extLst>
              <a:ext uri="{CDA04903-6C61-4520-AAC9-DF88577171C2}">
                <a16:creationId xmlns:a16="http://schemas.microsoft.com/office/drawing/2010/main" id="{B609080B-0610-41BA-AB7F-A1B2730DF566}"/>
              </a:ext>
            </a:extLst>
          </p:cNvPr>
          <p:cNvSpPr>
            <a:spLocks noGrp="true"/>
          </p:cNvSpPr>
          <p:nvPr>
            <p:ph idx="11" sz="quarter" type="ftr"/>
          </p:nvPr>
        </p:nvSpPr>
        <p:spPr/>
        <p:txBody>
          <a:bodyPr rtlCol="0"/>
          <a:lstStyle/>
          <a:p>
            <a:pPr/>
            <a:r>
              <a:rPr dirty="0" lang="en-US"/>
              <a:t>Footer</a:t>
            </a:r>
            <a:endParaRPr dirty="0" lang="en-US"/>
          </a:p>
        </p:txBody>
      </p:sp>
      <p:sp>
        <p:nvSpPr>
          <p:cNvPr id="11" name="Date Placeholder 4">
            <a:extLst>
              <a:ext uri="{307E1E59-E992-4772-81AB-6A6CCDEB8449}">
                <a16:creationId xmlns:a16="http://schemas.microsoft.com/office/drawing/2010/main" id="{F460B3F6-E36B-4A3A-8FD2-1167AE592E1C}"/>
              </a:ext>
            </a:extLst>
          </p:cNvPr>
          <p:cNvSpPr>
            <a:spLocks noGrp="true"/>
          </p:cNvSpPr>
          <p:nvPr>
            <p:ph idx="10" sz="half" type="dt"/>
          </p:nvPr>
        </p:nvSpPr>
        <p:spPr/>
        <p:txBody>
          <a:bodyPr rtlCol="0"/>
          <a:lstStyle/>
          <a:p>
            <a:pPr/>
            <a:r>
              <a:rPr dirty="0" lang="en-US"/>
              <a:t>Date</a:t>
            </a:r>
            <a:endParaRPr dirty="0" lang="en-US"/>
          </a:p>
        </p:txBody>
      </p:sp>
    </p:spTree>
    <p:custDataLst>
      <p:tags r:id="rId3"/>
    </p:custDataLst>
    <p:extLst>
      <p:ext uri="{370FC16A-6A67-4D69-AC9E-AC10A31CED60}">
        <p14:creationId xmlns:p14="http://schemas.microsoft.com/office/powerpoint/2010/main" val="1715886659266"/>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pic>
        <p:nvPicPr>
          <p:cNvPr id="2" name="">
            <a:extLst>
              <a:ext uri="{78D9189E-3F89-402E-8431-0F147FB0AB4B}">
                <a16:creationId xmlns:a16="http://schemas.microsoft.com/office/drawing/2010/main" id="{DF00F1F2-6230-4844-9871-3071D8B7EFD9}"/>
              </a:ext>
            </a:extLst>
          </p:cNvPr>
          <p:cNvPicPr>
            <a:picLocks noChangeAspect="true"/>
          </p:cNvPicPr>
          <p:nvPr/>
        </p:nvPicPr>
        <p:blipFill>
          <a:blip r:embed="rId2"/>
          <a:stretch>
            <a:fillRect/>
          </a:stretch>
        </p:blipFill>
        <p:spPr>
          <a:xfrm flipH="false" flipV="false" rot="16200000">
            <a:off x="-971550" y="2000250"/>
            <a:ext cx="3096296" cy="1150326"/>
          </a:xfrm>
          <a:prstGeom prst="rect">
            <a:avLst/>
          </a:prstGeom>
          <a:noFill/>
        </p:spPr>
      </p:pic>
      <p:pic>
        <p:nvPicPr>
          <p:cNvPr id="3" name="">
            <a:extLst>
              <a:ext uri="{70C1E032-1380-462E-B7D8-A1AE927703B6}">
                <a16:creationId xmlns:a16="http://schemas.microsoft.com/office/drawing/2010/main" id="{058B044A-13AE-465D-A0F6-C02D5541A944}"/>
              </a:ext>
            </a:extLst>
          </p:cNvPr>
          <p:cNvPicPr>
            <a:picLocks noChangeAspect="true"/>
          </p:cNvPicPr>
          <p:nvPr/>
        </p:nvPicPr>
        <p:blipFill>
          <a:blip r:embed="rId3">
            <a:alphaModFix amt="12000"/>
          </a:blip>
          <a:stretch>
            <a:fillRect/>
          </a:stretch>
        </p:blipFill>
        <p:spPr>
          <a:xfrm flipH="false" flipV="false">
            <a:off x="9162" y="0"/>
            <a:ext cx="3800475" cy="5143500"/>
          </a:xfrm>
          <a:prstGeom prst="rect">
            <a:avLst/>
          </a:prstGeom>
          <a:noFill/>
        </p:spPr>
      </p:pic>
      <p:pic>
        <p:nvPicPr>
          <p:cNvPr id="4" name="">
            <a:extLst>
              <a:ext uri="{75604969-E289-40C7-A703-4E4C10D4EC18}">
                <a16:creationId xmlns:a16="http://schemas.microsoft.com/office/drawing/2010/main" id="{1F66A23B-1CAE-4661-A63B-25BD0457F632}"/>
              </a:ext>
            </a:extLst>
          </p:cNvPr>
          <p:cNvPicPr>
            <a:picLocks noChangeAspect="true"/>
          </p:cNvPicPr>
          <p:nvPr/>
        </p:nvPicPr>
        <p:blipFill>
          <a:blip r:embed="rId4">
            <a:alphaModFix amt="14999"/>
          </a:blip>
          <a:stretch>
            <a:fillRect/>
          </a:stretch>
        </p:blipFill>
        <p:spPr>
          <a:xfrm flipH="false" flipV="false">
            <a:off x="5772150" y="0"/>
            <a:ext cx="3366038" cy="5143500"/>
          </a:xfrm>
          <a:prstGeom prst="rect">
            <a:avLst/>
          </a:prstGeom>
          <a:noFill/>
        </p:spPr>
      </p:pic>
      <p:pic>
        <p:nvPicPr>
          <p:cNvPr id="5" name="">
            <a:extLst>
              <a:ext uri="{F6756F82-2016-4920-8758-7BE8014931C7}">
                <a16:creationId xmlns:a16="http://schemas.microsoft.com/office/drawing/2010/main" id="{A4C56AE1-06EE-427D-943B-7DC62DBF9795}"/>
              </a:ext>
            </a:extLst>
          </p:cNvPr>
          <p:cNvPicPr>
            <a:picLocks noChangeAspect="true"/>
          </p:cNvPicPr>
          <p:nvPr/>
        </p:nvPicPr>
        <p:blipFill>
          <a:blip r:embed="rId5">
            <a:alphaModFix amt="60000"/>
          </a:blip>
          <a:stretch>
            <a:fillRect/>
          </a:stretch>
        </p:blipFill>
        <p:spPr>
          <a:xfrm flipH="false" flipV="false">
            <a:off x="7391400" y="-9162"/>
            <a:ext cx="1743075" cy="5143500"/>
          </a:xfrm>
          <a:prstGeom prst="rect">
            <a:avLst/>
          </a:prstGeom>
          <a:noFill/>
        </p:spPr>
      </p:pic>
      <p:sp>
        <p:nvSpPr>
          <p:cNvPr id="6" name="">
            <a:extLst>
              <a:ext uri="{AEC26ED3-0B5C-4F49-A8C1-C9669B4B6C83}">
                <a16:creationId xmlns:a16="http://schemas.microsoft.com/office/drawing/2010/main" id="{94872159-E164-4951-9BEE-A344EF1709FF}"/>
              </a:ext>
            </a:extLst>
          </p:cNvPr>
          <p:cNvSpPr/>
          <p:nvPr/>
        </p:nvSpPr>
        <p:spPr>
          <a:xfrm flipH="false" flipV="false" rot="0">
            <a:off x="-1754813" y="206704"/>
            <a:ext cx="3898531" cy="4708749"/>
          </a:xfrm>
          <a:prstGeom prst="rect">
            <a:avLst/>
          </a:prstGeom>
          <a:gradFill rotWithShape="1">
            <a:gsLst>
              <a:gs pos="59031">
                <a:schemeClr val="accent3">
                  <a:alpha val="0"/>
                </a:schemeClr>
              </a:gs>
              <a:gs pos="0">
                <a:schemeClr val="accent3">
                  <a:alpha val="82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7" name="Title 1">
            <a:extLst>
              <a:ext uri="{44DCD4E8-4794-4E5B-8BFD-9E7F7F515A8B}">
                <a16:creationId xmlns:a16="http://schemas.microsoft.com/office/drawing/2010/main" id="{BC3F2DBE-1F67-47E3-8BAB-D0E2AA48D5A2}"/>
              </a:ext>
            </a:extLst>
          </p:cNvPr>
          <p:cNvSpPr>
            <a:spLocks noGrp="true"/>
          </p:cNvSpPr>
          <p:nvPr>
            <p:ph type="title"/>
          </p:nvPr>
        </p:nvSpPr>
        <p:spPr>
          <a:xfrm rot="0">
            <a:off x="1471606" y="2219325"/>
            <a:ext cx="6742816" cy="704850"/>
          </a:xfrm>
          <a:prstGeom prst="rect">
            <a:avLst/>
          </a:prstGeom>
        </p:spPr>
        <p:txBody>
          <a:bodyPr anchor="ctr" rtlCol="0"/>
          <a:lstStyle>
            <a:lvl1pPr algn="l" lvl="0">
              <a:defRPr b="1" dirty="0" lang="en-US" sz="3600">
                <a:solidFill>
                  <a:srgbClr val="ffffff"/>
                </a:solidFill>
                <a:latin typeface="+mj-lt"/>
              </a:defRPr>
            </a:lvl1pPr>
          </a:lstStyle>
          <a:p>
            <a:pPr/>
            <a:r>
              <a:rPr dirty="0" lang="en-US"/>
              <a:t>Click to edit Master title style</a:t>
            </a:r>
            <a:endParaRPr dirty="0" lang="en-US"/>
          </a:p>
        </p:txBody>
      </p:sp>
      <p:sp>
        <p:nvSpPr>
          <p:cNvPr id="8" name="Slide Number Placeholder 3">
            <a:extLst>
              <a:ext uri="{4E37AC92-F13F-4494-B2AC-F9968F13CE7E}">
                <a16:creationId xmlns:a16="http://schemas.microsoft.com/office/drawing/2010/main" id="{2E69AE2E-3E69-4827-9375-046629270CDA}"/>
              </a:ext>
            </a:extLst>
          </p:cNvPr>
          <p:cNvSpPr>
            <a:spLocks noGrp="true"/>
          </p:cNvSpPr>
          <p:nvPr>
            <p:ph idx="12" sz="quarter" type="sldNum"/>
          </p:nvPr>
        </p:nvSpPr>
        <p:spPr/>
        <p:txBody>
          <a:bodyPr rtlCol="0"/>
          <a:lstStyle/>
          <a:p>
            <a:pPr/>
            <a:r>
              <a:rPr dirty="0" lang="en-US"/>
              <a:t>&lt;#&gt;</a:t>
            </a:r>
            <a:endParaRPr dirty="0" lang="en-US"/>
          </a:p>
        </p:txBody>
      </p:sp>
      <p:sp>
        <p:nvSpPr>
          <p:cNvPr id="9" name="Footer Placeholder 2">
            <a:extLst>
              <a:ext uri="{581D8FE7-5A60-4F4B-AE8A-3C31DE59E72A}">
                <a16:creationId xmlns:a16="http://schemas.microsoft.com/office/drawing/2010/main" id="{775C9212-9FF4-4927-8975-B8CECF175386}"/>
              </a:ext>
            </a:extLst>
          </p:cNvPr>
          <p:cNvSpPr>
            <a:spLocks noGrp="true"/>
          </p:cNvSpPr>
          <p:nvPr>
            <p:ph idx="11" sz="quarter" type="ftr"/>
          </p:nvPr>
        </p:nvSpPr>
        <p:spPr/>
        <p:txBody>
          <a:bodyPr rtlCol="0"/>
          <a:lstStyle/>
          <a:p>
            <a:pPr/>
            <a:r>
              <a:rPr dirty="0" lang="en-US"/>
              <a:t>Footer</a:t>
            </a:r>
            <a:endParaRPr dirty="0" lang="en-US"/>
          </a:p>
        </p:txBody>
      </p:sp>
      <p:sp>
        <p:nvSpPr>
          <p:cNvPr id="10" name="Date Placeholder 1">
            <a:extLst>
              <a:ext uri="{5A04F5D5-F9CE-46E7-9E5A-73D7A34160B4}">
                <a16:creationId xmlns:a16="http://schemas.microsoft.com/office/drawing/2010/main" id="{DC746B2D-A810-4060-90BC-CB6B1B48B0B9}"/>
              </a:ext>
            </a:extLst>
          </p:cNvPr>
          <p:cNvSpPr>
            <a:spLocks noGrp="true"/>
          </p:cNvSpPr>
          <p:nvPr>
            <p:ph idx="10" sz="half" type="dt"/>
          </p:nvPr>
        </p:nvSpPr>
        <p:spPr/>
        <p:txBody>
          <a:bodyPr rtlCol="0"/>
          <a:lstStyle/>
          <a:p>
            <a:pPr/>
            <a:r>
              <a:rPr dirty="0" lang="en-US"/>
              <a:t>Date</a:t>
            </a:r>
            <a:endParaRPr dirty="0" lang="en-US"/>
          </a:p>
        </p:txBody>
      </p:sp>
    </p:spTree>
    <p:extLst>
      <p:ext uri="{EED402A2-3015-4951-BAB5-F30FEDA376D1}">
        <p14:creationId xmlns:p14="http://schemas.microsoft.com/office/powerpoint/2010/main" val="1715886659270"/>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blank">
  <p:cSld name="Blank">
    <p:spTree>
      <p:nvGrpSpPr>
        <p:cNvPr id="1" name=""/>
        <p:cNvGrpSpPr/>
        <p:nvPr/>
      </p:nvGrpSpPr>
      <p:grpSpPr>
        <a:xfrm>
          <a:off x="0" y="0"/>
          <a:ext cx="0" cy="0"/>
          <a:chOff x="0" y="0"/>
          <a:chExt cx="0" cy="0"/>
        </a:xfrm>
      </p:grpSpPr>
      <p:pic>
        <p:nvPicPr>
          <p:cNvPr id="2" name="">
            <a:extLst>
              <a:ext uri="{915F3E18-FF79-4984-A8D5-C5B5D98ED89E}">
                <a16:creationId xmlns:a16="http://schemas.microsoft.com/office/drawing/2010/main" id="{408CAF3C-3481-4862-A59E-533D466D2B8B}"/>
              </a:ext>
            </a:extLst>
          </p:cNvPr>
          <p:cNvPicPr>
            <a:picLocks noChangeAspect="true"/>
          </p:cNvPicPr>
          <p:nvPr/>
        </p:nvPicPr>
        <p:blipFill>
          <a:blip r:embed="rId2">
            <a:alphaModFix amt="12000"/>
          </a:blip>
          <a:stretch>
            <a:fillRect/>
          </a:stretch>
        </p:blipFill>
        <p:spPr>
          <a:xfrm flipH="false" flipV="false">
            <a:off x="0" y="0"/>
            <a:ext cx="3800475" cy="5143500"/>
          </a:xfrm>
          <a:prstGeom prst="rect">
            <a:avLst/>
          </a:prstGeom>
          <a:noFill/>
        </p:spPr>
      </p:pic>
      <p:pic>
        <p:nvPicPr>
          <p:cNvPr id="3" name="">
            <a:extLst>
              <a:ext uri="{79ED7E89-5033-439B-A15D-2BB1A6DD4542}">
                <a16:creationId xmlns:a16="http://schemas.microsoft.com/office/drawing/2010/main" id="{30AB7915-9A52-4520-8745-B63DE71B5B7A}"/>
              </a:ext>
            </a:extLst>
          </p:cNvPr>
          <p:cNvPicPr>
            <a:picLocks noChangeAspect="true"/>
          </p:cNvPicPr>
          <p:nvPr/>
        </p:nvPicPr>
        <p:blipFill>
          <a:blip r:embed="rId3">
            <a:alphaModFix amt="39999"/>
          </a:blip>
          <a:stretch>
            <a:fillRect/>
          </a:stretch>
        </p:blipFill>
        <p:spPr>
          <a:xfrm flipH="false" flipV="false">
            <a:off x="-9162" y="-9162"/>
            <a:ext cx="1752600" cy="5143500"/>
          </a:xfrm>
          <a:prstGeom prst="rect">
            <a:avLst/>
          </a:prstGeom>
          <a:noFill/>
        </p:spPr>
      </p:pic>
      <p:pic>
        <p:nvPicPr>
          <p:cNvPr id="4" name="">
            <a:extLst>
              <a:ext uri="{164B754D-0799-4A81-B201-8948C8336636}">
                <a16:creationId xmlns:a16="http://schemas.microsoft.com/office/drawing/2010/main" id="{532A47E9-A5F0-4EB4-A41B-CDD65DC1B5C4}"/>
              </a:ext>
            </a:extLst>
          </p:cNvPr>
          <p:cNvPicPr>
            <a:picLocks noChangeAspect="true"/>
          </p:cNvPicPr>
          <p:nvPr/>
        </p:nvPicPr>
        <p:blipFill>
          <a:blip r:embed="rId4">
            <a:alphaModFix amt="10000"/>
          </a:blip>
          <a:stretch>
            <a:fillRect/>
          </a:stretch>
        </p:blipFill>
        <p:spPr>
          <a:xfrm flipH="false" flipV="false">
            <a:off x="5762988" y="0"/>
            <a:ext cx="3366038" cy="5143500"/>
          </a:xfrm>
          <a:prstGeom prst="rect">
            <a:avLst/>
          </a:prstGeom>
          <a:noFill/>
        </p:spPr>
      </p:pic>
      <p:pic>
        <p:nvPicPr>
          <p:cNvPr id="5" name="">
            <a:extLst>
              <a:ext uri="{1B8831B5-1DD9-4812-9611-3DD1F9A575E7}">
                <a16:creationId xmlns:a16="http://schemas.microsoft.com/office/drawing/2010/main" id="{49F55677-557C-4421-B6ED-3832592ED95E}"/>
              </a:ext>
            </a:extLst>
          </p:cNvPr>
          <p:cNvPicPr>
            <a:picLocks noChangeAspect="true"/>
          </p:cNvPicPr>
          <p:nvPr/>
        </p:nvPicPr>
        <p:blipFill>
          <a:blip r:embed="rId5">
            <a:alphaModFix amt="39999"/>
          </a:blip>
          <a:stretch>
            <a:fillRect/>
          </a:stretch>
        </p:blipFill>
        <p:spPr>
          <a:xfrm flipH="false" flipV="false">
            <a:off x="7382238" y="-9162"/>
            <a:ext cx="1743075" cy="5143500"/>
          </a:xfrm>
          <a:prstGeom prst="rect">
            <a:avLst/>
          </a:prstGeom>
          <a:noFill/>
        </p:spPr>
      </p:pic>
      <p:sp>
        <p:nvSpPr>
          <p:cNvPr id="6" name="Slide Number Placeholder 3">
            <a:extLst>
              <a:ext uri="{6B8CA5D5-EB52-4286-BA64-9731C0C61F48}">
                <a16:creationId xmlns:a16="http://schemas.microsoft.com/office/drawing/2010/main" id="{3756616A-2BED-4697-A08B-DA683BA80E44}"/>
              </a:ext>
            </a:extLst>
          </p:cNvPr>
          <p:cNvSpPr>
            <a:spLocks noGrp="true"/>
          </p:cNvSpPr>
          <p:nvPr>
            <p:ph idx="12" sz="quarter" type="sldNum"/>
          </p:nvPr>
        </p:nvSpPr>
        <p:spPr/>
        <p:txBody>
          <a:bodyPr rtlCol="0"/>
          <a:lstStyle/>
          <a:p>
            <a:pPr/>
            <a:r>
              <a:rPr dirty="0" lang="en-US"/>
              <a:t>&lt;#&gt;</a:t>
            </a:r>
            <a:endParaRPr dirty="0" lang="en-US"/>
          </a:p>
        </p:txBody>
      </p:sp>
      <p:sp>
        <p:nvSpPr>
          <p:cNvPr id="7" name="Footer Placeholder 2">
            <a:extLst>
              <a:ext uri="{9AE1EC5B-5E7D-495A-A817-BAB361757CAF}">
                <a16:creationId xmlns:a16="http://schemas.microsoft.com/office/drawing/2010/main" id="{A4C80B00-8EF5-4B77-9226-DDB6DF6DA54C}"/>
              </a:ext>
            </a:extLst>
          </p:cNvPr>
          <p:cNvSpPr>
            <a:spLocks noGrp="true"/>
          </p:cNvSpPr>
          <p:nvPr>
            <p:ph idx="11" sz="quarter" type="ftr"/>
          </p:nvPr>
        </p:nvSpPr>
        <p:spPr/>
        <p:txBody>
          <a:bodyPr rtlCol="0"/>
          <a:lstStyle/>
          <a:p>
            <a:pPr/>
            <a:r>
              <a:rPr dirty="0" lang="en-US"/>
              <a:t>Footer</a:t>
            </a:r>
            <a:endParaRPr dirty="0" lang="en-US"/>
          </a:p>
        </p:txBody>
      </p:sp>
      <p:sp>
        <p:nvSpPr>
          <p:cNvPr id="8" name="Date Placeholder 1">
            <a:extLst>
              <a:ext uri="{4C466F50-66AD-44D5-9D87-C7E51ADAA908}">
                <a16:creationId xmlns:a16="http://schemas.microsoft.com/office/drawing/2010/main" id="{FB8EE03F-45ED-4054-B6E2-5ABDBAE0F99F}"/>
              </a:ext>
            </a:extLst>
          </p:cNvPr>
          <p:cNvSpPr>
            <a:spLocks noGrp="true"/>
          </p:cNvSpPr>
          <p:nvPr>
            <p:ph idx="10" sz="half" type="dt"/>
          </p:nvPr>
        </p:nvSpPr>
        <p:spPr/>
        <p:txBody>
          <a:bodyPr rtlCol="0"/>
          <a:lstStyle/>
          <a:p>
            <a:pPr/>
            <a:r>
              <a:rPr dirty="0" lang="en-US"/>
              <a:t>Date</a:t>
            </a:r>
            <a:endParaRPr dirty="0" lang="en-US"/>
          </a:p>
        </p:txBody>
      </p:sp>
    </p:spTree>
    <p:extLst>
      <p:ext uri="{BC482857-52E1-4B7E-BED0-441EF98D1833}">
        <p14:creationId xmlns:p14="http://schemas.microsoft.com/office/powerpoint/2010/main" val="1715886659272"/>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true" type="objTx">
  <p:cSld name="Content with Caption">
    <p:spTree>
      <p:nvGrpSpPr>
        <p:cNvPr id="1" name=""/>
        <p:cNvGrpSpPr/>
        <p:nvPr/>
      </p:nvGrpSpPr>
      <p:grpSpPr>
        <a:xfrm>
          <a:off x="0" y="0"/>
          <a:ext cx="0" cy="0"/>
          <a:chOff x="0" y="0"/>
          <a:chExt cx="0" cy="0"/>
        </a:xfrm>
      </p:grpSpPr>
      <p:pic>
        <p:nvPicPr>
          <p:cNvPr id="2" name="">
            <a:extLst>
              <a:ext uri="{AE9E3A73-16E3-4365-9702-EFAC8189461A}">
                <a16:creationId xmlns:a16="http://schemas.microsoft.com/office/drawing/2010/main" id="{BFB2925A-257A-4A54-977A-6953A96A6124}"/>
              </a:ext>
            </a:extLst>
          </p:cNvPr>
          <p:cNvPicPr>
            <a:picLocks noChangeAspect="true"/>
          </p:cNvPicPr>
          <p:nvPr/>
        </p:nvPicPr>
        <p:blipFill>
          <a:blip r:embed="rId2"/>
          <a:stretch>
            <a:fillRect/>
          </a:stretch>
        </p:blipFill>
        <p:spPr>
          <a:xfrm flipH="false" flipV="false" rot="0">
            <a:off x="0" y="1047750"/>
            <a:ext cx="955844" cy="3053495"/>
          </a:xfrm>
          <a:prstGeom prst="rect">
            <a:avLst/>
          </a:prstGeom>
          <a:noFill/>
        </p:spPr>
      </p:pic>
      <p:pic>
        <p:nvPicPr>
          <p:cNvPr id="3" name="">
            <a:extLst>
              <a:ext uri="{78B8B593-2E34-44DF-B408-239F25F7E2FE}">
                <a16:creationId xmlns:a16="http://schemas.microsoft.com/office/drawing/2010/main" id="{0BC27DCB-5269-4A98-B826-0763F86C12A2}"/>
              </a:ext>
            </a:extLst>
          </p:cNvPr>
          <p:cNvPicPr>
            <a:picLocks noChangeAspect="true"/>
          </p:cNvPicPr>
          <p:nvPr/>
        </p:nvPicPr>
        <p:blipFill>
          <a:blip r:embed="rId3">
            <a:alphaModFix amt="10000"/>
          </a:blip>
          <a:stretch>
            <a:fillRect/>
          </a:stretch>
        </p:blipFill>
        <p:spPr>
          <a:xfrm flipH="false" flipV="false">
            <a:off x="5772150" y="0"/>
            <a:ext cx="3366038" cy="5143500"/>
          </a:xfrm>
          <a:prstGeom prst="rect">
            <a:avLst/>
          </a:prstGeom>
          <a:noFill/>
        </p:spPr>
      </p:pic>
      <p:pic>
        <p:nvPicPr>
          <p:cNvPr id="4" name="">
            <a:extLst>
              <a:ext uri="{6D7A9834-A1F5-43D1-A19D-1FABD7496ECD}">
                <a16:creationId xmlns:a16="http://schemas.microsoft.com/office/drawing/2010/main" id="{6C3C1691-459E-4107-8C34-E53712E5CA33}"/>
              </a:ext>
            </a:extLst>
          </p:cNvPr>
          <p:cNvPicPr>
            <a:picLocks noChangeAspect="true"/>
          </p:cNvPicPr>
          <p:nvPr/>
        </p:nvPicPr>
        <p:blipFill>
          <a:blip r:embed="rId4">
            <a:alphaModFix amt="39999"/>
          </a:blip>
          <a:stretch>
            <a:fillRect/>
          </a:stretch>
        </p:blipFill>
        <p:spPr>
          <a:xfrm flipH="false" flipV="false">
            <a:off x="7391400" y="-9162"/>
            <a:ext cx="1743075" cy="5143500"/>
          </a:xfrm>
          <a:prstGeom prst="rect">
            <a:avLst/>
          </a:prstGeom>
          <a:noFill/>
        </p:spPr>
      </p:pic>
      <p:sp>
        <p:nvSpPr>
          <p:cNvPr id="5" name="">
            <a:extLst>
              <a:ext uri="{D34586B0-39E6-439B-B6D7-67E3039457FB}">
                <a16:creationId xmlns:a16="http://schemas.microsoft.com/office/drawing/2010/main" id="{C23C0B1D-C6FF-4C3E-817A-DBC298F41E1D}"/>
              </a:ext>
            </a:extLst>
          </p:cNvPr>
          <p:cNvSpPr/>
          <p:nvPr/>
        </p:nvSpPr>
        <p:spPr>
          <a:xfrm flipH="false" flipV="false" rot="0">
            <a:off x="-1517676" y="516839"/>
            <a:ext cx="3177634" cy="3896856"/>
          </a:xfrm>
          <a:custGeom>
            <a:avLst/>
            <a:gdLst/>
            <a:ahLst/>
            <a:cxnLst/>
            <a:rect b="b" l="0" r="r" t="0"/>
            <a:pathLst>
              <a:path h="3896856" w="3177635">
                <a:moveTo>
                  <a:pt x="65178" y="0"/>
                </a:moveTo>
                <a:lnTo>
                  <a:pt x="1498890" y="58825"/>
                </a:lnTo>
                <a:lnTo>
                  <a:pt x="3177635" y="58825"/>
                </a:lnTo>
                <a:lnTo>
                  <a:pt x="3177635" y="3896856"/>
                </a:lnTo>
                <a:lnTo>
                  <a:pt x="1498890" y="3896856"/>
                </a:lnTo>
                <a:lnTo>
                  <a:pt x="0" y="3896856"/>
                </a:lnTo>
                <a:close/>
              </a:path>
            </a:pathLst>
          </a:custGeom>
          <a:gradFill rotWithShape="1">
            <a:gsLst>
              <a:gs pos="59031">
                <a:schemeClr val="accent3">
                  <a:alpha val="0"/>
                </a:schemeClr>
              </a:gs>
              <a:gs pos="0">
                <a:schemeClr val="accent3"/>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sp>
        <p:nvSpPr>
          <p:cNvPr id="6" name="Title 1">
            <a:extLst>
              <a:ext uri="{A605C287-7F64-4843-AC56-46472E949009}">
                <a16:creationId xmlns:a16="http://schemas.microsoft.com/office/drawing/2010/main" id="{25E5D801-230E-42C9-B7AF-F56C3A94EDA3}"/>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7" name="Text Placeholder 3">
            <a:extLst>
              <a:ext uri="{C2DADEF9-6DCE-481E-B465-17A35CD86BF1}">
                <a16:creationId xmlns:a16="http://schemas.microsoft.com/office/drawing/2010/main" id="{A1408638-DB4B-4CA8-8576-4780D0D6552A}"/>
              </a:ext>
            </a:extLst>
          </p:cNvPr>
          <p:cNvSpPr>
            <a:spLocks noGrp="true"/>
          </p:cNvSpPr>
          <p:nvPr>
            <p:ph idx="1" type="body"/>
          </p:nvPr>
        </p:nvSpPr>
        <p:spPr>
          <a:xfrm rot="0">
            <a:off x="914400" y="1143000"/>
            <a:ext cx="2400074" cy="3424257"/>
          </a:xfrm>
          <a:noFill/>
        </p:spPr>
        <p:txBody>
          <a:bodyPr anchor="t" bIns="45720" lIns="91440" rIns="91440" rtlCol="0" tIns="93600">
            <a:normAutofit/>
          </a:bodyPr>
          <a:lstStyle>
            <a:lvl1pPr indent="0" lvl="0" marL="0">
              <a:lnSpc>
                <a:spcPct val="100000"/>
              </a:lnSpc>
              <a:buNone/>
              <a:defRPr b="0" dirty="0" lang="en-US" sz="1600">
                <a:solidFill>
                  <a:schemeClr val="bg1"/>
                </a:solidFill>
                <a:latin typeface="+mn-lt"/>
              </a:defRPr>
            </a:lvl1pPr>
          </a:lstStyle>
          <a:p>
            <a:pPr/>
            <a:r>
              <a:rPr dirty="0" lang="en-US"/>
              <a:t>Click to edit Master text styles</a:t>
            </a:r>
            <a:endParaRPr dirty="0" lang="en-US"/>
          </a:p>
        </p:txBody>
      </p:sp>
      <p:sp>
        <p:nvSpPr>
          <p:cNvPr id="8" name="Content Placeholder 2">
            <a:extLst>
              <a:ext uri="{8C9F720F-348F-40EE-87ED-DB50D27088E6}">
                <a16:creationId xmlns:a16="http://schemas.microsoft.com/office/drawing/2010/main" id="{3524D449-717C-428F-A143-A1A55EF6939F}"/>
              </a:ext>
            </a:extLst>
          </p:cNvPr>
          <p:cNvSpPr>
            <a:spLocks noGrp="true"/>
          </p:cNvSpPr>
          <p:nvPr>
            <p:ph idx="2"/>
          </p:nvPr>
        </p:nvSpPr>
        <p:spPr>
          <a:xfrm rot="0">
            <a:off x="3396275" y="1143000"/>
            <a:ext cx="4826193" cy="3424257"/>
          </a:xfrm>
        </p:spPr>
        <p:txBody>
          <a:bodyPr rtlCol="0"/>
          <a:lstStyle>
            <a:lvl1pPr lvl="0"/>
            <a:lvl2pPr lvl="1"/>
            <a:lvl3pPr lvl="2"/>
            <a:lvl4pPr lvl="3"/>
            <a:lvl5pPr lvl="4"/>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9" name="Slide Number Placeholder 3">
            <a:extLst>
              <a:ext uri="{746DC8A3-4DC6-4BBC-93EE-42E1119CB712}">
                <a16:creationId xmlns:a16="http://schemas.microsoft.com/office/drawing/2010/main" id="{A722EA07-1459-4E58-AFCD-437E73483340}"/>
              </a:ext>
            </a:extLst>
          </p:cNvPr>
          <p:cNvSpPr>
            <a:spLocks noGrp="true"/>
          </p:cNvSpPr>
          <p:nvPr>
            <p:ph idx="12" sz="quarter" type="sldNum"/>
          </p:nvPr>
        </p:nvSpPr>
        <p:spPr/>
        <p:txBody>
          <a:bodyPr rtlCol="0"/>
          <a:lstStyle/>
          <a:p>
            <a:pPr/>
            <a:r>
              <a:rPr dirty="0" lang="en-US"/>
              <a:t>&lt;#&gt;</a:t>
            </a:r>
            <a:endParaRPr dirty="0" lang="en-US"/>
          </a:p>
        </p:txBody>
      </p:sp>
      <p:sp>
        <p:nvSpPr>
          <p:cNvPr id="10" name="Footer Placeholder 2">
            <a:extLst>
              <a:ext uri="{AC66F207-8CA4-4DDB-874C-1D4A839F61DE}">
                <a16:creationId xmlns:a16="http://schemas.microsoft.com/office/drawing/2010/main" id="{EF4AB22D-CD60-4787-B7B9-2924B0AD4C0D}"/>
              </a:ext>
            </a:extLst>
          </p:cNvPr>
          <p:cNvSpPr>
            <a:spLocks noGrp="true"/>
          </p:cNvSpPr>
          <p:nvPr>
            <p:ph idx="11" sz="quarter" type="ftr"/>
          </p:nvPr>
        </p:nvSpPr>
        <p:spPr/>
        <p:txBody>
          <a:bodyPr rtlCol="0"/>
          <a:lstStyle/>
          <a:p>
            <a:pPr/>
            <a:r>
              <a:rPr dirty="0" lang="en-US"/>
              <a:t>Footer</a:t>
            </a:r>
            <a:endParaRPr dirty="0" lang="en-US"/>
          </a:p>
        </p:txBody>
      </p:sp>
      <p:sp>
        <p:nvSpPr>
          <p:cNvPr id="11" name="Date Placeholder 1">
            <a:extLst>
              <a:ext uri="{A3B26734-01D6-474D-A06E-7755AD9E05CC}">
                <a16:creationId xmlns:a16="http://schemas.microsoft.com/office/drawing/2010/main" id="{0C4B3CF0-2E67-4C30-BB1B-0CA5411974DC}"/>
              </a:ext>
            </a:extLst>
          </p:cNvPr>
          <p:cNvSpPr>
            <a:spLocks noGrp="true"/>
          </p:cNvSpPr>
          <p:nvPr>
            <p:ph idx="10" sz="half" type="dt"/>
          </p:nvPr>
        </p:nvSpPr>
        <p:spPr/>
        <p:txBody>
          <a:bodyPr rtlCol="0"/>
          <a:lstStyle/>
          <a:p>
            <a:pPr/>
            <a:r>
              <a:rPr dirty="0" lang="en-US"/>
              <a:t>Date</a:t>
            </a:r>
            <a:endParaRPr dirty="0" lang="en-US"/>
          </a:p>
        </p:txBody>
      </p:sp>
    </p:spTree>
    <p:extLst>
      <p:ext uri="{D1E5220E-0ADD-4840-A9D5-632CB7617B71}">
        <p14:creationId xmlns:p14="http://schemas.microsoft.com/office/powerpoint/2010/main" val="1715886659275"/>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pic>
        <p:nvPicPr>
          <p:cNvPr id="2" name="">
            <a:extLst>
              <a:ext uri="{A0CDC18A-0DC7-4DCB-B41F-DE364BA37C53}">
                <a16:creationId xmlns:a16="http://schemas.microsoft.com/office/drawing/2010/main" id="{20DB2278-8FBE-424F-BB39-848C10145362}"/>
              </a:ext>
            </a:extLst>
          </p:cNvPr>
          <p:cNvPicPr>
            <a:picLocks noChangeAspect="true"/>
          </p:cNvPicPr>
          <p:nvPr/>
        </p:nvPicPr>
        <p:blipFill>
          <a:blip r:embed="rId2"/>
          <a:stretch>
            <a:fillRect/>
          </a:stretch>
        </p:blipFill>
        <p:spPr>
          <a:xfrm flipH="false" flipV="false" rot="0">
            <a:off x="457613" y="873141"/>
            <a:ext cx="3330158" cy="3367315"/>
          </a:xfrm>
          <a:prstGeom prst="rect">
            <a:avLst/>
          </a:prstGeom>
          <a:noFill/>
        </p:spPr>
      </p:pic>
      <p:sp>
        <p:nvSpPr>
          <p:cNvPr id="3" name="">
            <a:extLst>
              <a:ext uri="{1F3190A5-BF9E-4649-BC78-04A304014626}">
                <a16:creationId xmlns:a16="http://schemas.microsoft.com/office/drawing/2010/main" id="{409A7A6A-235B-4F61-9746-3B4FC4B54C8D}"/>
              </a:ext>
            </a:extLst>
          </p:cNvPr>
          <p:cNvSpPr/>
          <p:nvPr/>
        </p:nvSpPr>
        <p:spPr>
          <a:xfrm flipH="false" flipV="false" rot="0">
            <a:off x="0" y="0"/>
            <a:ext cx="4121981" cy="5145891"/>
          </a:xfrm>
          <a:prstGeom prst="rect">
            <a:avLst/>
          </a:prstGeom>
          <a:gradFill rotWithShape="1">
            <a:gsLst>
              <a:gs pos="59031">
                <a:schemeClr val="accent3">
                  <a:alpha val="0"/>
                </a:schemeClr>
              </a:gs>
              <a:gs pos="0">
                <a:schemeClr val="accent3">
                  <a:alpha val="82000"/>
                </a:schemeClr>
              </a:gs>
            </a:gsLst>
            <a:path path="circle">
              <a:fillToRect b="50000" l="50000" r="50000" t="50000"/>
            </a:path>
            <a:tileRect b="0" l="0" r="0" t="0"/>
          </a:gradFill>
          <a:ln cap="flat" w="9525">
            <a:noFill/>
            <a:prstDash val="solid"/>
            <a:miter lim="800000"/>
          </a:ln>
          <a:effectLst/>
        </p:spPr>
        <p:style>
          <a:lnRef idx="1">
            <a:schemeClr val="accent1">
              <a:shade val="50000"/>
            </a:schemeClr>
          </a:lnRef>
          <a:fillRef idx="1">
            <a:schemeClr val="accent1"/>
          </a:fillRef>
          <a:effectRef idx="0">
            <a:schemeClr val="accent1"/>
          </a:effectRef>
          <a:fontRef idx="minor">
            <a:srgbClr val="ffffff"/>
          </a:fontRef>
        </p:style>
        <p:txBody>
          <a:bodyPr anchor="ctr" rtlCol="0">
            <a:noAutofit/>
          </a:bodyPr>
          <a:lstStyle/>
          <a:p>
            <a:pPr algn="ctr"/>
            <a:r>
              <a:rPr dirty="0" lang="en-US"/>
              <a:t/>
            </a:r>
            <a:endParaRPr dirty="0" lang="en-US"/>
          </a:p>
        </p:txBody>
      </p:sp>
      <p:cxnSp>
        <p:nvCxnSpPr>
          <p:cNvPr id="4" name="Straight Connector 4">
            <a:extLst>
              <a:ext uri="{3B6E13F5-1C24-4D14-ADCA-0D0EF409B4D1}">
                <a16:creationId xmlns:a16="http://schemas.microsoft.com/office/drawing/2010/main" id="{9784B43C-D89A-4EA0-A79F-0BCE2EC3FD71}"/>
              </a:ext>
            </a:extLst>
          </p:cNvPr>
          <p:cNvCxnSpPr/>
          <p:nvPr/>
        </p:nvCxnSpPr>
        <p:spPr>
          <a:xfrm flipH="true" flipV="false" rot="0">
            <a:off x="800609" y="958928"/>
            <a:ext cx="7114210" cy="28667"/>
          </a:xfrm>
          <a:prstGeom prst="line">
            <a:avLst/>
          </a:prstGeom>
          <a:ln w="6350">
            <a:solidFill>
              <a:srgbClr val="6bcad5">
                <a:alpha val="30000"/>
              </a:srgbClr>
            </a:solidFill>
            <a:prstDash val="solid"/>
          </a:ln>
        </p:spPr>
        <p:style>
          <a:lnRef idx="2">
            <a:schemeClr val="accent1"/>
          </a:lnRef>
          <a:fillRef idx="0">
            <a:schemeClr val="accent1"/>
          </a:fillRef>
          <a:effectRef idx="0">
            <a:schemeClr val="accent1"/>
          </a:effectRef>
          <a:fontRef idx="minor">
            <a:schemeClr val="tx1"/>
          </a:fontRef>
        </p:style>
      </p:cxnSp>
      <p:pic>
        <p:nvPicPr>
          <p:cNvPr id="5" name="">
            <a:extLst>
              <a:ext uri="{86DE333A-A8BF-4BFC-BB94-F3F5CE780BB4}">
                <a16:creationId xmlns:a16="http://schemas.microsoft.com/office/drawing/2010/main" id="{E195D8C5-6807-483B-A843-ECAFE808A4C0}"/>
              </a:ext>
            </a:extLst>
          </p:cNvPr>
          <p:cNvPicPr>
            <a:picLocks noChangeAspect="true"/>
          </p:cNvPicPr>
          <p:nvPr/>
        </p:nvPicPr>
        <p:blipFill>
          <a:blip r:embed="rId3">
            <a:alphaModFix amt="39999"/>
          </a:blip>
          <a:stretch>
            <a:fillRect/>
          </a:stretch>
        </p:blipFill>
        <p:spPr>
          <a:xfrm flipH="false" flipV="false">
            <a:off x="7391400" y="-9162"/>
            <a:ext cx="1743075" cy="5143500"/>
          </a:xfrm>
          <a:prstGeom prst="rect">
            <a:avLst/>
          </a:prstGeom>
          <a:noFill/>
        </p:spPr>
      </p:pic>
      <p:pic>
        <p:nvPicPr>
          <p:cNvPr id="6" name="">
            <a:extLst>
              <a:ext uri="{4C7F160E-8EF8-44DC-9A55-8BB13E385A40}">
                <a16:creationId xmlns:a16="http://schemas.microsoft.com/office/drawing/2010/main" id="{DB587FC5-B9EB-4D3D-9081-D5A634DC4D4A}"/>
              </a:ext>
            </a:extLst>
          </p:cNvPr>
          <p:cNvPicPr>
            <a:picLocks noChangeAspect="true"/>
          </p:cNvPicPr>
          <p:nvPr/>
        </p:nvPicPr>
        <p:blipFill>
          <a:blip r:embed="rId4">
            <a:alphaModFix amt="10000"/>
          </a:blip>
          <a:stretch>
            <a:fillRect/>
          </a:stretch>
        </p:blipFill>
        <p:spPr>
          <a:xfrm flipH="false" flipV="false">
            <a:off x="5772150" y="0"/>
            <a:ext cx="3366038" cy="5143500"/>
          </a:xfrm>
          <a:prstGeom prst="rect">
            <a:avLst/>
          </a:prstGeom>
          <a:noFill/>
        </p:spPr>
      </p:pic>
      <p:pic>
        <p:nvPicPr>
          <p:cNvPr id="7" name="">
            <a:extLst>
              <a:ext uri="{CF7913BC-6E1C-4394-BC67-DE9421B41B84}">
                <a16:creationId xmlns:a16="http://schemas.microsoft.com/office/drawing/2010/main" id="{359243E4-1C69-4A33-817C-E7F604BF5AEF}"/>
              </a:ext>
            </a:extLst>
          </p:cNvPr>
          <p:cNvPicPr>
            <a:picLocks noChangeAspect="true"/>
          </p:cNvPicPr>
          <p:nvPr/>
        </p:nvPicPr>
        <p:blipFill>
          <a:blip r:embed="rId5">
            <a:alphaModFix amt="19999"/>
          </a:blip>
          <a:stretch>
            <a:fillRect/>
          </a:stretch>
        </p:blipFill>
        <p:spPr>
          <a:xfrm flipH="false" flipV="false">
            <a:off x="0" y="0"/>
            <a:ext cx="1752600" cy="5143500"/>
          </a:xfrm>
          <a:prstGeom prst="rect">
            <a:avLst/>
          </a:prstGeom>
          <a:noFill/>
        </p:spPr>
      </p:pic>
      <p:sp>
        <p:nvSpPr>
          <p:cNvPr hidden="false" id="8" name="Title 1">
            <a:extLst>
              <a:ext uri="{04CEA119-C391-4061-BEBC-ECB9E1ECCF83}">
                <a16:creationId xmlns:a16="http://schemas.microsoft.com/office/drawing/2010/main" id="{93316E21-DEA6-4FB4-A1A3-75C1E00C476C}"/>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hidden="false" id="9" name="Text Placeholder 3">
            <a:extLst>
              <a:ext uri="{185EF348-E414-47C8-8A60-60875D8470C7}">
                <a16:creationId xmlns:a16="http://schemas.microsoft.com/office/drawing/2010/main" id="{FF273D2F-FF62-4FA6-9DA5-E6FDE0438E02}"/>
              </a:ext>
            </a:extLst>
          </p:cNvPr>
          <p:cNvSpPr>
            <a:spLocks noGrp="true"/>
          </p:cNvSpPr>
          <p:nvPr>
            <p:ph idx="1" type="body"/>
          </p:nvPr>
        </p:nvSpPr>
        <p:spPr>
          <a:xfrm rot="0">
            <a:off x="3978048" y="1199201"/>
            <a:ext cx="4251552" cy="3075063"/>
          </a:xfrm>
          <a:custGeom>
            <a:avLst/>
            <a:gdLst/>
            <a:ahLst/>
            <a:cxnLst/>
            <a:rect b="b" l="0" r="r" t="0"/>
            <a:pathLst>
              <a:path h="3075064" w="4251552">
                <a:moveTo>
                  <a:pt x="4236" y="11641"/>
                </a:moveTo>
                <a:lnTo>
                  <a:pt x="4251552" y="0"/>
                </a:lnTo>
                <a:lnTo>
                  <a:pt x="4251552" y="3064284"/>
                </a:lnTo>
                <a:lnTo>
                  <a:pt x="2424" y="3073649"/>
                </a:lnTo>
                <a:cubicBezTo>
                  <a:pt x="5509" y="3131047"/>
                  <a:pt x="-6642" y="1422583"/>
                  <a:pt x="5559" y="1452958"/>
                </a:cubicBezTo>
                <a:close/>
              </a:path>
            </a:pathLst>
          </a:custGeom>
        </p:spPr>
        <p:txBody>
          <a:bodyPr anchor="t" bIns="0" lIns="0" rIns="0" rtlCol="0" tIns="0">
            <a:normAutofit/>
          </a:bodyPr>
          <a:lstStyle>
            <a:lvl1pPr indent="0" lvl="0" marL="0">
              <a:lnSpc>
                <a:spcPct val="150000"/>
              </a:lnSpc>
              <a:buNone/>
              <a:defRPr b="0" dirty="0" lang="en-US" sz="1800">
                <a:solidFill>
                  <a:schemeClr val="bg1"/>
                </a:solidFill>
                <a:latin typeface="+mn-lt"/>
              </a:defRPr>
            </a:lvl1pPr>
          </a:lstStyle>
          <a:p>
            <a:pPr/>
            <a:r>
              <a:rPr dirty="0" lang="en-US"/>
              <a:t>Click to edit Master text styles</a:t>
            </a:r>
            <a:endParaRPr dirty="0" lang="en-US"/>
          </a:p>
        </p:txBody>
      </p:sp>
      <p:sp>
        <p:nvSpPr>
          <p:cNvPr id="10" name="Picture Placeholder 2">
            <a:extLst>
              <a:ext uri="{4E548A4D-63E4-47D8-BAB0-41EE40CC9763}">
                <a16:creationId xmlns:a16="http://schemas.microsoft.com/office/drawing/2010/main" id="{1AC93D75-1C31-419E-98CE-9AE65959D490}"/>
              </a:ext>
            </a:extLst>
          </p:cNvPr>
          <p:cNvSpPr>
            <a:spLocks noGrp="true"/>
          </p:cNvSpPr>
          <p:nvPr>
            <p:ph idx="2" type="pic"/>
          </p:nvPr>
        </p:nvSpPr>
        <p:spPr>
          <a:xfrm rot="0">
            <a:off x="823302" y="1323975"/>
            <a:ext cx="2571750" cy="2571750"/>
          </a:xfrm>
          <a:prstGeom prst="ellipse">
            <a:avLst/>
          </a:prstGeom>
          <a:solidFill>
            <a:schemeClr val="tx2">
              <a:alpha val="10000"/>
            </a:schemeClr>
          </a:solidFill>
          <a:ln w="38100">
            <a:noFill/>
            <a:miter lim="800000"/>
          </a:ln>
        </p:spPr>
        <p:txBody>
          <a:bodyPr rtlCol="0"/>
          <a:lstStyle/>
          <a:p>
            <a:pPr algn="ctr"/>
            <a:r>
              <a:rPr dirty="0" lang="en-US"/>
              <a:t>Click icon to add picture</a:t>
            </a:r>
            <a:endParaRPr dirty="0" lang="en-US"/>
          </a:p>
        </p:txBody>
      </p:sp>
      <p:sp>
        <p:nvSpPr>
          <p:cNvPr id="11" name="Slide Number Placeholder 4">
            <a:extLst>
              <a:ext uri="{5E262645-E770-4B54-B2C1-8A17A8FE8849}">
                <a16:creationId xmlns:a16="http://schemas.microsoft.com/office/drawing/2010/main" id="{979CCFEE-9530-494C-A316-C3FBE391237F}"/>
              </a:ext>
            </a:extLst>
          </p:cNvPr>
          <p:cNvSpPr>
            <a:spLocks noGrp="true"/>
          </p:cNvSpPr>
          <p:nvPr>
            <p:ph idx="12" sz="quarter" type="sldNum"/>
          </p:nvPr>
        </p:nvSpPr>
        <p:spPr/>
        <p:txBody>
          <a:bodyPr rtlCol="0"/>
          <a:lstStyle/>
          <a:p>
            <a:pPr/>
            <a:r>
              <a:rPr dirty="0" lang="en-US"/>
              <a:t>&lt;#&gt;</a:t>
            </a:r>
            <a:endParaRPr dirty="0" lang="en-US"/>
          </a:p>
        </p:txBody>
      </p:sp>
      <p:sp>
        <p:nvSpPr>
          <p:cNvPr id="12" name="Footer Placeholder 3">
            <a:extLst>
              <a:ext uri="{F4CF1339-7814-4268-9637-AAE4EC78EF84}">
                <a16:creationId xmlns:a16="http://schemas.microsoft.com/office/drawing/2010/main" id="{2C167A79-27EE-49F4-8192-E36D404E44DF}"/>
              </a:ext>
            </a:extLst>
          </p:cNvPr>
          <p:cNvSpPr>
            <a:spLocks noGrp="true"/>
          </p:cNvSpPr>
          <p:nvPr>
            <p:ph idx="11" sz="quarter" type="ftr"/>
          </p:nvPr>
        </p:nvSpPr>
        <p:spPr/>
        <p:txBody>
          <a:bodyPr rtlCol="0"/>
          <a:lstStyle/>
          <a:p>
            <a:pPr/>
            <a:r>
              <a:rPr dirty="0" lang="en-US"/>
              <a:t>Footer</a:t>
            </a:r>
            <a:endParaRPr dirty="0" lang="en-US"/>
          </a:p>
        </p:txBody>
      </p:sp>
      <p:sp>
        <p:nvSpPr>
          <p:cNvPr id="13" name="Date Placeholder 1">
            <a:extLst>
              <a:ext uri="{B4F1A0ED-C5CD-472D-BB8E-31450C1316AF}">
                <a16:creationId xmlns:a16="http://schemas.microsoft.com/office/drawing/2010/main" id="{3D28E313-711C-4D59-839F-2682009B5F36}"/>
              </a:ext>
            </a:extLst>
          </p:cNvPr>
          <p:cNvSpPr>
            <a:spLocks noGrp="true"/>
          </p:cNvSpPr>
          <p:nvPr>
            <p:ph idx="10" sz="half" type="dt"/>
          </p:nvPr>
        </p:nvSpPr>
        <p:spPr/>
        <p:txBody>
          <a:bodyPr rtlCol="0"/>
          <a:lstStyle/>
          <a:p>
            <a:pPr/>
            <a:r>
              <a:rPr dirty="0" lang="en-US"/>
              <a:t>Date</a:t>
            </a:r>
            <a:endParaRPr dirty="0" lang="en-US"/>
          </a:p>
        </p:txBody>
      </p:sp>
    </p:spTree>
    <p:extLst>
      <p:ext uri="{757759B5-B828-452E-BCF8-CB224D629719}">
        <p14:creationId xmlns:p14="http://schemas.microsoft.com/office/powerpoint/2010/main" val="1715886659278"/>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6.jpg" Type="http://schemas.openxmlformats.org/officeDocument/2006/relationships/imag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Pr>
        <a:blipFill dpi="0" rotWithShape="1">
          <a:blip r:embed="rId13"/>
          <a:stretch>
            <a:fillRect b="0" l="0" r="0" t="0"/>
          </a:stretch>
        </a:blipFill>
        <a:effectLst/>
      </p:bgPr>
    </p:bg>
    <p:spTree>
      <p:nvGrpSpPr>
        <p:cNvPr id="1" name=""/>
        <p:cNvGrpSpPr/>
        <p:nvPr/>
      </p:nvGrpSpPr>
      <p:grpSpPr>
        <a:xfrm>
          <a:off x="0" y="0"/>
          <a:ext cx="0" cy="0"/>
          <a:chOff x="0" y="0"/>
          <a:chExt cx="0" cy="0"/>
        </a:xfrm>
      </p:grpSpPr>
      <p:sp>
        <p:nvSpPr>
          <p:cNvPr id="2" name="Title Placeholder 1">
            <a:extLst>
              <a:ext uri="{8AB6EA3D-22F0-4281-802A-4D6535C74959}">
                <a16:creationId xmlns:a16="http://schemas.microsoft.com/office/drawing/2010/main" id="{21D95F90-7819-49A0-B218-18BF3358A8F2}"/>
              </a:ext>
            </a:extLst>
          </p:cNvPr>
          <p:cNvSpPr>
            <a:spLocks noGrp="true"/>
          </p:cNvSpPr>
          <p:nvPr>
            <p:ph type="title"/>
          </p:nvPr>
        </p:nvSpPr>
        <p:spPr>
          <a:xfrm rot="0">
            <a:off x="919688" y="490694"/>
            <a:ext cx="7302780" cy="494592"/>
          </a:xfrm>
          <a:prstGeom prst="rect">
            <a:avLst/>
          </a:prstGeom>
        </p:spPr>
        <p:txBody>
          <a:bodyPr anchor="b" bIns="45720" lIns="91440" rIns="91440" rtlCol="0" tIns="45720">
            <a:noAutofit/>
          </a:bodyPr>
          <a:lstStyle/>
          <a:p>
            <a:pPr/>
            <a:r>
              <a:rPr dirty="0" lang="en-US"/>
              <a:t>Click to edit Master title style</a:t>
            </a:r>
            <a:endParaRPr dirty="0" lang="en-US"/>
          </a:p>
        </p:txBody>
      </p:sp>
      <p:sp>
        <p:nvSpPr>
          <p:cNvPr id="3" name="Text Placeholder 2">
            <a:extLst>
              <a:ext uri="{F6536AFB-E3AD-4704-BC69-FDD713C47FD7}">
                <a16:creationId xmlns:a16="http://schemas.microsoft.com/office/drawing/2010/main" id="{7C8DE370-FA96-4718-AD99-CD876D77EEDC}"/>
              </a:ext>
            </a:extLst>
          </p:cNvPr>
          <p:cNvSpPr>
            <a:spLocks noGrp="true"/>
          </p:cNvSpPr>
          <p:nvPr>
            <p:ph idx="1" type="body"/>
          </p:nvPr>
        </p:nvSpPr>
        <p:spPr>
          <a:xfrm rot="0">
            <a:off x="924450" y="1067116"/>
            <a:ext cx="7302780" cy="3575087"/>
          </a:xfrm>
          <a:prstGeom prst="rect">
            <a:avLst/>
          </a:prstGeom>
        </p:spPr>
        <p:txBody>
          <a:bodyPr bIns="45720" lIns="91440" rIns="91440" rtlCol="0" tIns="9360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Slide Number Placeholder 5">
            <a:extLst>
              <a:ext uri="{84D393D1-6E6E-42AB-9770-F5E980347717}">
                <a16:creationId xmlns:a16="http://schemas.microsoft.com/office/drawing/2010/main" id="{8391F3B1-4D8D-4F8A-A8C8-BBE3AC021E73}"/>
              </a:ext>
            </a:extLst>
          </p:cNvPr>
          <p:cNvSpPr>
            <a:spLocks noGrp="true"/>
          </p:cNvSpPr>
          <p:nvPr>
            <p:ph idx="4" sz="quarter" type="sldNum"/>
          </p:nvPr>
        </p:nvSpPr>
        <p:spPr>
          <a:xfrm rot="0">
            <a:off x="6123448" y="4771233"/>
            <a:ext cx="2133600" cy="273844"/>
          </a:xfrm>
          <a:prstGeom prst="rect">
            <a:avLst/>
          </a:prstGeom>
        </p:spPr>
        <p:txBody>
          <a:bodyPr anchor="ctr" bIns="45720" lIns="91440" rIns="91440" rtlCol="0" tIns="45720"/>
          <a:lstStyle>
            <a:lvl1pPr algn="r" lvl="0">
              <a:defRPr b="0" dirty="0" i="0" lang="en-US" sz="600">
                <a:solidFill>
                  <a:schemeClr val="bg1">
                    <a:lumMod val="50000"/>
                  </a:schemeClr>
                </a:solidFill>
                <a:latin typeface="+mn-lt"/>
              </a:defRPr>
            </a:lvl1pPr>
          </a:lstStyle>
          <a:p>
            <a:pPr/>
            <a:r>
              <a:rPr dirty="0" lang="en-US"/>
              <a:t>&lt;#&gt;</a:t>
            </a:r>
            <a:endParaRPr dirty="0" lang="en-US"/>
          </a:p>
        </p:txBody>
      </p:sp>
      <p:sp>
        <p:nvSpPr>
          <p:cNvPr id="5" name="Footer Placeholder 4">
            <a:extLst>
              <a:ext uri="{E5B3AB88-2F57-4C10-BDFE-4EB92034C543}">
                <a16:creationId xmlns:a16="http://schemas.microsoft.com/office/drawing/2010/main" id="{B49819A2-3F70-4385-B6B4-CD74E9AFBA1C}"/>
              </a:ext>
            </a:extLst>
          </p:cNvPr>
          <p:cNvSpPr>
            <a:spLocks noGrp="true"/>
          </p:cNvSpPr>
          <p:nvPr>
            <p:ph idx="3" sz="quarter" type="ftr"/>
          </p:nvPr>
        </p:nvSpPr>
        <p:spPr>
          <a:xfrm rot="0">
            <a:off x="3124200" y="4771233"/>
            <a:ext cx="2895600" cy="273844"/>
          </a:xfrm>
          <a:prstGeom prst="rect">
            <a:avLst/>
          </a:prstGeom>
        </p:spPr>
        <p:txBody>
          <a:bodyPr anchor="ctr" bIns="45720" lIns="91440" rIns="91440" rtlCol="0" tIns="45720"/>
          <a:lstStyle>
            <a:lvl1pPr algn="ctr" lvl="0">
              <a:defRPr b="0" dirty="0" i="0" lang="en-US" sz="600">
                <a:solidFill>
                  <a:schemeClr val="bg1">
                    <a:lumMod val="50000"/>
                  </a:schemeClr>
                </a:solidFill>
                <a:latin typeface="+mn-lt"/>
              </a:defRPr>
            </a:lvl1pPr>
          </a:lstStyle>
          <a:p>
            <a:pPr/>
            <a:r>
              <a:rPr dirty="0" lang="en-US"/>
              <a:t>Footer</a:t>
            </a:r>
            <a:endParaRPr dirty="0" lang="en-US"/>
          </a:p>
        </p:txBody>
      </p:sp>
      <p:sp>
        <p:nvSpPr>
          <p:cNvPr id="6" name="Date Placeholder 3">
            <a:extLst>
              <a:ext uri="{8C1E1E63-51B4-4B04-BA73-4E806B1A6A19}">
                <a16:creationId xmlns:a16="http://schemas.microsoft.com/office/drawing/2010/main" id="{008140C0-DDC9-44E6-A7E4-AFB4ED504479}"/>
              </a:ext>
            </a:extLst>
          </p:cNvPr>
          <p:cNvSpPr>
            <a:spLocks noGrp="true"/>
          </p:cNvSpPr>
          <p:nvPr>
            <p:ph idx="2" sz="half" type="dt"/>
          </p:nvPr>
        </p:nvSpPr>
        <p:spPr>
          <a:xfrm rot="0">
            <a:off x="894633" y="4771233"/>
            <a:ext cx="2133600" cy="273844"/>
          </a:xfrm>
          <a:prstGeom prst="rect">
            <a:avLst/>
          </a:prstGeom>
        </p:spPr>
        <p:txBody>
          <a:bodyPr anchor="ctr" bIns="45720" lIns="91440" rIns="91440" rtlCol="0" tIns="45720"/>
          <a:lstStyle>
            <a:lvl1pPr algn="l" lvl="0">
              <a:defRPr b="0" dirty="0" i="0" lang="en-US" sz="600">
                <a:solidFill>
                  <a:schemeClr val="bg1">
                    <a:lumMod val="50000"/>
                  </a:schemeClr>
                </a:solidFill>
                <a:latin typeface="+mn-lt"/>
              </a:defRPr>
            </a:lvl1pPr>
          </a:lstStyle>
          <a:p>
            <a:pPr/>
            <a:r>
              <a:rPr dirty="0" lang="en-US"/>
              <a:t>Date</a:t>
            </a:r>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lvl="0" rtl="false">
        <a:lnSpc>
          <a:spcPct val="100000"/>
        </a:lnSpc>
        <a:spcBef>
          <a:spcPct val="0"/>
        </a:spcBef>
        <a:buNone/>
        <a:defRPr b="0" dirty="0" i="0" lang="en-US" sz="3200">
          <a:solidFill>
            <a:schemeClr val="accent3">
              <a:lumMod val="60000"/>
              <a:lumOff val="40000"/>
            </a:schemeClr>
          </a:solidFill>
          <a:latin typeface="+mj-lt"/>
        </a:defRPr>
      </a:lvl1pPr>
    </p:titleStyle>
    <p:bodyStyle>
      <a:lvl1pPr algn="l" indent="-342900" lvl="0" marL="342900" rtl="false">
        <a:lnSpc>
          <a:spcPct val="100000"/>
        </a:lnSpc>
        <a:spcBef>
          <a:spcPts val="1200"/>
        </a:spcBef>
        <a:buClr>
          <a:schemeClr val="accent3">
            <a:lumMod val="60000"/>
            <a:lumOff val="40000"/>
          </a:schemeClr>
        </a:buClr>
        <a:buFont typeface="Arial"/>
        <a:buChar char="•"/>
        <a:defRPr b="0" dirty="0" i="0" lang="en-US" sz="1800">
          <a:solidFill>
            <a:schemeClr val="bg1"/>
          </a:solidFill>
          <a:latin typeface="+mn-lt"/>
        </a:defRPr>
      </a:lvl1pPr>
      <a:lvl2pPr algn="l" indent="-285750" lvl="1" marL="742950" rtl="false">
        <a:lnSpc>
          <a:spcPct val="100000"/>
        </a:lnSpc>
        <a:spcBef>
          <a:spcPts val="300"/>
        </a:spcBef>
        <a:buClr>
          <a:schemeClr val="accent3">
            <a:lumMod val="60000"/>
            <a:lumOff val="40000"/>
          </a:schemeClr>
        </a:buClr>
        <a:buFont typeface="Arial"/>
        <a:buChar char="•"/>
        <a:defRPr b="0" dirty="0" i="0" lang="en-US" sz="1600">
          <a:solidFill>
            <a:schemeClr val="bg1"/>
          </a:solidFill>
          <a:latin typeface="+mn-lt"/>
        </a:defRPr>
      </a:lvl2pPr>
      <a:lvl3pPr algn="l" indent="-228600" lvl="2" marL="1143000" rtl="false">
        <a:lnSpc>
          <a:spcPct val="100000"/>
        </a:lnSpc>
        <a:spcBef>
          <a:spcPts val="300"/>
        </a:spcBef>
        <a:buClr>
          <a:schemeClr val="accent3">
            <a:lumMod val="60000"/>
            <a:lumOff val="40000"/>
          </a:schemeClr>
        </a:buClr>
        <a:buFont typeface="Arial"/>
        <a:buChar char="•"/>
        <a:defRPr b="0" dirty="0" i="0" lang="en-US" sz="1400">
          <a:solidFill>
            <a:schemeClr val="bg1"/>
          </a:solidFill>
          <a:latin typeface="+mn-lt"/>
        </a:defRPr>
      </a:lvl3pPr>
      <a:lvl4pPr algn="l" indent="-228600" lvl="3" marL="1600200" rtl="false">
        <a:lnSpc>
          <a:spcPct val="100000"/>
        </a:lnSpc>
        <a:spcBef>
          <a:spcPts val="300"/>
        </a:spcBef>
        <a:buClr>
          <a:schemeClr val="accent3">
            <a:lumMod val="60000"/>
            <a:lumOff val="40000"/>
          </a:schemeClr>
        </a:buClr>
        <a:buFont typeface="Arial"/>
        <a:buChar char="•"/>
        <a:defRPr b="0" dirty="0" i="0" lang="en-US" sz="1200">
          <a:solidFill>
            <a:schemeClr val="bg1"/>
          </a:solidFill>
          <a:latin typeface="+mn-lt"/>
        </a:defRPr>
      </a:lvl4pPr>
      <a:lvl5pPr algn="l" indent="-228600" lvl="4" marL="2057400" rtl="false">
        <a:lnSpc>
          <a:spcPct val="100000"/>
        </a:lnSpc>
        <a:spcBef>
          <a:spcPts val="300"/>
        </a:spcBef>
        <a:buClr>
          <a:schemeClr val="accent3">
            <a:lumMod val="60000"/>
            <a:lumOff val="40000"/>
          </a:schemeClr>
        </a:buClr>
        <a:buFont typeface="Arial"/>
        <a:buChar char="•"/>
        <a:defRPr b="0" dirty="0" i="0" lang="en-US" sz="1000">
          <a:solidFill>
            <a:schemeClr val="bg1"/>
          </a:solidFill>
          <a:latin typeface="+mn-lt"/>
        </a:defRPr>
      </a:lvl5pPr>
      <a:lvl6pPr algn="l" indent="-228600" lvl="5" marL="2514600" rtl="false">
        <a:spcBef>
          <a:spcPct val="20000"/>
        </a:spcBef>
        <a:buClr>
          <a:schemeClr val="accent3">
            <a:lumMod val="60000"/>
            <a:lumOff val="40000"/>
          </a:schemeClr>
        </a:buClr>
        <a:buFont typeface="Arial"/>
        <a:buChar char="•"/>
        <a:defRPr b="0" dirty="0" i="0" lang="en-US" sz="1000">
          <a:solidFill>
            <a:schemeClr val="bg1"/>
          </a:solidFill>
          <a:latin typeface="+mn-lt"/>
        </a:defRPr>
      </a:lvl6pPr>
      <a:lvl7pPr algn="l" indent="-228600" lvl="6" marL="2971800" rtl="false">
        <a:spcBef>
          <a:spcPct val="20000"/>
        </a:spcBef>
        <a:buClr>
          <a:schemeClr val="accent3">
            <a:lumMod val="60000"/>
            <a:lumOff val="40000"/>
          </a:schemeClr>
        </a:buClr>
        <a:buFont typeface="Arial"/>
        <a:buChar char="•"/>
        <a:defRPr b="0" dirty="0" i="0" lang="en-US" sz="1000">
          <a:solidFill>
            <a:schemeClr val="bg1"/>
          </a:solidFill>
          <a:latin typeface="+mn-lt"/>
        </a:defRPr>
      </a:lvl7pPr>
      <a:lvl8pPr algn="l" indent="-228600" lvl="7" marL="3429000" rtl="false">
        <a:spcBef>
          <a:spcPct val="20000"/>
        </a:spcBef>
        <a:buClr>
          <a:schemeClr val="accent3">
            <a:lumMod val="60000"/>
            <a:lumOff val="40000"/>
          </a:schemeClr>
        </a:buClr>
        <a:buFont typeface="Arial"/>
        <a:buChar char="•"/>
        <a:defRPr b="0" dirty="0" i="0" lang="en-US" sz="1000">
          <a:solidFill>
            <a:schemeClr val="bg1"/>
          </a:solidFill>
          <a:latin typeface="+mn-lt"/>
        </a:defRPr>
      </a:lvl8pPr>
      <a:lvl9pPr algn="l" indent="-228600" lvl="8" marL="3886200" rtl="false">
        <a:spcBef>
          <a:spcPct val="20000"/>
        </a:spcBef>
        <a:buClr>
          <a:schemeClr val="accent3">
            <a:lumMod val="60000"/>
            <a:lumOff val="40000"/>
          </a:schemeClr>
        </a:buClr>
        <a:buFont typeface="Arial"/>
        <a:buChar char="•"/>
        <a:defRPr b="0" dirty="0" i="0" lang="en-US" sz="1000">
          <a:solidFill>
            <a:schemeClr val="bg1"/>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2" Target="../media/image1.png" Type="http://schemas.openxmlformats.org/officeDocument/2006/relationships/image"/><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59748B99-4465-4E73-8A29-CEA08CAF89B1}">
                <a16:creationId xmlns:a16="http://schemas.microsoft.com/office/drawing/2010/main" id="{945BF0A2-1E27-4494-BB1A-98F1FC2C6684}"/>
              </a:ext>
            </a:extLst>
          </p:cNvPr>
          <p:cNvSpPr>
            <a:spLocks noGrp="true"/>
          </p:cNvSpPr>
          <p:nvPr>
            <p:ph type="title"/>
          </p:nvPr>
        </p:nvSpPr>
        <p:spPr/>
        <p:txBody>
          <a:bodyPr rtlCol="0"/>
          <a:lstStyle/>
          <a:p>
            <a:pPr/>
            <a:r>
              <a:rPr dirty="0" lang="en-US"/>
              <a:t>BLUETOOTH WHEEL CHAIR </a:t>
            </a:r>
            <a:endParaRPr dirty="0" lang="en-US"/>
          </a:p>
        </p:txBody>
      </p:sp>
      <p:sp>
        <p:nvSpPr>
          <p:cNvPr id="3" name="Subtitle 2">
            <a:extLst>
              <a:ext uri="{1F3FF5F9-E98A-40BF-9E1E-09CC8ABCD3CB}">
                <a16:creationId xmlns:a16="http://schemas.microsoft.com/office/drawing/2010/main" id="{CFCFEDBC-F109-4B83-A366-C7DE98253AAD}"/>
              </a:ext>
            </a:extLst>
          </p:cNvPr>
          <p:cNvSpPr>
            <a:spLocks noGrp="true"/>
          </p:cNvSpPr>
          <p:nvPr>
            <p:ph idx="1" type="subTitle"/>
          </p:nvPr>
        </p:nvSpPr>
        <p:spPr>
          <a:xfrm flipH="true" flipV="false" rot="0">
            <a:off x="1235525" y="3164252"/>
            <a:ext cx="0" cy="0"/>
          </a:xfrm>
        </p:spPr>
        <p:txBody>
          <a:bodyPr rtlCol="0"/>
          <a:lstStyle/>
          <a:p>
            <a:pPr/>
            <a:r>
              <a:rPr dirty="0" lang="en-US"/>
              <a:t/>
            </a:r>
            <a:endParaRPr dirty="0" lang="en-US"/>
          </a:p>
        </p:txBody>
      </p:sp>
    </p:spTree>
    <p:extLst>
      <p:ext uri="{327EC839-DBE5-4EC4-BE48-C46C814C8173}">
        <p14:creationId xmlns:p14="http://schemas.microsoft.com/office/powerpoint/2010/main" val="1715886659289"/>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sp>
        <p:nvSpPr>
          <p:cNvPr id="2" name="Title 1">
            <a:extLst>
              <a:ext uri="{4587CA27-7470-4E60-B0C1-41715ACF0930}">
                <a16:creationId xmlns:a16="http://schemas.microsoft.com/office/drawing/2010/main" id="{221F64A1-91E4-4BA2-8C34-902691EAED1F}"/>
              </a:ext>
            </a:extLst>
          </p:cNvPr>
          <p:cNvSpPr>
            <a:spLocks noGrp="true"/>
          </p:cNvSpPr>
          <p:nvPr>
            <p:ph type="title"/>
          </p:nvPr>
        </p:nvSpPr>
        <p:spPr/>
        <p:txBody>
          <a:bodyPr rtlCol="0"/>
          <a:lstStyle/>
          <a:p>
            <a:pPr/>
            <a:r>
              <a:rPr dirty="0" lang="en-US"/>
              <a:t>ABSTRACT</a:t>
            </a:r>
            <a:endParaRPr dirty="0" lang="en-US"/>
          </a:p>
        </p:txBody>
      </p:sp>
      <p:sp>
        <p:nvSpPr>
          <p:cNvPr id="3" name="Content Placeholder 2">
            <a:extLst>
              <a:ext uri="{C326EAA5-30B7-42F0-96E7-E57C92DBECDC}">
                <a16:creationId xmlns:a16="http://schemas.microsoft.com/office/drawing/2010/main" id="{59B2B30D-E917-4104-B679-5AC505E7A3A0}"/>
              </a:ext>
            </a:extLst>
          </p:cNvPr>
          <p:cNvSpPr>
            <a:spLocks noGrp="true"/>
          </p:cNvSpPr>
          <p:nvPr>
            <p:ph idx="1"/>
          </p:nvPr>
        </p:nvSpPr>
        <p:spPr/>
        <p:txBody>
          <a:bodyPr rtlCol="0"/>
          <a:lstStyle/>
          <a:p>
            <a:pPr/>
            <a:r>
              <a:rPr dirty="0" lang="en-US" sz="1800">
                <a:latin typeface="Times New Roman"/>
              </a:rPr>
              <a:t>We are now living in the 21</a:t>
            </a:r>
            <a:r>
              <a:rPr baseline="30000" dirty="0" lang="en-US" sz="1800">
                <a:latin typeface="Times New Roman"/>
              </a:rPr>
              <a:t>st</a:t>
            </a:r>
            <a:r>
              <a:rPr b="1" dirty="0" lang="en-US" sz="1800">
                <a:latin typeface="Times New Roman"/>
              </a:rPr>
              <a:t> </a:t>
            </a:r>
            <a:r>
              <a:rPr dirty="0" lang="en-US" sz="1800">
                <a:latin typeface="Times New Roman"/>
              </a:rPr>
              <a:t>century. Now, smart phone has become the most essential thing in our daily life.</a:t>
            </a:r>
            <a:r>
              <a:rPr b="1" dirty="0" lang="en-US" sz="1800">
                <a:latin typeface="Times New Roman"/>
              </a:rPr>
              <a:t> </a:t>
            </a:r>
            <a:r>
              <a:rPr dirty="0" lang="en-US" sz="1800">
                <a:latin typeface="Times New Roman"/>
              </a:rPr>
              <a:t>Android application based smart phones are becoming each time more powerful and equipped with several accessories that are useful for Robots. This project describes how to control a robot using mobile through Bluetooth communication, some features about Bluetooth technology, components of the mobile and robot. We present a review of robots controlled by mobile phone via moving the robot upward, backward, left and right side by the android application such as Arduino, Bluetooth. Bluetooth has changed how people use digital device at home or office, and has transferred traditional wired digital devices into wireless devices. Here we are using Bluetooth communication, interface </a:t>
            </a:r>
            <a:r>
              <a:rPr dirty="0" err="1" lang="en-US" sz="1800">
                <a:latin typeface="Times New Roman"/>
              </a:rPr>
              <a:t>microcontroller</a:t>
            </a:r>
            <a:r>
              <a:rPr dirty="0" lang="en-US" sz="1800">
                <a:latin typeface="Times New Roman"/>
              </a:rPr>
              <a:t> and android application. We are using Arduino software to interface the Bluetooth module with </a:t>
            </a:r>
            <a:r>
              <a:rPr dirty="0" err="1" lang="en-US" sz="1800">
                <a:latin typeface="Times New Roman"/>
              </a:rPr>
              <a:t>microcontroller</a:t>
            </a:r>
            <a:r>
              <a:rPr dirty="0" lang="en-US" sz="1800">
                <a:latin typeface="Times New Roman"/>
              </a:rPr>
              <a:t>. According to commands received from android the robot motion can be controlled. We derived simple solutions to provide a framework for building robots with very low cost but with high computation and sensing capabilities provided by the smart phone that is used as a control device.</a:t>
            </a:r>
          </a:p>
          <a:p>
            <a:pPr/>
            <a:r>
              <a:rPr dirty="0" lang="en-US"/>
              <a:t/>
            </a:r>
            <a:endParaRPr dirty="0" lang="en-US"/>
          </a:p>
        </p:txBody>
      </p:sp>
    </p:spTree>
    <p:extLst>
      <p:ext uri="{DAE671A4-1DAA-4F28-84DC-33AC29D1EF86}">
        <p14:creationId xmlns:p14="http://schemas.microsoft.com/office/powerpoint/2010/main" val="1715886659290"/>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1">
            <a:extLst>
              <a:ext uri="{29F3F40E-C5E8-4FAD-81FC-2A8FF4A16B4F}">
                <a16:creationId xmlns:a16="http://schemas.microsoft.com/office/drawing/2010/main" id="{FD297C9C-32FA-4E94-BB76-FB7D47A7ADDD}"/>
              </a:ext>
            </a:extLst>
          </p:cNvPr>
          <p:cNvSpPr>
            <a:spLocks noGrp="true"/>
          </p:cNvSpPr>
          <p:nvPr>
            <p:ph type="title"/>
          </p:nvPr>
        </p:nvSpPr>
        <p:spPr/>
        <p:txBody>
          <a:bodyPr rtlCol="0"/>
          <a:lstStyle/>
          <a:p>
            <a:pPr/>
            <a:r>
              <a:rPr dirty="0" lang="en-US"/>
              <a:t>INTRODUCTION</a:t>
            </a:r>
            <a:endParaRPr dirty="0" lang="en-US"/>
          </a:p>
        </p:txBody>
      </p:sp>
      <p:sp>
        <p:nvSpPr>
          <p:cNvPr id="3" name="Content Placeholder 2">
            <a:extLst>
              <a:ext uri="{ADA069E3-E75E-405D-81EA-563F77F82A14}">
                <a16:creationId xmlns:a16="http://schemas.microsoft.com/office/drawing/2010/main" id="{20530151-6820-407E-BA74-68398C37DB6C}"/>
              </a:ext>
            </a:extLst>
          </p:cNvPr>
          <p:cNvSpPr>
            <a:spLocks noGrp="true"/>
          </p:cNvSpPr>
          <p:nvPr>
            <p:ph idx="1"/>
          </p:nvPr>
        </p:nvSpPr>
        <p:spPr/>
        <p:txBody>
          <a:bodyPr rtlCol="0">
            <a:normAutofit fontScale="70000" lnSpcReduction="20000"/>
          </a:bodyPr>
          <a:lstStyle/>
          <a:p>
            <a:pPr/>
            <a:r>
              <a:rPr dirty="0" lang="en-US"/>
              <a:t/>
            </a:r>
          </a:p>
          <a:p>
            <a:pPr algn="just"/>
            <a:r>
              <a:rPr dirty="0" lang="en-US"/>
              <a:t>This paper represents android application based Bluetooth controlled robotic car. Here main motto of our project is to control the car with android application. Here we use mainly Arduino </a:t>
            </a:r>
            <a:r>
              <a:rPr dirty="0" err="1" lang="en-US"/>
              <a:t>UNO</a:t>
            </a:r>
            <a:r>
              <a:rPr dirty="0" lang="en-US"/>
              <a:t> (</a:t>
            </a:r>
            <a:r>
              <a:rPr dirty="0" err="1" lang="en-US"/>
              <a:t>ATMEGA</a:t>
            </a:r>
            <a:r>
              <a:rPr dirty="0" lang="en-US"/>
              <a:t> 328P), Bluetooth module (</a:t>
            </a:r>
            <a:r>
              <a:rPr dirty="0" err="1" lang="en-US"/>
              <a:t>HC</a:t>
            </a:r>
            <a:r>
              <a:rPr dirty="0" lang="en-US"/>
              <a:t>-05). We interface the Bluetooth module with the system so that we can easily control the system by smart phone application. This project is more necessary to the modern society in context of spying and surveillance. The project aims in designing a Robot that can be operated using Android mobile phone. The controlling of the Robot is done wirelessly through Android smart phone using the Bluetooth feature present in it. Here in the project the Android smart phone is used as a remote control for operating the Robot. The controlling device of the whole system is a </a:t>
            </a:r>
            <a:r>
              <a:rPr dirty="0" err="1" lang="en-US"/>
              <a:t>Microcontroller</a:t>
            </a:r>
            <a:r>
              <a:rPr dirty="0" lang="en-US"/>
              <a:t>. Bluetooth module, DC motors are interfaced to the </a:t>
            </a:r>
            <a:r>
              <a:rPr dirty="0" err="1" lang="en-US"/>
              <a:t>Microcontroller</a:t>
            </a:r>
            <a:r>
              <a:rPr dirty="0" lang="en-US"/>
              <a:t>. The data received by the Bluetooth module from Android smart phone is fed as input to the controller. The controller acts accordingly on the DC motors of the Robot. In achieving the task the controller is loaded with a program written using Embedded ‘C’ language. Related reference articles implementing wireless control of robots have been studied as mentioned in [1-12]. Still there exists a requirement of a cost-effective automation system, which will be easy to implement. An example of such a cost-effective project has been proposed here.</a:t>
            </a:r>
          </a:p>
          <a:p>
            <a:pPr/>
            <a:r>
              <a:rPr dirty="0" lang="en-US"/>
              <a:t/>
            </a:r>
            <a:endParaRPr dirty="0" lang="en-US"/>
          </a:p>
        </p:txBody>
      </p:sp>
    </p:spTree>
    <p:extLst>
      <p:ext uri="{F75B50AC-E1B6-4B0B-9B0D-243A5E3CA6F0}">
        <p14:creationId xmlns:p14="http://schemas.microsoft.com/office/powerpoint/2010/main" val="1715886659292"/>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1">
            <a:extLst>
              <a:ext uri="{955B18D0-FF74-4EB6-ACE2-63E61E5A4FDF}">
                <a16:creationId xmlns:a16="http://schemas.microsoft.com/office/drawing/2010/main" id="{7C23C81F-9BCD-45F9-AEBE-301794610D33}"/>
              </a:ext>
            </a:extLst>
          </p:cNvPr>
          <p:cNvSpPr>
            <a:spLocks noGrp="true"/>
          </p:cNvSpPr>
          <p:nvPr>
            <p:ph type="title"/>
          </p:nvPr>
        </p:nvSpPr>
        <p:spPr/>
        <p:txBody>
          <a:bodyPr rtlCol="0"/>
          <a:lstStyle/>
          <a:p>
            <a:pPr/>
            <a:r>
              <a:rPr dirty="0" lang="en-US"/>
              <a:t/>
            </a:r>
            <a:endParaRPr dirty="0" lang="en-US"/>
          </a:p>
        </p:txBody>
      </p:sp>
      <p:sp>
        <p:nvSpPr>
          <p:cNvPr id="3" name="Content Placeholder 2">
            <a:extLst>
              <a:ext uri="{F914A785-7A84-4A7B-90BD-D952BE503ED9}">
                <a16:creationId xmlns:a16="http://schemas.microsoft.com/office/drawing/2010/main" id="{59206AC9-45B3-4CCD-A2CA-CBF8EC3499EC}"/>
              </a:ext>
            </a:extLst>
          </p:cNvPr>
          <p:cNvSpPr>
            <a:spLocks noGrp="true"/>
          </p:cNvSpPr>
          <p:nvPr>
            <p:ph idx="1"/>
          </p:nvPr>
        </p:nvSpPr>
        <p:spPr/>
        <p:txBody>
          <a:bodyPr rtlCol="0">
            <a:normAutofit/>
          </a:bodyPr>
          <a:lstStyle/>
          <a:p>
            <a:pPr marL="127000">
              <a:lnSpc>
                <a:spcPct val="150000"/>
              </a:lnSpc>
              <a:spcAft>
                <a:spcPts val="1000"/>
              </a:spcAft>
            </a:pPr>
            <a:r>
              <a:rPr dirty="0" lang="en-US" sz="1800">
                <a:latin typeface="Times New Roman"/>
              </a:rPr>
              <a:t>The system consists of following parts:</a:t>
            </a:r>
          </a:p>
          <a:p>
            <a:pPr indent="-342900" lvl="0" marL="342900">
              <a:lnSpc>
                <a:spcPct val="150000"/>
              </a:lnSpc>
              <a:spcAft>
                <a:spcPts val="1000"/>
              </a:spcAft>
              <a:buFont typeface="+mj-lt"/>
              <a:buAutoNum type="alphaLcParenR"/>
            </a:pPr>
            <a:r>
              <a:rPr dirty="0" lang="en-US" sz="1800">
                <a:latin typeface="Times New Roman"/>
              </a:rPr>
              <a:t>Arduino </a:t>
            </a:r>
            <a:r>
              <a:rPr dirty="0" err="1" lang="en-US" sz="1800">
                <a:latin typeface="Times New Roman"/>
              </a:rPr>
              <a:t>UNO</a:t>
            </a:r>
            <a:r>
              <a:rPr dirty="0" lang="en-US" sz="1800">
                <a:latin typeface="Times New Roman"/>
              </a:rPr>
              <a:t> (</a:t>
            </a:r>
            <a:r>
              <a:rPr dirty="0" err="1" lang="en-US" sz="1800">
                <a:latin typeface="Times New Roman"/>
              </a:rPr>
              <a:t>ATMEGA</a:t>
            </a:r>
            <a:r>
              <a:rPr dirty="0" lang="en-US" sz="1800">
                <a:latin typeface="Times New Roman"/>
              </a:rPr>
              <a:t> 328P </a:t>
            </a:r>
          </a:p>
          <a:p>
            <a:pPr indent="-342900" lvl="0" marL="342900">
              <a:lnSpc>
                <a:spcPct val="150000"/>
              </a:lnSpc>
              <a:spcAft>
                <a:spcPts val="1000"/>
              </a:spcAft>
              <a:buFont typeface="+mj-lt"/>
              <a:buAutoNum type="alphaLcParenR"/>
            </a:pPr>
            <a:r>
              <a:rPr dirty="0" lang="en-US" sz="1800">
                <a:latin typeface="Times New Roman"/>
              </a:rPr>
              <a:t>Bluetooth module (</a:t>
            </a:r>
            <a:r>
              <a:rPr dirty="0" err="1" lang="en-US" sz="1800">
                <a:latin typeface="Times New Roman"/>
              </a:rPr>
              <a:t>HC</a:t>
            </a:r>
            <a:r>
              <a:rPr dirty="0" lang="en-US" sz="1800">
                <a:latin typeface="Times New Roman"/>
              </a:rPr>
              <a:t>-05)</a:t>
            </a:r>
          </a:p>
          <a:p>
            <a:pPr indent="-342900" lvl="0" marL="342900">
              <a:lnSpc>
                <a:spcPct val="150000"/>
              </a:lnSpc>
              <a:spcAft>
                <a:spcPts val="1000"/>
              </a:spcAft>
              <a:buFont typeface="+mj-lt"/>
              <a:buAutoNum type="alphaLcParenR"/>
            </a:pPr>
            <a:r>
              <a:rPr dirty="0" lang="en-US" sz="1800">
                <a:latin typeface="Times New Roman"/>
              </a:rPr>
              <a:t>Smart phone </a:t>
            </a:r>
          </a:p>
          <a:p>
            <a:pPr indent="-342900" lvl="0" marL="342900">
              <a:lnSpc>
                <a:spcPct val="150000"/>
              </a:lnSpc>
              <a:spcAft>
                <a:spcPts val="1000"/>
              </a:spcAft>
              <a:buFont typeface="+mj-lt"/>
              <a:buAutoNum type="alphaLcParenR"/>
            </a:pPr>
            <a:r>
              <a:rPr dirty="0" lang="en-US" sz="1800">
                <a:latin typeface="Times New Roman"/>
              </a:rPr>
              <a:t>Motor driver (l293D)</a:t>
            </a:r>
          </a:p>
          <a:p>
            <a:pPr indent="-342900" lvl="0" marL="342900">
              <a:lnSpc>
                <a:spcPct val="150000"/>
              </a:lnSpc>
              <a:spcAft>
                <a:spcPts val="1000"/>
              </a:spcAft>
              <a:buFont typeface="+mj-lt"/>
              <a:buAutoNum type="alphaLcParenR"/>
            </a:pPr>
            <a:r>
              <a:rPr dirty="0" lang="en-US" sz="1800">
                <a:latin typeface="Times New Roman"/>
              </a:rPr>
              <a:t>Arduino software (version 1.8.1)</a:t>
            </a:r>
          </a:p>
          <a:p>
            <a:pPr/>
            <a:r>
              <a:rPr dirty="0" lang="en-US"/>
              <a:t/>
            </a:r>
            <a:endParaRPr dirty="0" lang="en-US"/>
          </a:p>
        </p:txBody>
      </p:sp>
    </p:spTree>
    <p:extLst>
      <p:ext uri="{9A52FB26-52D9-4A27-A79C-F726DFFA5874}">
        <p14:creationId xmlns:p14="http://schemas.microsoft.com/office/powerpoint/2010/main" val="1715886659295"/>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1">
            <a:extLst>
              <a:ext uri="{5D04A578-141D-4326-BBC7-3D2EA0BAD80E}">
                <a16:creationId xmlns:a16="http://schemas.microsoft.com/office/drawing/2010/main" id="{8C7D5E5A-3244-41ED-9C7F-A151401500DD}"/>
              </a:ext>
            </a:extLst>
          </p:cNvPr>
          <p:cNvSpPr>
            <a:spLocks noGrp="true"/>
          </p:cNvSpPr>
          <p:nvPr>
            <p:ph type="title"/>
          </p:nvPr>
        </p:nvSpPr>
        <p:spPr/>
        <p:txBody>
          <a:bodyPr rtlCol="0"/>
          <a:lstStyle/>
          <a:p>
            <a:pPr/>
            <a:r>
              <a:rPr dirty="0" lang="en-US"/>
              <a:t/>
            </a:r>
            <a:endParaRPr dirty="0" lang="en-US"/>
          </a:p>
        </p:txBody>
      </p:sp>
      <p:sp>
        <p:nvSpPr>
          <p:cNvPr id="3" name="Content Placeholder 2">
            <a:extLst>
              <a:ext uri="{4CA9B4EA-0E4E-4728-9A87-A821C807F203}">
                <a16:creationId xmlns:a16="http://schemas.microsoft.com/office/drawing/2010/main" id="{A8120DB0-8558-4954-A87E-44898B6CC77F}"/>
              </a:ext>
            </a:extLst>
          </p:cNvPr>
          <p:cNvSpPr>
            <a:spLocks noGrp="true"/>
          </p:cNvSpPr>
          <p:nvPr>
            <p:ph idx="1"/>
          </p:nvPr>
        </p:nvSpPr>
        <p:spPr/>
        <p:txBody>
          <a:bodyPr rtlCol="0"/>
          <a:lstStyle/>
          <a:p>
            <a:pPr>
              <a:lnSpc>
                <a:spcPct val="150000"/>
              </a:lnSpc>
              <a:spcAft>
                <a:spcPts val="1000"/>
              </a:spcAft>
            </a:pPr>
            <a:r>
              <a:rPr b="1" dirty="0" i="1" lang="en-US" sz="1800">
                <a:latin typeface="Times New Roman"/>
              </a:rPr>
              <a:t>Arduino Software (Version 1.8.1)</a:t>
            </a:r>
          </a:p>
          <a:p>
            <a:pPr algn="just" indent="126365">
              <a:lnSpc>
                <a:spcPct val="150000"/>
              </a:lnSpc>
              <a:spcAft>
                <a:spcPts val="1000"/>
              </a:spcAft>
            </a:pPr>
            <a:r>
              <a:rPr dirty="0" lang="en-US" sz="1800">
                <a:latin typeface="Times New Roman"/>
              </a:rPr>
              <a:t>Arduino software (Figure 5) is used to put the instruction of whole functions of this system to the </a:t>
            </a:r>
            <a:r>
              <a:rPr dirty="0" err="1" lang="en-US" sz="1800">
                <a:latin typeface="Times New Roman"/>
              </a:rPr>
              <a:t>microcontroller</a:t>
            </a:r>
            <a:r>
              <a:rPr dirty="0" lang="en-US" sz="1800">
                <a:latin typeface="Times New Roman"/>
              </a:rPr>
              <a:t>. Here we use programming language ‘C’ for coding. The program for executing this project has been written in C language. The program is burnt in the </a:t>
            </a:r>
            <a:r>
              <a:rPr dirty="0" err="1" lang="en-US" sz="1800">
                <a:latin typeface="Times New Roman"/>
              </a:rPr>
              <a:t>microcontroller</a:t>
            </a:r>
            <a:r>
              <a:rPr dirty="0" lang="en-US" sz="1800">
                <a:latin typeface="Times New Roman"/>
              </a:rPr>
              <a:t> using burner software. The program is stored in the </a:t>
            </a:r>
            <a:r>
              <a:rPr dirty="0" err="1" lang="en-US" sz="1800">
                <a:latin typeface="Times New Roman"/>
              </a:rPr>
              <a:t>EEPROM</a:t>
            </a:r>
            <a:r>
              <a:rPr dirty="0" lang="en-US" sz="1800">
                <a:latin typeface="Times New Roman"/>
              </a:rPr>
              <a:t> of </a:t>
            </a:r>
            <a:r>
              <a:rPr dirty="0" err="1" lang="en-US" sz="1800">
                <a:latin typeface="Times New Roman"/>
              </a:rPr>
              <a:t>themicrocontroller</a:t>
            </a:r>
            <a:r>
              <a:rPr dirty="0" lang="en-US" sz="1800">
                <a:latin typeface="Times New Roman"/>
              </a:rPr>
              <a:t>, which is present in the Arduino board. By this software we put the data and instruction for forward, backward, left, right operation of this system.</a:t>
            </a:r>
          </a:p>
          <a:p>
            <a:pPr/>
            <a:r>
              <a:rPr dirty="0" lang="en-US"/>
              <a:t/>
            </a:r>
            <a:endParaRPr dirty="0" lang="en-US"/>
          </a:p>
        </p:txBody>
      </p:sp>
    </p:spTree>
    <p:extLst>
      <p:ext uri="{99EE0881-DEF4-4F3E-928B-A5A171899B4C}">
        <p14:creationId xmlns:p14="http://schemas.microsoft.com/office/powerpoint/2010/main" val="1715886659297"/>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itle 1">
            <a:extLst>
              <a:ext uri="{BE32FEF3-B4C5-47FB-AA0E-BAC9D9E68C3C}">
                <a16:creationId xmlns:a16="http://schemas.microsoft.com/office/drawing/2010/main" id="{022EB1A0-311C-477A-90E6-4B28C1600A39}"/>
              </a:ext>
            </a:extLst>
          </p:cNvPr>
          <p:cNvSpPr>
            <a:spLocks noGrp="true"/>
          </p:cNvSpPr>
          <p:nvPr>
            <p:ph type="title"/>
          </p:nvPr>
        </p:nvSpPr>
        <p:spPr/>
        <p:txBody>
          <a:bodyPr rtlCol="0"/>
          <a:lstStyle/>
          <a:p>
            <a:pPr/>
            <a:r>
              <a:rPr dirty="0" lang="en-US"/>
              <a:t>CIRCUIT DIAGRAM </a:t>
            </a:r>
            <a:endParaRPr dirty="0" lang="en-US"/>
          </a:p>
        </p:txBody>
      </p:sp>
      <p:pic>
        <p:nvPicPr>
          <p:cNvPr id="3" name="Content Placeholder 3">
            <a:extLst>
              <a:ext uri="{5B0AE9FE-29F6-4732-922F-6BB45B056122}">
                <a16:creationId xmlns:a16="http://schemas.microsoft.com/office/drawing/2010/main" id="{F0DEFB2F-78C4-400F-BE64-D92A5CCF3837}"/>
              </a:ext>
            </a:extLst>
          </p:cNvPr>
          <p:cNvPicPr>
            <a:picLocks noChangeAspect="true" noGrp="true"/>
          </p:cNvPicPr>
          <p:nvPr>
            <p:ph idx="1"/>
          </p:nvPr>
        </p:nvPicPr>
        <p:blipFill>
          <a:blip r:embed="rId2"/>
          <a:srcRect b="6463" t="6463"/>
          <a:stretch>
            <a:fillRect/>
          </a:stretch>
        </p:blipFill>
        <p:spPr>
          <a:prstGeom prst="rect">
            <a:avLst/>
          </a:prstGeom>
          <a:noFill/>
          <a:ln w="9525">
            <a:noFill/>
            <a:miter lim="800000"/>
          </a:ln>
        </p:spPr>
      </p:pic>
    </p:spTree>
    <p:extLst>
      <p:ext uri="{8AEF75EC-A826-4273-A5AC-E7C04CA1545C}">
        <p14:creationId xmlns:p14="http://schemas.microsoft.com/office/powerpoint/2010/main" val="1715886659299"/>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1">
            <a:extLst>
              <a:ext uri="{C7063DC4-A236-4F8F-9B23-62D07416614C}">
                <a16:creationId xmlns:a16="http://schemas.microsoft.com/office/drawing/2010/main" id="{87AE9885-BD1B-4E5E-95D5-1A8D73F5157D}"/>
              </a:ext>
            </a:extLst>
          </p:cNvPr>
          <p:cNvSpPr>
            <a:spLocks noGrp="true"/>
          </p:cNvSpPr>
          <p:nvPr>
            <p:ph type="title"/>
          </p:nvPr>
        </p:nvSpPr>
        <p:spPr/>
        <p:txBody>
          <a:bodyPr rtlCol="0"/>
          <a:lstStyle/>
          <a:p>
            <a:pPr/>
            <a:r>
              <a:rPr dirty="0" lang="en-US"/>
              <a:t/>
            </a:r>
            <a:endParaRPr dirty="0" lang="en-US"/>
          </a:p>
        </p:txBody>
      </p:sp>
      <p:sp>
        <p:nvSpPr>
          <p:cNvPr id="3" name="Content Placeholder 2">
            <a:extLst>
              <a:ext uri="{A0CDF9D9-5342-4013-A27D-9FD2AD324778}">
                <a16:creationId xmlns:a16="http://schemas.microsoft.com/office/drawing/2010/main" id="{D240EBE6-DA3B-43C3-9C67-5C6BF7A2C199}"/>
              </a:ext>
            </a:extLst>
          </p:cNvPr>
          <p:cNvSpPr>
            <a:spLocks noGrp="true"/>
          </p:cNvSpPr>
          <p:nvPr>
            <p:ph idx="1"/>
          </p:nvPr>
        </p:nvSpPr>
        <p:spPr/>
        <p:txBody>
          <a:bodyPr rtlCol="0"/>
          <a:lstStyle/>
          <a:p>
            <a:pPr/>
            <a:r>
              <a:rPr dirty="0" lang="en-US" sz="1800">
                <a:latin typeface="Times New Roman"/>
              </a:rPr>
              <a:t>The circuit diagram of this project is shown below </a:t>
            </a:r>
            <a:r>
              <a:rPr dirty="0" err="1" lang="en-US" sz="1800">
                <a:latin typeface="Times New Roman"/>
              </a:rPr>
              <a:t>microcontroller</a:t>
            </a:r>
            <a:r>
              <a:rPr dirty="0" lang="en-US" sz="1800">
                <a:latin typeface="Times New Roman"/>
              </a:rPr>
              <a:t>. The instructions are sent by the smart phone. We can easily control the movements of the dc motor. The Bluetooth module can operate below the 10 m range, which we would try to extend in future. Here we are using four 12 V, 200 R.P.M DC motors and a 9 V DC battery as main power supply of this system. Until we send any instruction to the </a:t>
            </a:r>
            <a:r>
              <a:rPr dirty="0" err="1" lang="en-US" sz="1800">
                <a:latin typeface="Times New Roman"/>
              </a:rPr>
              <a:t>microcontroller</a:t>
            </a:r>
            <a:r>
              <a:rPr dirty="0" lang="en-US" sz="1800">
                <a:latin typeface="Times New Roman"/>
              </a:rPr>
              <a:t> the motors remain stop. When any input is given then the motors moves as per the </a:t>
            </a:r>
            <a:r>
              <a:rPr dirty="0" err="1" lang="en-US" sz="1800">
                <a:latin typeface="Times New Roman"/>
              </a:rPr>
              <a:t>preloaded</a:t>
            </a:r>
            <a:r>
              <a:rPr dirty="0" lang="en-US" sz="1800">
                <a:latin typeface="Times New Roman"/>
              </a:rPr>
              <a:t> functions in the </a:t>
            </a:r>
            <a:r>
              <a:rPr dirty="0" err="1" lang="en-US" sz="1800">
                <a:latin typeface="Times New Roman"/>
              </a:rPr>
              <a:t>microcontroller</a:t>
            </a:r>
            <a:r>
              <a:rPr dirty="0" lang="en-US" sz="1800">
                <a:latin typeface="Times New Roman"/>
              </a:rPr>
              <a:t>. Figure 8 shows the snapshot of the whole Bluetooth Based Smart Phone Control Wheel Chair Project</a:t>
            </a:r>
          </a:p>
          <a:p>
            <a:pPr/>
            <a:r>
              <a:rPr dirty="0" lang="en-US"/>
              <a:t/>
            </a:r>
            <a:endParaRPr dirty="0" lang="en-US"/>
          </a:p>
        </p:txBody>
      </p:sp>
    </p:spTree>
    <p:extLst>
      <p:ext uri="{D2016DC5-DAD3-4B10-B4E3-F9AA87319F1E}">
        <p14:creationId xmlns:p14="http://schemas.microsoft.com/office/powerpoint/2010/main" val="1715886659300"/>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9">
    <p:spTree>
      <p:nvGrpSpPr>
        <p:cNvPr id="1" name=""/>
        <p:cNvGrpSpPr/>
        <p:nvPr/>
      </p:nvGrpSpPr>
      <p:grpSpPr>
        <a:xfrm>
          <a:off x="0" y="0"/>
          <a:ext cx="0" cy="0"/>
          <a:chOff x="0" y="0"/>
          <a:chExt cx="0" cy="0"/>
        </a:xfrm>
      </p:grpSpPr>
      <p:sp>
        <p:nvSpPr>
          <p:cNvPr id="2" name="Title 1">
            <a:extLst>
              <a:ext uri="{C1680A8C-4B44-41CA-84F5-1C20EC23162A}">
                <a16:creationId xmlns:a16="http://schemas.microsoft.com/office/drawing/2010/main" id="{D1106A03-6DC0-4CB3-98AA-97EBE8D3ACAA}"/>
              </a:ext>
            </a:extLst>
          </p:cNvPr>
          <p:cNvSpPr>
            <a:spLocks noGrp="true"/>
          </p:cNvSpPr>
          <p:nvPr>
            <p:ph type="title"/>
          </p:nvPr>
        </p:nvSpPr>
        <p:spPr/>
        <p:txBody>
          <a:bodyPr rtlCol="0"/>
          <a:lstStyle/>
          <a:p>
            <a:pPr/>
            <a:r>
              <a:rPr dirty="0" lang="en-US"/>
              <a:t/>
            </a:r>
            <a:endParaRPr dirty="0" lang="en-US"/>
          </a:p>
        </p:txBody>
      </p:sp>
      <p:pic>
        <p:nvPicPr>
          <p:cNvPr id="3" name="Content Placeholder 3">
            <a:extLst>
              <a:ext uri="{6C30D8E0-ED7F-431B-B53D-3888E314FD9B}">
                <a16:creationId xmlns:a16="http://schemas.microsoft.com/office/drawing/2010/main" id="{4DB8D114-9DCD-4161-A1F8-9CE43F5B5DD3}"/>
              </a:ext>
            </a:extLst>
          </p:cNvPr>
          <p:cNvPicPr>
            <a:picLocks noChangeAspect="true" noGrp="true"/>
          </p:cNvPicPr>
          <p:nvPr>
            <p:ph idx="1"/>
          </p:nvPr>
        </p:nvPicPr>
        <p:blipFill>
          <a:blip r:embed="rId2"/>
          <a:srcRect l="173" r="173"/>
          <a:stretch>
            <a:fillRect/>
          </a:stretch>
        </p:blipFill>
        <p:spPr>
          <a:prstGeom prst="rect">
            <a:avLst/>
          </a:prstGeom>
          <a:noFill/>
        </p:spPr>
      </p:pic>
    </p:spTree>
    <p:extLst>
      <p:ext uri="{7F1D5697-813E-4725-9279-9AF78F677CAF}">
        <p14:creationId xmlns:p14="http://schemas.microsoft.com/office/powerpoint/2010/main" val="1715886659302"/>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0">
    <p:spTree>
      <p:nvGrpSpPr>
        <p:cNvPr id="1" name=""/>
        <p:cNvGrpSpPr/>
        <p:nvPr/>
      </p:nvGrpSpPr>
      <p:grpSpPr>
        <a:xfrm>
          <a:off x="0" y="0"/>
          <a:ext cx="0" cy="0"/>
          <a:chOff x="0" y="0"/>
          <a:chExt cx="0" cy="0"/>
        </a:xfrm>
      </p:grpSpPr>
      <p:sp>
        <p:nvSpPr>
          <p:cNvPr id="2" name="Title 1">
            <a:extLst>
              <a:ext uri="{797A6088-2D39-4887-A4B1-08DDF2BBA06C}">
                <a16:creationId xmlns:a16="http://schemas.microsoft.com/office/drawing/2010/main" id="{34EF1721-FCC7-4CA6-9B04-8CD26102F52E}"/>
              </a:ext>
            </a:extLst>
          </p:cNvPr>
          <p:cNvSpPr>
            <a:spLocks noGrp="true"/>
          </p:cNvSpPr>
          <p:nvPr>
            <p:ph type="title"/>
          </p:nvPr>
        </p:nvSpPr>
        <p:spPr/>
        <p:txBody>
          <a:bodyPr rtlCol="0"/>
          <a:lstStyle/>
          <a:p>
            <a:pPr/>
            <a:r>
              <a:rPr dirty="0" lang="en-US"/>
              <a:t>COMPLETE PROJECT </a:t>
            </a:r>
            <a:endParaRPr dirty="0" lang="en-US"/>
          </a:p>
        </p:txBody>
      </p:sp>
      <p:sp>
        <p:nvSpPr>
          <p:cNvPr id="3" name="Content Placeholder 2">
            <a:extLst>
              <a:ext uri="{E851D7B1-1B6A-4143-8824-8085012BFEA9}">
                <a16:creationId xmlns:a16="http://schemas.microsoft.com/office/drawing/2010/main" id="{0888E307-8DCA-4249-BFBD-6DC4DDAF4154}"/>
              </a:ext>
            </a:extLst>
          </p:cNvPr>
          <p:cNvSpPr>
            <a:spLocks noGrp="true"/>
          </p:cNvSpPr>
          <p:nvPr>
            <p:ph idx="1"/>
          </p:nvPr>
        </p:nvSpPr>
        <p:spPr/>
        <p:txBody>
          <a:bodyPr rtlCol="0"/>
          <a:lstStyle/>
          <a:p>
            <a:pPr/>
            <a:r>
              <a:rPr dirty="0" lang="en-US"/>
              <a:t/>
            </a:r>
            <a:endParaRPr dirty="0" lang="en-US"/>
          </a:p>
        </p:txBody>
      </p:sp>
    </p:spTree>
    <p:extLst>
      <p:ext uri="{088E3A4E-FC44-4CE8-BBFB-05A97D7E4949}">
        <p14:creationId xmlns:p14="http://schemas.microsoft.com/office/powerpoint/2010/main" val="1715886659304"/>
      </p:ext>
    </p:extLst>
  </p:cSld>
  <p:clrMapOvr>
    <a:masterClrMapping/>
  </p:clrMapOvr>
</p:sld>
</file>

<file path=ppt/tags/tag1.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9:0:0" val="6"/>
</p:tagLst>
</file>

<file path=ppt/tags/tag2.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9:0:0" val="6"/>
</p:tagLst>
</file>

<file path=ppt/tags/tag3.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fontWeight:5:0:0" val="6"/>
  <p:tag name="fontWeight:7:0:0" val="6"/>
</p:tagLst>
</file>

<file path=ppt/tags/tag4.xml><?xml version="1.0" encoding="utf-8"?>
<p:tagLs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tag name="webfont4" val="Josefin Sans-demi_bold"/>
</p:tagLst>
</file>

<file path=ppt/theme/_rels/theme1.xml.rels><?xml version="1.0" encoding="UTF-8" standalone="no"?><Relationships xmlns="http://schemas.openxmlformats.org/package/2006/relationships"><Relationship Id="rId1" Target="../media/image3.jpeg" Type="http://schemas.openxmlformats.org/officeDocument/2006/relationships/image"/></Relationships>
</file>

<file path=ppt/theme/_rels/theme2.xml.rels><?xml version="1.0" encoding="UTF-8" standalone="no"?><Relationships xmlns="http://schemas.openxmlformats.org/package/2006/relationships"><Relationship Id="rId1" Target="../media/image3.jpeg" Type="http://schemas.openxmlformats.org/officeDocument/2006/relationships/image"/></Relationships>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Evolutionary">
  <a:themeElements>
    <a:clrScheme name="Evolutionary">
      <a:dk1>
        <a:srgbClr val="000000"/>
      </a:dk1>
      <a:lt1>
        <a:srgbClr val="ffffff"/>
      </a:lt1>
      <a:dk2>
        <a:srgbClr val="6bcad5"/>
      </a:dk2>
      <a:lt2>
        <a:srgbClr val="00182e"/>
      </a:lt2>
      <a:accent1>
        <a:srgbClr val="008bc2"/>
      </a:accent1>
      <a:accent2>
        <a:srgbClr val="c8eff7"/>
      </a:accent2>
      <a:accent3>
        <a:srgbClr val="0a4f7a"/>
      </a:accent3>
      <a:accent4>
        <a:srgbClr val="60b2a6"/>
      </a:accent4>
      <a:accent5>
        <a:srgbClr val="96bef2"/>
      </a:accent5>
      <a:accent6>
        <a:srgbClr val="486285"/>
      </a:accent6>
      <a:hlink>
        <a:srgbClr val="f75c5c"/>
      </a:hlink>
      <a:folHlink>
        <a:srgbClr val="598391"/>
      </a:folHlink>
    </a:clrScheme>
    <a:fontScheme name="Evolutionary">
      <a:majorFont>
        <a:latin typeface="Overlock SC"/>
        <a:ea typeface=""/>
        <a:cs typeface=""/>
      </a:majorFont>
      <a:minorFont>
        <a:latin typeface="Josefin Sans"/>
        <a:ea typeface=""/>
        <a:cs typeface=""/>
      </a:minorFont>
    </a:fontScheme>
    <a:fmtScheme name="Evolutiona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a:lstStyle>
        <a:lvl1pPr algn="ctr" lvl="0"/>
      </a:lstStyle>
      <a:style>
        <a:lnRef idx="0"/>
        <a:fillRef idx="1">
          <a:schemeClr val="accent1"/>
        </a:fillRef>
        <a:effectRef idx="0">
          <a:schemeClr val="accent1"/>
        </a:effectRef>
        <a:fontRef idx="none"/>
      </a:style>
    </a:spDef>
    <a:lnDef>
      <a:spPr>
        <a:ln cap="flat" w="19050">
          <a:solidFill>
            <a:schemeClr val="accent1">
              <a:lumMod val="60000"/>
              <a:lumOff val="40000"/>
            </a:schemeClr>
          </a:solidFill>
          <a:prstDash val="solid"/>
          <a:round/>
        </a:ln>
      </a:spPr>
      <a:bodyPr anchor="ctr" rtlCol="0"/>
      <a:lstStyle>
        <a:lvl1pPr algn="ctr" lvl="0"/>
      </a:lstStyle>
    </a:lnDef>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Evolutionary">
  <a:themeElements>
    <a:clrScheme name="Evolutionary">
      <a:dk1>
        <a:srgbClr val="000000"/>
      </a:dk1>
      <a:lt1>
        <a:srgbClr val="ffffff"/>
      </a:lt1>
      <a:dk2>
        <a:srgbClr val="6bcad5"/>
      </a:dk2>
      <a:lt2>
        <a:srgbClr val="00182e"/>
      </a:lt2>
      <a:accent1>
        <a:srgbClr val="008bc2"/>
      </a:accent1>
      <a:accent2>
        <a:srgbClr val="c8eff7"/>
      </a:accent2>
      <a:accent3>
        <a:srgbClr val="0a4f7a"/>
      </a:accent3>
      <a:accent4>
        <a:srgbClr val="60b2a6"/>
      </a:accent4>
      <a:accent5>
        <a:srgbClr val="96bef2"/>
      </a:accent5>
      <a:accent6>
        <a:srgbClr val="486285"/>
      </a:accent6>
      <a:hlink>
        <a:srgbClr val="f75c5c"/>
      </a:hlink>
      <a:folHlink>
        <a:srgbClr val="598391"/>
      </a:folHlink>
    </a:clrScheme>
    <a:fontScheme name="Evolutionary">
      <a:majorFont>
        <a:latin typeface="Overlock SC"/>
        <a:ea typeface=""/>
        <a:cs typeface=""/>
      </a:majorFont>
      <a:minorFont>
        <a:latin typeface="Josefin Sans"/>
        <a:ea typeface=""/>
        <a:cs typeface=""/>
      </a:minorFont>
    </a:fontScheme>
    <a:fmtScheme name="Evolutionary">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0"/>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cap="flat" w="9525">
          <a:noFill/>
          <a:prstDash val="solid"/>
        </a:ln>
        <a:ln cap="flat" w="25400">
          <a:solidFill>
            <a:schemeClr val="phClr"/>
          </a:solidFill>
          <a:prstDash val="solid"/>
        </a:ln>
        <a:ln cap="flat"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blipFill dpi="0" rotWithShape="1">
          <a:blip r:embed="rId1">
            <a:duotone>
              <a:schemeClr val="phClr">
                <a:shade val="10000"/>
                <a:satMod val="400000"/>
              </a:schemeClr>
              <a:schemeClr val="phClr">
                <a:tint val="90000"/>
                <a:satMod val="200000"/>
              </a:schemeClr>
            </a:duotone>
          </a:blip>
          <a:tile algn="tl" sx="100000" sy="100000" tx="0" ty="0"/>
        </a:blipFill>
        <a:gradFill rotWithShape="1">
          <a:gsLst>
            <a:gs pos="0">
              <a:schemeClr val="phClr">
                <a:tint val="80000"/>
                <a:satMod val="300000"/>
              </a:schemeClr>
            </a:gs>
            <a:gs pos="100000">
              <a:schemeClr val="phClr">
                <a:shade val="60000"/>
                <a:satMod val="200000"/>
              </a:schemeClr>
            </a:gs>
          </a:gsLst>
          <a:path path="circle">
            <a:fillToRect b="50000" l="50000" r="50000" t="50000"/>
          </a:path>
        </a:gradFill>
      </a:bgFillStyleLst>
    </a:fmtScheme>
  </a:themeElements>
  <a:objectDefaults>
    <a:spDef>
      <a:spPr/>
      <a:bodyPr anchor="ctr" rtlCol="0"/>
      <a:lstStyle>
        <a:lvl1pPr algn="ctr" lvl="0"/>
      </a:lstStyle>
      <a:style>
        <a:lnRef idx="0"/>
        <a:fillRef idx="1">
          <a:schemeClr val="accent1"/>
        </a:fillRef>
        <a:effectRef idx="0">
          <a:schemeClr val="accent1"/>
        </a:effectRef>
        <a:fontRef idx="none"/>
      </a:style>
    </a:spDef>
    <a:lnDef>
      <a:spPr>
        <a:ln cap="flat" w="19050">
          <a:solidFill>
            <a:schemeClr val="accent1">
              <a:lumMod val="60000"/>
              <a:lumOff val="40000"/>
            </a:schemeClr>
          </a:solidFill>
          <a:prstDash val="solid"/>
          <a:round/>
        </a:ln>
      </a:spPr>
      <a:bodyPr anchor="ctr" rtlCol="0"/>
      <a:lstStyle>
        <a:lvl1pPr algn="ctr" lvl="0"/>
      </a:lstStyle>
    </a:lnDef>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2024-05-17T00:30:05Z</dcterms:created>
  <dcterms:modified xsi:type="dcterms:W3CDTF">2024-05-17T00:40:44Z</dcterms:modified>
</cp:coreProperties>
</file>