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6"/>
  </p:notesMasterIdLst>
  <p:sldIdLst>
    <p:sldId id="292" r:id="rId6"/>
    <p:sldId id="1282" r:id="rId7"/>
    <p:sldId id="1290" r:id="rId8"/>
    <p:sldId id="1291" r:id="rId9"/>
    <p:sldId id="1292" r:id="rId10"/>
    <p:sldId id="1293" r:id="rId11"/>
    <p:sldId id="1294" r:id="rId12"/>
    <p:sldId id="1296" r:id="rId13"/>
    <p:sldId id="1295" r:id="rId14"/>
    <p:sldId id="125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787F1-D041-4B7A-86C8-EEBC4D2E6DA0}" v="6" dt="2024-03-31T18:11:37.5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318" y="60"/>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00404A6-CA5D-529F-E841-B3080AD8BC10}"/>
    <pc:docChg chg="delSld">
      <pc:chgData name="" userId="" providerId="" clId="Web-{A00404A6-CA5D-529F-E841-B3080AD8BC10}" dt="2024-03-18T13:45:15.593" v="0"/>
      <pc:docMkLst>
        <pc:docMk/>
      </pc:docMkLst>
      <pc:sldChg chg="del">
        <pc:chgData name="" userId="" providerId="" clId="Web-{A00404A6-CA5D-529F-E841-B3080AD8BC10}" dt="2024-03-18T13:45:15.593" v="0"/>
        <pc:sldMkLst>
          <pc:docMk/>
          <pc:sldMk cId="3987024532" sldId="1249"/>
        </pc:sldMkLst>
      </pc:sldChg>
    </pc:docChg>
  </pc:docChgLst>
  <pc:docChgLst>
    <pc:chgData name="Divyansh Jain" userId="64eb43b408fd5059" providerId="LiveId" clId="{C00787F1-D041-4B7A-86C8-EEBC4D2E6DA0}"/>
    <pc:docChg chg="undo redo custSel delSld modSld">
      <pc:chgData name="Divyansh Jain" userId="64eb43b408fd5059" providerId="LiveId" clId="{C00787F1-D041-4B7A-86C8-EEBC4D2E6DA0}" dt="2024-03-31T18:12:22.469" v="250" actId="14100"/>
      <pc:docMkLst>
        <pc:docMk/>
      </pc:docMkLst>
      <pc:sldChg chg="modSp mod">
        <pc:chgData name="Divyansh Jain" userId="64eb43b408fd5059" providerId="LiveId" clId="{C00787F1-D041-4B7A-86C8-EEBC4D2E6DA0}" dt="2024-03-31T16:29:48.859" v="70" actId="1076"/>
        <pc:sldMkLst>
          <pc:docMk/>
          <pc:sldMk cId="0" sldId="292"/>
        </pc:sldMkLst>
        <pc:spChg chg="mod">
          <ac:chgData name="Divyansh Jain" userId="64eb43b408fd5059" providerId="LiveId" clId="{C00787F1-D041-4B7A-86C8-EEBC4D2E6DA0}" dt="2024-03-31T16:29:42.361" v="69" actId="1076"/>
          <ac:spMkLst>
            <pc:docMk/>
            <pc:sldMk cId="0" sldId="292"/>
            <ac:spMk id="24" creationId="{516863D8-C016-5DAB-A496-2E7822EE5CC8}"/>
          </ac:spMkLst>
        </pc:spChg>
        <pc:spChg chg="mod">
          <ac:chgData name="Divyansh Jain" userId="64eb43b408fd5059" providerId="LiveId" clId="{C00787F1-D041-4B7A-86C8-EEBC4D2E6DA0}" dt="2024-03-31T16:27:40.995" v="15" actId="20577"/>
          <ac:spMkLst>
            <pc:docMk/>
            <pc:sldMk cId="0" sldId="292"/>
            <ac:spMk id="25" creationId="{B0D7A7F1-88E8-0735-5FF0-08C11362F157}"/>
          </ac:spMkLst>
        </pc:spChg>
        <pc:spChg chg="mod">
          <ac:chgData name="Divyansh Jain" userId="64eb43b408fd5059" providerId="LiveId" clId="{C00787F1-D041-4B7A-86C8-EEBC4D2E6DA0}" dt="2024-03-31T16:28:41.599" v="20" actId="14100"/>
          <ac:spMkLst>
            <pc:docMk/>
            <pc:sldMk cId="0" sldId="292"/>
            <ac:spMk id="27" creationId="{D52A72D2-9BA5-CD7D-B4C1-CFD904CD627D}"/>
          </ac:spMkLst>
        </pc:spChg>
        <pc:spChg chg="mod">
          <ac:chgData name="Divyansh Jain" userId="64eb43b408fd5059" providerId="LiveId" clId="{C00787F1-D041-4B7A-86C8-EEBC4D2E6DA0}" dt="2024-03-31T16:29:48.859" v="70" actId="1076"/>
          <ac:spMkLst>
            <pc:docMk/>
            <pc:sldMk cId="0" sldId="292"/>
            <ac:spMk id="28" creationId="{84E78094-5E7B-659F-FF09-871190F3DD5A}"/>
          </ac:spMkLst>
        </pc:spChg>
        <pc:spChg chg="mod">
          <ac:chgData name="Divyansh Jain" userId="64eb43b408fd5059" providerId="LiveId" clId="{C00787F1-D041-4B7A-86C8-EEBC4D2E6DA0}" dt="2024-03-31T16:28:51.150" v="33" actId="20577"/>
          <ac:spMkLst>
            <pc:docMk/>
            <pc:sldMk cId="0" sldId="292"/>
            <ac:spMk id="29" creationId="{D52A72D2-9BA5-CD7D-B4C1-CFD904CD627D}"/>
          </ac:spMkLst>
        </pc:spChg>
        <pc:spChg chg="mod">
          <ac:chgData name="Divyansh Jain" userId="64eb43b408fd5059" providerId="LiveId" clId="{C00787F1-D041-4B7A-86C8-EEBC4D2E6DA0}" dt="2024-03-31T16:29:08.106" v="62" actId="20577"/>
          <ac:spMkLst>
            <pc:docMk/>
            <pc:sldMk cId="0" sldId="292"/>
            <ac:spMk id="30" creationId="{D52A72D2-9BA5-CD7D-B4C1-CFD904CD627D}"/>
          </ac:spMkLst>
        </pc:spChg>
      </pc:sldChg>
      <pc:sldChg chg="modSp mod">
        <pc:chgData name="Divyansh Jain" userId="64eb43b408fd5059" providerId="LiveId" clId="{C00787F1-D041-4B7A-86C8-EEBC4D2E6DA0}" dt="2024-03-31T17:00:24.404" v="149" actId="20577"/>
        <pc:sldMkLst>
          <pc:docMk/>
          <pc:sldMk cId="3232110279" sldId="1282"/>
        </pc:sldMkLst>
        <pc:spChg chg="mod">
          <ac:chgData name="Divyansh Jain" userId="64eb43b408fd5059" providerId="LiveId" clId="{C00787F1-D041-4B7A-86C8-EEBC4D2E6DA0}" dt="2024-03-31T17:00:24.404" v="149" actId="20577"/>
          <ac:spMkLst>
            <pc:docMk/>
            <pc:sldMk cId="3232110279" sldId="1282"/>
            <ac:spMk id="8" creationId="{D4240D32-9BCC-D793-EF34-3F436C714765}"/>
          </ac:spMkLst>
        </pc:spChg>
      </pc:sldChg>
      <pc:sldChg chg="addSp modSp mod">
        <pc:chgData name="Divyansh Jain" userId="64eb43b408fd5059" providerId="LiveId" clId="{C00787F1-D041-4B7A-86C8-EEBC4D2E6DA0}" dt="2024-03-31T17:07:01.503" v="167" actId="20577"/>
        <pc:sldMkLst>
          <pc:docMk/>
          <pc:sldMk cId="1085522736" sldId="1290"/>
        </pc:sldMkLst>
        <pc:spChg chg="add mod">
          <ac:chgData name="Divyansh Jain" userId="64eb43b408fd5059" providerId="LiveId" clId="{C00787F1-D041-4B7A-86C8-EEBC4D2E6DA0}" dt="2024-03-31T17:06:57.905" v="165" actId="1076"/>
          <ac:spMkLst>
            <pc:docMk/>
            <pc:sldMk cId="1085522736" sldId="1290"/>
            <ac:spMk id="2" creationId="{58A6B3A6-4CAE-034D-CC2D-46F85272F572}"/>
          </ac:spMkLst>
        </pc:spChg>
        <pc:spChg chg="add mod">
          <ac:chgData name="Divyansh Jain" userId="64eb43b408fd5059" providerId="LiveId" clId="{C00787F1-D041-4B7A-86C8-EEBC4D2E6DA0}" dt="2024-03-31T17:07:01.503" v="167" actId="20577"/>
          <ac:spMkLst>
            <pc:docMk/>
            <pc:sldMk cId="1085522736" sldId="1290"/>
            <ac:spMk id="6" creationId="{209C8389-11D8-2496-6911-03F736A4C782}"/>
          </ac:spMkLst>
        </pc:spChg>
        <pc:spChg chg="add mod">
          <ac:chgData name="Divyansh Jain" userId="64eb43b408fd5059" providerId="LiveId" clId="{C00787F1-D041-4B7A-86C8-EEBC4D2E6DA0}" dt="2024-03-31T17:06:45.039" v="164"/>
          <ac:spMkLst>
            <pc:docMk/>
            <pc:sldMk cId="1085522736" sldId="1290"/>
            <ac:spMk id="7" creationId="{7F4EEBD3-A155-E16D-8B88-959D71655D83}"/>
          </ac:spMkLst>
        </pc:spChg>
        <pc:spChg chg="add mod">
          <ac:chgData name="Divyansh Jain" userId="64eb43b408fd5059" providerId="LiveId" clId="{C00787F1-D041-4B7A-86C8-EEBC4D2E6DA0}" dt="2024-03-31T17:06:30.257" v="161"/>
          <ac:spMkLst>
            <pc:docMk/>
            <pc:sldMk cId="1085522736" sldId="1290"/>
            <ac:spMk id="8" creationId="{DF366F13-6EA2-DD0C-111A-D31507499C14}"/>
          </ac:spMkLst>
        </pc:spChg>
      </pc:sldChg>
      <pc:sldChg chg="modSp mod">
        <pc:chgData name="Divyansh Jain" userId="64eb43b408fd5059" providerId="LiveId" clId="{C00787F1-D041-4B7A-86C8-EEBC4D2E6DA0}" dt="2024-03-31T17:20:39.453" v="237" actId="20577"/>
        <pc:sldMkLst>
          <pc:docMk/>
          <pc:sldMk cId="2746043547" sldId="1291"/>
        </pc:sldMkLst>
        <pc:spChg chg="mod">
          <ac:chgData name="Divyansh Jain" userId="64eb43b408fd5059" providerId="LiveId" clId="{C00787F1-D041-4B7A-86C8-EEBC4D2E6DA0}" dt="2024-03-31T17:20:39.453" v="237" actId="20577"/>
          <ac:spMkLst>
            <pc:docMk/>
            <pc:sldMk cId="2746043547" sldId="1291"/>
            <ac:spMk id="9" creationId="{091B843F-6928-3290-2287-5FA1F531B685}"/>
          </ac:spMkLst>
        </pc:spChg>
      </pc:sldChg>
      <pc:sldChg chg="addSp delSp modSp mod">
        <pc:chgData name="Divyansh Jain" userId="64eb43b408fd5059" providerId="LiveId" clId="{C00787F1-D041-4B7A-86C8-EEBC4D2E6DA0}" dt="2024-03-31T17:11:16.707" v="196"/>
        <pc:sldMkLst>
          <pc:docMk/>
          <pc:sldMk cId="2975191714" sldId="1292"/>
        </pc:sldMkLst>
        <pc:spChg chg="add del mod">
          <ac:chgData name="Divyansh Jain" userId="64eb43b408fd5059" providerId="LiveId" clId="{C00787F1-D041-4B7A-86C8-EEBC4D2E6DA0}" dt="2024-03-31T17:11:16.707" v="196"/>
          <ac:spMkLst>
            <pc:docMk/>
            <pc:sldMk cId="2975191714" sldId="1292"/>
            <ac:spMk id="3" creationId="{0C511917-B5EE-88C1-A75B-AC3ADE14BEB8}"/>
          </ac:spMkLst>
        </pc:spChg>
      </pc:sldChg>
      <pc:sldChg chg="addSp modSp mod">
        <pc:chgData name="Divyansh Jain" userId="64eb43b408fd5059" providerId="LiveId" clId="{C00787F1-D041-4B7A-86C8-EEBC4D2E6DA0}" dt="2024-03-31T17:14:36.749" v="204" actId="1076"/>
        <pc:sldMkLst>
          <pc:docMk/>
          <pc:sldMk cId="2621200212" sldId="1293"/>
        </pc:sldMkLst>
        <pc:spChg chg="mod">
          <ac:chgData name="Divyansh Jain" userId="64eb43b408fd5059" providerId="LiveId" clId="{C00787F1-D041-4B7A-86C8-EEBC4D2E6DA0}" dt="2024-03-31T17:14:36.749" v="204" actId="1076"/>
          <ac:spMkLst>
            <pc:docMk/>
            <pc:sldMk cId="2621200212" sldId="1293"/>
            <ac:spMk id="3" creationId="{796BFA82-8AB0-23BA-909F-C886C3F7A669}"/>
          </ac:spMkLst>
        </pc:spChg>
        <pc:spChg chg="add mod">
          <ac:chgData name="Divyansh Jain" userId="64eb43b408fd5059" providerId="LiveId" clId="{C00787F1-D041-4B7A-86C8-EEBC4D2E6DA0}" dt="2024-03-31T17:14:20.974" v="203"/>
          <ac:spMkLst>
            <pc:docMk/>
            <pc:sldMk cId="2621200212" sldId="1293"/>
            <ac:spMk id="4" creationId="{A8607C0F-843B-F113-36C8-868D9026EB14}"/>
          </ac:spMkLst>
        </pc:spChg>
      </pc:sldChg>
      <pc:sldChg chg="addSp delSp modSp mod">
        <pc:chgData name="Divyansh Jain" userId="64eb43b408fd5059" providerId="LiveId" clId="{C00787F1-D041-4B7A-86C8-EEBC4D2E6DA0}" dt="2024-03-31T17:15:45.222" v="229" actId="20577"/>
        <pc:sldMkLst>
          <pc:docMk/>
          <pc:sldMk cId="4017130557" sldId="1294"/>
        </pc:sldMkLst>
        <pc:spChg chg="add del mod">
          <ac:chgData name="Divyansh Jain" userId="64eb43b408fd5059" providerId="LiveId" clId="{C00787F1-D041-4B7A-86C8-EEBC4D2E6DA0}" dt="2024-03-31T17:15:45.222" v="229" actId="20577"/>
          <ac:spMkLst>
            <pc:docMk/>
            <pc:sldMk cId="4017130557" sldId="1294"/>
            <ac:spMk id="3" creationId="{A111D00F-E3D6-896E-4001-492D6D1DC85F}"/>
          </ac:spMkLst>
        </pc:spChg>
      </pc:sldChg>
      <pc:sldChg chg="modSp mod">
        <pc:chgData name="Divyansh Jain" userId="64eb43b408fd5059" providerId="LiveId" clId="{C00787F1-D041-4B7A-86C8-EEBC4D2E6DA0}" dt="2024-03-31T17:19:11.192" v="235" actId="20577"/>
        <pc:sldMkLst>
          <pc:docMk/>
          <pc:sldMk cId="2046321281" sldId="1295"/>
        </pc:sldMkLst>
        <pc:spChg chg="mod">
          <ac:chgData name="Divyansh Jain" userId="64eb43b408fd5059" providerId="LiveId" clId="{C00787F1-D041-4B7A-86C8-EEBC4D2E6DA0}" dt="2024-03-31T17:19:11.192" v="235" actId="20577"/>
          <ac:spMkLst>
            <pc:docMk/>
            <pc:sldMk cId="2046321281" sldId="1295"/>
            <ac:spMk id="4" creationId="{EC8B546F-F91E-160B-DC7F-688AFB5A50EA}"/>
          </ac:spMkLst>
        </pc:spChg>
      </pc:sldChg>
      <pc:sldChg chg="addSp modSp mod">
        <pc:chgData name="Divyansh Jain" userId="64eb43b408fd5059" providerId="LiveId" clId="{C00787F1-D041-4B7A-86C8-EEBC4D2E6DA0}" dt="2024-03-31T18:12:22.469" v="250" actId="14100"/>
        <pc:sldMkLst>
          <pc:docMk/>
          <pc:sldMk cId="3104766145" sldId="1296"/>
        </pc:sldMkLst>
        <pc:picChg chg="add mod modCrop">
          <ac:chgData name="Divyansh Jain" userId="64eb43b408fd5059" providerId="LiveId" clId="{C00787F1-D041-4B7A-86C8-EEBC4D2E6DA0}" dt="2024-03-31T18:12:22.469" v="250" actId="14100"/>
          <ac:picMkLst>
            <pc:docMk/>
            <pc:sldMk cId="3104766145" sldId="1296"/>
            <ac:picMk id="3" creationId="{B3F26D2E-7B5B-4592-C008-16240786BE88}"/>
          </ac:picMkLst>
        </pc:picChg>
      </pc:sldChg>
      <pc:sldChg chg="del">
        <pc:chgData name="Divyansh Jain" userId="64eb43b408fd5059" providerId="LiveId" clId="{C00787F1-D041-4B7A-86C8-EEBC4D2E6DA0}" dt="2024-03-31T18:11:11.786" v="239" actId="47"/>
        <pc:sldMkLst>
          <pc:docMk/>
          <pc:sldMk cId="677830133" sldId="1297"/>
        </pc:sldMkLst>
      </pc:sldChg>
      <pc:sldChg chg="del">
        <pc:chgData name="Divyansh Jain" userId="64eb43b408fd5059" providerId="LiveId" clId="{C00787F1-D041-4B7A-86C8-EEBC4D2E6DA0}" dt="2024-03-31T18:11:08.555" v="238" actId="47"/>
        <pc:sldMkLst>
          <pc:docMk/>
          <pc:sldMk cId="4168856024" sldId="1298"/>
        </pc:sldMkLst>
      </pc:sldChg>
    </pc:docChg>
  </pc:docChgLst>
  <pc:docChgLst>
    <pc:chgData name="Vikrant Nath Nagar" userId="S::vikrant@edunetfoundation.org::4271d355-f673-482e-abc9-b8b4b8546a7e" providerId="AD" clId="Web-{25384B79-7360-5AB9-DD75-8A808655C326}"/>
    <pc:docChg chg="modSld">
      <pc:chgData name="Vikrant Nath Nagar" userId="S::vikrant@edunetfoundation.org::4271d355-f673-482e-abc9-b8b4b8546a7e" providerId="AD" clId="Web-{25384B79-7360-5AB9-DD75-8A808655C326}" dt="2024-03-18T09:31:49.711" v="2" actId="1076"/>
      <pc:docMkLst>
        <pc:docMk/>
      </pc:docMkLst>
      <pc:sldChg chg="modSp">
        <pc:chgData name="Vikrant Nath Nagar" userId="S::vikrant@edunetfoundation.org::4271d355-f673-482e-abc9-b8b4b8546a7e" providerId="AD" clId="Web-{25384B79-7360-5AB9-DD75-8A808655C326}" dt="2024-03-18T09:31:21.976" v="1" actId="1076"/>
        <pc:sldMkLst>
          <pc:docMk/>
          <pc:sldMk cId="2621200212" sldId="1293"/>
        </pc:sldMkLst>
        <pc:spChg chg="mod">
          <ac:chgData name="Vikrant Nath Nagar" userId="S::vikrant@edunetfoundation.org::4271d355-f673-482e-abc9-b8b4b8546a7e" providerId="AD" clId="Web-{25384B79-7360-5AB9-DD75-8A808655C326}" dt="2024-03-18T09:31:21.976" v="1" actId="1076"/>
          <ac:spMkLst>
            <pc:docMk/>
            <pc:sldMk cId="2621200212" sldId="1293"/>
            <ac:spMk id="3" creationId="{796BFA82-8AB0-23BA-909F-C886C3F7A669}"/>
          </ac:spMkLst>
        </pc:spChg>
      </pc:sldChg>
      <pc:sldChg chg="modSp">
        <pc:chgData name="Vikrant Nath Nagar" userId="S::vikrant@edunetfoundation.org::4271d355-f673-482e-abc9-b8b4b8546a7e" providerId="AD" clId="Web-{25384B79-7360-5AB9-DD75-8A808655C326}" dt="2024-03-18T09:31:49.711" v="2" actId="1076"/>
        <pc:sldMkLst>
          <pc:docMk/>
          <pc:sldMk cId="4017130557" sldId="1294"/>
        </pc:sldMkLst>
        <pc:spChg chg="mod">
          <ac:chgData name="Vikrant Nath Nagar" userId="S::vikrant@edunetfoundation.org::4271d355-f673-482e-abc9-b8b4b8546a7e" providerId="AD" clId="Web-{25384B79-7360-5AB9-DD75-8A808655C326}" dt="2024-03-18T09:31:49.711" v="2" actId="1076"/>
          <ac:spMkLst>
            <pc:docMk/>
            <pc:sldMk cId="4017130557" sldId="1294"/>
            <ac:spMk id="3" creationId="{A111D00F-E3D6-896E-4001-492D6D1DC85F}"/>
          </ac:spMkLst>
        </pc:spChg>
      </pc:sldChg>
    </pc:docChg>
  </pc:docChgLst>
  <pc:docChgLst>
    <pc:chgData name="Shashank Shekhar" userId="S::shashank@edunetfoundation.org::0008d1ff-90e7-469a-9966-0dcad996503d" providerId="AD" clId="Web-{99C44797-0E56-F5AF-678D-7848B61E9AF5}"/>
    <pc:docChg chg="modSld">
      <pc:chgData name="Shashank Shekhar" userId="S::shashank@edunetfoundation.org::0008d1ff-90e7-469a-9966-0dcad996503d" providerId="AD" clId="Web-{99C44797-0E56-F5AF-678D-7848B61E9AF5}" dt="2024-03-19T08:12:55.126" v="7" actId="1076"/>
      <pc:docMkLst>
        <pc:docMk/>
      </pc:docMkLst>
      <pc:sldChg chg="modSp">
        <pc:chgData name="Shashank Shekhar" userId="S::shashank@edunetfoundation.org::0008d1ff-90e7-469a-9966-0dcad996503d" providerId="AD" clId="Web-{99C44797-0E56-F5AF-678D-7848B61E9AF5}" dt="2024-03-19T08:09:28.422" v="3" actId="1076"/>
        <pc:sldMkLst>
          <pc:docMk/>
          <pc:sldMk cId="2746043547" sldId="1291"/>
        </pc:sldMkLst>
        <pc:spChg chg="mod">
          <ac:chgData name="Shashank Shekhar" userId="S::shashank@edunetfoundation.org::0008d1ff-90e7-469a-9966-0dcad996503d" providerId="AD" clId="Web-{99C44797-0E56-F5AF-678D-7848B61E9AF5}" dt="2024-03-19T08:09:28.422" v="3" actId="1076"/>
          <ac:spMkLst>
            <pc:docMk/>
            <pc:sldMk cId="2746043547" sldId="1291"/>
            <ac:spMk id="9" creationId="{091B843F-6928-3290-2287-5FA1F531B685}"/>
          </ac:spMkLst>
        </pc:spChg>
        <pc:grpChg chg="mod">
          <ac:chgData name="Shashank Shekhar" userId="S::shashank@edunetfoundation.org::0008d1ff-90e7-469a-9966-0dcad996503d" providerId="AD" clId="Web-{99C44797-0E56-F5AF-678D-7848B61E9AF5}" dt="2024-03-19T08:09:23.484" v="1" actId="1076"/>
          <ac:grpSpMkLst>
            <pc:docMk/>
            <pc:sldMk cId="2746043547" sldId="1291"/>
            <ac:grpSpMk id="3" creationId="{328E85CD-DF89-87DD-6181-DCDD73B5625F}"/>
          </ac:grpSpMkLst>
        </pc:grpChg>
      </pc:sldChg>
      <pc:sldChg chg="modSp">
        <pc:chgData name="Shashank Shekhar" userId="S::shashank@edunetfoundation.org::0008d1ff-90e7-469a-9966-0dcad996503d" providerId="AD" clId="Web-{99C44797-0E56-F5AF-678D-7848B61E9AF5}" dt="2024-03-19T08:09:33.969" v="5" actId="14100"/>
        <pc:sldMkLst>
          <pc:docMk/>
          <pc:sldMk cId="2975191714" sldId="1292"/>
        </pc:sldMkLst>
        <pc:spChg chg="mod">
          <ac:chgData name="Shashank Shekhar" userId="S::shashank@edunetfoundation.org::0008d1ff-90e7-469a-9966-0dcad996503d" providerId="AD" clId="Web-{99C44797-0E56-F5AF-678D-7848B61E9AF5}" dt="2024-03-19T08:09:33.969" v="5" actId="14100"/>
          <ac:spMkLst>
            <pc:docMk/>
            <pc:sldMk cId="2975191714" sldId="1292"/>
            <ac:spMk id="3" creationId="{0C511917-B5EE-88C1-A75B-AC3ADE14BEB8}"/>
          </ac:spMkLst>
        </pc:spChg>
        <pc:picChg chg="mod">
          <ac:chgData name="Shashank Shekhar" userId="S::shashank@edunetfoundation.org::0008d1ff-90e7-469a-9966-0dcad996503d" providerId="AD" clId="Web-{99C44797-0E56-F5AF-678D-7848B61E9AF5}" dt="2024-03-19T08:09:32.234" v="4" actId="14100"/>
          <ac:picMkLst>
            <pc:docMk/>
            <pc:sldMk cId="2975191714" sldId="1292"/>
            <ac:picMk id="5" creationId="{6858EAD1-D312-BBBA-4C50-43B9E76BB53F}"/>
          </ac:picMkLst>
        </pc:picChg>
      </pc:sldChg>
      <pc:sldChg chg="modSp">
        <pc:chgData name="Shashank Shekhar" userId="S::shashank@edunetfoundation.org::0008d1ff-90e7-469a-9966-0dcad996503d" providerId="AD" clId="Web-{99C44797-0E56-F5AF-678D-7848B61E9AF5}" dt="2024-03-19T08:12:55.126" v="7" actId="1076"/>
        <pc:sldMkLst>
          <pc:docMk/>
          <pc:sldMk cId="4168856024" sldId="1298"/>
        </pc:sldMkLst>
        <pc:spChg chg="mod">
          <ac:chgData name="Shashank Shekhar" userId="S::shashank@edunetfoundation.org::0008d1ff-90e7-469a-9966-0dcad996503d" providerId="AD" clId="Web-{99C44797-0E56-F5AF-678D-7848B61E9AF5}" dt="2024-03-19T08:12:55.126" v="7" actId="1076"/>
          <ac:spMkLst>
            <pc:docMk/>
            <pc:sldMk cId="4168856024" sldId="1298"/>
            <ac:spMk id="6" creationId="{3B7F6AB1-00E0-C56D-4BC6-78BBB15ACC7E}"/>
          </ac:spMkLst>
        </pc:spChg>
        <pc:grpChg chg="mod">
          <ac:chgData name="Shashank Shekhar" userId="S::shashank@edunetfoundation.org::0008d1ff-90e7-469a-9966-0dcad996503d" providerId="AD" clId="Web-{99C44797-0E56-F5AF-678D-7848B61E9AF5}" dt="2024-03-19T08:12:51.376" v="6" actId="1076"/>
          <ac:grpSpMkLst>
            <pc:docMk/>
            <pc:sldMk cId="4168856024" sldId="1298"/>
            <ac:grpSpMk id="4" creationId="{77315F7D-BDA3-3D19-664A-5108316858F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34969" y="4103133"/>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23042"/>
            <a:ext cx="1644951" cy="276999"/>
          </a:xfrm>
          <a:prstGeom prst="rect">
            <a:avLst/>
          </a:prstGeom>
          <a:noFill/>
        </p:spPr>
        <p:txBody>
          <a:bodyPr wrap="square" rtlCol="0" anchor="ctr">
            <a:spAutoFit/>
          </a:bodyPr>
          <a:lstStyle/>
          <a:p>
            <a:r>
              <a:rPr lang="en-US" sz="1200" dirty="0">
                <a:solidFill>
                  <a:srgbClr val="161D23"/>
                </a:solidFill>
              </a:rPr>
              <a:t>Divyansh Jain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5" y="3438284"/>
            <a:ext cx="2564853" cy="276999"/>
          </a:xfrm>
          <a:prstGeom prst="rect">
            <a:avLst/>
          </a:prstGeom>
          <a:noFill/>
        </p:spPr>
        <p:txBody>
          <a:bodyPr wrap="square" rtlCol="0" anchor="ctr">
            <a:spAutoFit/>
          </a:bodyPr>
          <a:lstStyle/>
          <a:p>
            <a:r>
              <a:rPr lang="en-US" sz="1200">
                <a:solidFill>
                  <a:srgbClr val="161D23"/>
                </a:solidFill>
              </a:rPr>
              <a:t>STU6456a7b888a671683400632</a:t>
            </a:r>
            <a:endParaRPr lang="en-US" sz="120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398735" y="4311275"/>
            <a:ext cx="3589690" cy="769441"/>
          </a:xfrm>
          <a:prstGeom prst="rect">
            <a:avLst/>
          </a:prstGeom>
          <a:noFill/>
        </p:spPr>
        <p:txBody>
          <a:bodyPr wrap="square" rtlCol="0" anchor="ctr">
            <a:spAutoFit/>
          </a:bodyPr>
          <a:lstStyle/>
          <a:p>
            <a:r>
              <a:rPr lang="en-GB" sz="1600" b="0" i="0" dirty="0">
                <a:effectLst/>
                <a:latin typeface="Montserrat" panose="00000500000000000000" pitchFamily="2" charset="0"/>
              </a:rPr>
              <a:t>Trinity Institute of Technology &amp; Research</a:t>
            </a:r>
          </a:p>
          <a:p>
            <a:endParaRPr lang="en-US" sz="1200" dirty="0">
              <a:solidFill>
                <a:srgbClr val="161D23"/>
              </a:solidFill>
            </a:endParaRP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26134"/>
            <a:ext cx="2394277" cy="276999"/>
          </a:xfrm>
          <a:prstGeom prst="rect">
            <a:avLst/>
          </a:prstGeom>
          <a:noFill/>
        </p:spPr>
        <p:txBody>
          <a:bodyPr wrap="square" rtlCol="0" anchor="ctr">
            <a:spAutoFit/>
          </a:bodyPr>
          <a:lstStyle/>
          <a:p>
            <a:r>
              <a:rPr lang="en-US" sz="1200" dirty="0">
                <a:solidFill>
                  <a:srgbClr val="161D23"/>
                </a:solidFill>
              </a:rPr>
              <a:t>9599433616</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31245"/>
            <a:ext cx="2394277" cy="276999"/>
          </a:xfrm>
          <a:prstGeom prst="rect">
            <a:avLst/>
          </a:prstGeom>
          <a:noFill/>
        </p:spPr>
        <p:txBody>
          <a:bodyPr wrap="square" rtlCol="0" anchor="ctr">
            <a:spAutoFit/>
          </a:bodyPr>
          <a:lstStyle/>
          <a:p>
            <a:r>
              <a:rPr lang="en-US" sz="1200" dirty="0">
                <a:solidFill>
                  <a:srgbClr val="161D23"/>
                </a:solidFill>
              </a:rPr>
              <a:t>divyanshjain1508@gmail.com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Power BI  Enabled Comprehensive Analysis of </a:t>
              </a:r>
            </a:p>
            <a:p>
              <a:pPr algn="ctr">
                <a:lnSpc>
                  <a:spcPts val="1996"/>
                </a:lnSpc>
                <a:spcBef>
                  <a:spcPct val="0"/>
                </a:spcBef>
              </a:pPr>
              <a:r>
                <a:rPr lang="en-US" sz="1600" b="1" dirty="0">
                  <a:latin typeface="+mj-lt"/>
                </a:rPr>
                <a:t>Unicorn Companies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2" name="TextBox 1">
            <a:extLst>
              <a:ext uri="{FF2B5EF4-FFF2-40B4-BE49-F238E27FC236}">
                <a16:creationId xmlns:a16="http://schemas.microsoft.com/office/drawing/2014/main" id="{58A6B3A6-4CAE-034D-CC2D-46F85272F572}"/>
              </a:ext>
            </a:extLst>
          </p:cNvPr>
          <p:cNvSpPr txBox="1"/>
          <p:nvPr/>
        </p:nvSpPr>
        <p:spPr>
          <a:xfrm>
            <a:off x="1537685" y="1406728"/>
            <a:ext cx="6830008" cy="307777"/>
          </a:xfrm>
          <a:prstGeom prst="rect">
            <a:avLst/>
          </a:prstGeom>
          <a:noFill/>
        </p:spPr>
        <p:txBody>
          <a:bodyPr wrap="square" rtlCol="0">
            <a:spAutoFit/>
          </a:bodyPr>
          <a:lstStyle/>
          <a:p>
            <a:r>
              <a:rPr lang="en-GB" b="1" i="0" dirty="0">
                <a:effectLst/>
                <a:latin typeface="SegoeUIVariable"/>
              </a:rPr>
              <a:t>Data Visualization</a:t>
            </a:r>
            <a:r>
              <a:rPr lang="en-GB" b="0" i="0" dirty="0">
                <a:effectLst/>
                <a:latin typeface="SegoeUIVariable"/>
              </a:rPr>
              <a:t>: Power BI allows visualizing complex data</a:t>
            </a:r>
            <a:endParaRPr lang="en-IN" dirty="0"/>
          </a:p>
        </p:txBody>
      </p:sp>
      <p:sp>
        <p:nvSpPr>
          <p:cNvPr id="6" name="TextBox 5">
            <a:extLst>
              <a:ext uri="{FF2B5EF4-FFF2-40B4-BE49-F238E27FC236}">
                <a16:creationId xmlns:a16="http://schemas.microsoft.com/office/drawing/2014/main" id="{209C8389-11D8-2496-6911-03F736A4C782}"/>
              </a:ext>
            </a:extLst>
          </p:cNvPr>
          <p:cNvSpPr txBox="1"/>
          <p:nvPr/>
        </p:nvSpPr>
        <p:spPr>
          <a:xfrm>
            <a:off x="1407480" y="2265947"/>
            <a:ext cx="6830008" cy="738664"/>
          </a:xfrm>
          <a:prstGeom prst="rect">
            <a:avLst/>
          </a:prstGeom>
          <a:noFill/>
        </p:spPr>
        <p:txBody>
          <a:bodyPr wrap="square" rtlCol="0">
            <a:spAutoFit/>
          </a:bodyPr>
          <a:lstStyle/>
          <a:p>
            <a:r>
              <a:rPr lang="en-GB" b="1" i="0" dirty="0">
                <a:effectLst/>
                <a:latin typeface="SegoeUIVariable"/>
              </a:rPr>
              <a:t>Performance Metrics</a:t>
            </a:r>
            <a:r>
              <a:rPr lang="en-GB" b="0" i="0" dirty="0">
                <a:effectLst/>
                <a:latin typeface="SegoeUIVariable"/>
              </a:rPr>
              <a:t>: </a:t>
            </a:r>
            <a:r>
              <a:rPr lang="en-GB" b="0" i="0" dirty="0" err="1">
                <a:effectLst/>
                <a:latin typeface="SegoeUIVariable"/>
              </a:rPr>
              <a:t>Analyze</a:t>
            </a:r>
            <a:r>
              <a:rPr lang="en-GB" b="0" i="0" dirty="0">
                <a:effectLst/>
                <a:latin typeface="SegoeUIVariable"/>
              </a:rPr>
              <a:t> unicorn companies’ financials, growth, and market position.</a:t>
            </a:r>
          </a:p>
          <a:p>
            <a:endParaRPr lang="en-IN" dirty="0"/>
          </a:p>
        </p:txBody>
      </p:sp>
      <p:sp>
        <p:nvSpPr>
          <p:cNvPr id="7" name="TextBox 6">
            <a:extLst>
              <a:ext uri="{FF2B5EF4-FFF2-40B4-BE49-F238E27FC236}">
                <a16:creationId xmlns:a16="http://schemas.microsoft.com/office/drawing/2014/main" id="{7F4EEBD3-A155-E16D-8B88-959D71655D83}"/>
              </a:ext>
            </a:extLst>
          </p:cNvPr>
          <p:cNvSpPr txBox="1"/>
          <p:nvPr/>
        </p:nvSpPr>
        <p:spPr>
          <a:xfrm>
            <a:off x="1537685" y="3288107"/>
            <a:ext cx="6830008" cy="523220"/>
          </a:xfrm>
          <a:prstGeom prst="rect">
            <a:avLst/>
          </a:prstGeom>
          <a:noFill/>
        </p:spPr>
        <p:txBody>
          <a:bodyPr wrap="square" rtlCol="0">
            <a:spAutoFit/>
          </a:bodyPr>
          <a:lstStyle/>
          <a:p>
            <a:r>
              <a:rPr lang="en-GB" b="1" i="0" dirty="0">
                <a:effectLst/>
                <a:latin typeface="SegoeUIVariable"/>
              </a:rPr>
              <a:t>Predictive Analytics</a:t>
            </a:r>
            <a:r>
              <a:rPr lang="en-GB" b="0" i="0" dirty="0">
                <a:effectLst/>
                <a:latin typeface="SegoeUIVariable"/>
              </a:rPr>
              <a:t>: Forecast future trends and identify opportunities.</a:t>
            </a:r>
          </a:p>
          <a:p>
            <a:endParaRPr lang="en-IN" dirty="0"/>
          </a:p>
        </p:txBody>
      </p:sp>
      <p:sp>
        <p:nvSpPr>
          <p:cNvPr id="8" name="TextBox 7">
            <a:extLst>
              <a:ext uri="{FF2B5EF4-FFF2-40B4-BE49-F238E27FC236}">
                <a16:creationId xmlns:a16="http://schemas.microsoft.com/office/drawing/2014/main" id="{DF366F13-6EA2-DD0C-111A-D31507499C14}"/>
              </a:ext>
            </a:extLst>
          </p:cNvPr>
          <p:cNvSpPr txBox="1"/>
          <p:nvPr/>
        </p:nvSpPr>
        <p:spPr>
          <a:xfrm>
            <a:off x="1519515" y="4147906"/>
            <a:ext cx="6830008" cy="307777"/>
          </a:xfrm>
          <a:prstGeom prst="rect">
            <a:avLst/>
          </a:prstGeom>
          <a:noFill/>
        </p:spPr>
        <p:txBody>
          <a:bodyPr wrap="square" rtlCol="0">
            <a:spAutoFit/>
          </a:bodyPr>
          <a:lstStyle/>
          <a:p>
            <a:r>
              <a:rPr lang="en-GB" b="1" i="0">
                <a:effectLst/>
                <a:latin typeface="SegoeUIVariable"/>
              </a:rPr>
              <a:t>Competitive Benchmarking</a:t>
            </a:r>
            <a:r>
              <a:rPr lang="en-GB" b="0" i="0">
                <a:effectLst/>
                <a:latin typeface="SegoeUIVariable"/>
              </a:rPr>
              <a:t>: Compare unicorn companies within the industry</a:t>
            </a:r>
            <a:endParaRPr lang="en-IN"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76085" y="1161727"/>
            <a:ext cx="5058525" cy="2893100"/>
          </a:xfrm>
          <a:prstGeom prst="rect">
            <a:avLst/>
          </a:prstGeom>
          <a:noFill/>
        </p:spPr>
        <p:txBody>
          <a:bodyPr wrap="square" rtlCol="0">
            <a:spAutoFit/>
          </a:bodyPr>
          <a:lstStyle/>
          <a:p>
            <a:pPr marL="342900" indent="-342900">
              <a:buFont typeface="+mj-lt"/>
              <a:buAutoNum type="arabicParenR"/>
            </a:pPr>
            <a:r>
              <a:rPr lang="en-GB" b="0" i="0" dirty="0">
                <a:effectLst/>
                <a:latin typeface="SegoeUIVariable"/>
              </a:rPr>
              <a:t>How many unicorn companies have emerged in the past 10 years?</a:t>
            </a:r>
          </a:p>
          <a:p>
            <a:pPr marL="342900" indent="-342900">
              <a:buFont typeface="+mj-lt"/>
              <a:buAutoNum type="arabicParenR"/>
            </a:pPr>
            <a:r>
              <a:rPr lang="en-GB" b="0" i="0" dirty="0">
                <a:effectLst/>
                <a:latin typeface="SegoeUIVariable"/>
              </a:rPr>
              <a:t>What is the total investment raised by these companies?</a:t>
            </a:r>
          </a:p>
          <a:p>
            <a:pPr marL="342900" indent="-342900">
              <a:buFont typeface="+mj-lt"/>
              <a:buAutoNum type="arabicParenR"/>
            </a:pPr>
            <a:r>
              <a:rPr lang="en-GB" b="0" i="0" dirty="0">
                <a:effectLst/>
                <a:latin typeface="SegoeUIVariable"/>
              </a:rPr>
              <a:t>What is the overall valuation of unicorn companies?</a:t>
            </a:r>
          </a:p>
          <a:p>
            <a:pPr marL="342900" indent="-342900">
              <a:buFont typeface="+mj-lt"/>
              <a:buAutoNum type="arabicParenR"/>
            </a:pPr>
            <a:r>
              <a:rPr lang="en-GB" b="0" i="0" dirty="0">
                <a:effectLst/>
                <a:latin typeface="SegoeUIVariable"/>
              </a:rPr>
              <a:t>What is the average growth time from establishment to becoming a unicorn in each region?</a:t>
            </a:r>
          </a:p>
          <a:p>
            <a:pPr marL="342900" indent="-342900">
              <a:buFont typeface="+mj-lt"/>
              <a:buAutoNum type="arabicParenR"/>
            </a:pPr>
            <a:r>
              <a:rPr lang="en-GB" b="0" i="0" dirty="0">
                <a:effectLst/>
                <a:latin typeface="SegoeUIVariable"/>
              </a:rPr>
              <a:t>Which countries dominate in terms of the number and valuation of unicorn companies?</a:t>
            </a:r>
          </a:p>
          <a:p>
            <a:pPr marL="342900" indent="-342900">
              <a:buFont typeface="+mj-lt"/>
              <a:buAutoNum type="arabicParenR"/>
            </a:pPr>
            <a:r>
              <a:rPr lang="en-GB" b="0" i="0" dirty="0">
                <a:effectLst/>
                <a:latin typeface="SegoeUIVariable"/>
              </a:rPr>
              <a:t>Which industries attract the most investment (top 3 industries)?</a:t>
            </a:r>
          </a:p>
          <a:p>
            <a:pPr marL="342900" indent="-342900">
              <a:buFont typeface="+mj-lt"/>
              <a:buAutoNum type="arabicParenR"/>
            </a:pPr>
            <a:r>
              <a:rPr lang="en-GB" b="0" i="0" dirty="0">
                <a:effectLst/>
                <a:latin typeface="SegoeUIVariable"/>
              </a:rPr>
              <a:t>When did the investment boom occur in the past decade?</a:t>
            </a:r>
          </a:p>
          <a:p>
            <a:pPr marL="173736" indent="-173736">
              <a:spcAft>
                <a:spcPts val="800"/>
              </a:spcAft>
              <a:buFont typeface="Arial" panose="020B0604020202020204" pitchFamily="34" charset="0"/>
              <a:buChar char="•"/>
            </a:pP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754874"/>
          </a:xfrm>
          <a:prstGeom prst="rect">
            <a:avLst/>
          </a:prstGeom>
          <a:noFill/>
        </p:spPr>
        <p:txBody>
          <a:bodyPr wrap="square" rtlCol="0">
            <a:spAutoFit/>
          </a:bodyPr>
          <a:lstStyle/>
          <a:p>
            <a:pPr algn="l">
              <a:buFont typeface="+mj-lt"/>
              <a:buAutoNum type="arabicPeriod"/>
            </a:pPr>
            <a:r>
              <a:rPr lang="en-GB" b="1" i="0" dirty="0">
                <a:effectLst/>
                <a:latin typeface="SegoeUIVariable"/>
              </a:rPr>
              <a:t>Data Collection</a:t>
            </a:r>
            <a:r>
              <a:rPr lang="en-GB" b="0" i="0" dirty="0">
                <a:effectLst/>
                <a:latin typeface="SegoeUIVariable"/>
              </a:rPr>
              <a:t>: Gather data on unicorn companies from reliable sources.</a:t>
            </a:r>
          </a:p>
          <a:p>
            <a:pPr algn="l">
              <a:buFont typeface="+mj-lt"/>
              <a:buAutoNum type="arabicPeriod"/>
            </a:pPr>
            <a:r>
              <a:rPr lang="en-GB" b="1" i="0" dirty="0">
                <a:effectLst/>
                <a:latin typeface="SegoeUIVariable"/>
              </a:rPr>
              <a:t>Data Preparation</a:t>
            </a:r>
            <a:r>
              <a:rPr lang="en-GB" b="0" i="0" dirty="0">
                <a:effectLst/>
                <a:latin typeface="SegoeUIVariable"/>
              </a:rPr>
              <a:t>: Cleanse, transform, and structure the dataset for analysis.</a:t>
            </a:r>
          </a:p>
          <a:p>
            <a:pPr algn="l">
              <a:buFont typeface="+mj-lt"/>
              <a:buAutoNum type="arabicPeriod"/>
            </a:pPr>
            <a:r>
              <a:rPr lang="en-GB" b="1" i="0" dirty="0">
                <a:effectLst/>
                <a:latin typeface="SegoeUIVariable"/>
              </a:rPr>
              <a:t>Exploratory Analysis</a:t>
            </a:r>
            <a:r>
              <a:rPr lang="en-GB" b="0" i="0" dirty="0">
                <a:effectLst/>
                <a:latin typeface="SegoeUIVariable"/>
              </a:rPr>
              <a:t>:</a:t>
            </a:r>
          </a:p>
          <a:p>
            <a:pPr marL="742950" lvl="1" indent="-285750" algn="l">
              <a:buFont typeface="+mj-lt"/>
              <a:buAutoNum type="arabicPeriod"/>
            </a:pPr>
            <a:r>
              <a:rPr lang="en-GB" b="0" i="0" dirty="0">
                <a:effectLst/>
                <a:latin typeface="SegoeUIVariable"/>
              </a:rPr>
              <a:t>Visualize unicorn companies’ emergence over time.</a:t>
            </a:r>
          </a:p>
          <a:p>
            <a:pPr marL="742950" lvl="1" indent="-285750" algn="l">
              <a:buFont typeface="+mj-lt"/>
              <a:buAutoNum type="arabicPeriod"/>
            </a:pPr>
            <a:r>
              <a:rPr lang="en-GB" b="0" i="0" dirty="0">
                <a:effectLst/>
                <a:latin typeface="SegoeUIVariable"/>
              </a:rPr>
              <a:t>Identify geographical concentrations of unicorns.</a:t>
            </a:r>
          </a:p>
          <a:p>
            <a:pPr marL="742950" lvl="1" indent="-285750" algn="l">
              <a:buFont typeface="+mj-lt"/>
              <a:buAutoNum type="arabicPeriod"/>
            </a:pPr>
            <a:r>
              <a:rPr lang="en-GB" b="0" i="0" dirty="0">
                <a:effectLst/>
                <a:latin typeface="SegoeUIVariable"/>
              </a:rPr>
              <a:t>Explore funding patterns and valuation trends.</a:t>
            </a:r>
          </a:p>
          <a:p>
            <a:pPr algn="l">
              <a:buFont typeface="+mj-lt"/>
              <a:buAutoNum type="arabicPeriod"/>
            </a:pPr>
            <a:r>
              <a:rPr lang="en-GB" b="1" i="0" dirty="0">
                <a:effectLst/>
                <a:latin typeface="SegoeUIVariable"/>
              </a:rPr>
              <a:t>Interactive Dashboards</a:t>
            </a:r>
            <a:r>
              <a:rPr lang="en-GB" b="0" i="0" dirty="0">
                <a:effectLst/>
                <a:latin typeface="SegoeUIVariable"/>
              </a:rPr>
              <a:t>: Create interactive Power BI dashboards for real-time insights.</a:t>
            </a:r>
          </a:p>
          <a:p>
            <a:pPr algn="l">
              <a:buFont typeface="+mj-lt"/>
              <a:buAutoNum type="arabicPeriod"/>
            </a:pPr>
            <a:r>
              <a:rPr lang="en-GB" b="1" i="0" dirty="0">
                <a:effectLst/>
                <a:latin typeface="SegoeUIVariable"/>
              </a:rPr>
              <a:t>Predictive Analytics</a:t>
            </a:r>
            <a:r>
              <a:rPr lang="en-GB" b="0" i="0" dirty="0">
                <a:effectLst/>
                <a:latin typeface="SegoeUIVariable"/>
              </a:rPr>
              <a:t>: Forecast future growth and identify potential unicorns.</a:t>
            </a:r>
          </a:p>
          <a:p>
            <a:pPr algn="l">
              <a:buFont typeface="+mj-lt"/>
              <a:buAutoNum type="arabicPeriod"/>
            </a:pPr>
            <a:r>
              <a:rPr lang="en-GB" b="1" i="0" dirty="0">
                <a:effectLst/>
                <a:latin typeface="SegoeUIVariable"/>
              </a:rPr>
              <a:t>Industry Benchmarking</a:t>
            </a:r>
            <a:r>
              <a:rPr lang="en-GB" b="0" i="0" dirty="0">
                <a:effectLst/>
                <a:latin typeface="SegoeUIVariable"/>
              </a:rPr>
              <a:t>: Compare unicorn companies within specific sectors.</a:t>
            </a:r>
          </a:p>
          <a:p>
            <a:pPr algn="l">
              <a:buFont typeface="+mj-lt"/>
              <a:buAutoNum type="arabicPeriod"/>
            </a:pPr>
            <a:r>
              <a:rPr lang="en-GB" b="1" i="0" dirty="0">
                <a:effectLst/>
                <a:latin typeface="SegoeUIVariable"/>
              </a:rPr>
              <a:t>Reporting</a:t>
            </a:r>
            <a:r>
              <a:rPr lang="en-GB" b="0" i="0" dirty="0">
                <a:effectLst/>
                <a:latin typeface="SegoeUIVariable"/>
              </a:rPr>
              <a:t>: Summarize findings and actionable recommendations.</a:t>
            </a:r>
          </a:p>
          <a:p>
            <a:pPr marL="173736" indent="-173736">
              <a:spcAft>
                <a:spcPts val="800"/>
              </a:spcAft>
              <a:buFont typeface="Arial" panose="020B0604020202020204" pitchFamily="34" charset="0"/>
              <a:buChar char="•"/>
            </a:pP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313509" y="2130144"/>
            <a:ext cx="8466813" cy="1815882"/>
          </a:xfrm>
          <a:prstGeom prst="rect">
            <a:avLst/>
          </a:prstGeom>
          <a:noFill/>
        </p:spPr>
        <p:txBody>
          <a:bodyPr wrap="square" rtlCol="0">
            <a:spAutoFit/>
          </a:bodyPr>
          <a:lstStyle/>
          <a:p>
            <a:pPr algn="l">
              <a:buFont typeface="+mj-lt"/>
              <a:buAutoNum type="arabicPeriod"/>
            </a:pPr>
            <a:r>
              <a:rPr lang="en-GB" b="1" i="0" dirty="0">
                <a:effectLst/>
                <a:latin typeface="SegoeUIVariable"/>
              </a:rPr>
              <a:t>Number of Unicorns</a:t>
            </a:r>
            <a:r>
              <a:rPr lang="en-GB" b="0" i="0" dirty="0">
                <a:effectLst/>
                <a:latin typeface="SegoeUIVariable"/>
              </a:rPr>
              <a:t>: How many unicorn companies emerged in the past decade?</a:t>
            </a:r>
          </a:p>
          <a:p>
            <a:pPr algn="l">
              <a:buFont typeface="+mj-lt"/>
              <a:buAutoNum type="arabicPeriod"/>
            </a:pPr>
            <a:r>
              <a:rPr lang="en-GB" b="1" i="0" dirty="0">
                <a:effectLst/>
                <a:latin typeface="SegoeUIVariable"/>
              </a:rPr>
              <a:t>Total Funding</a:t>
            </a:r>
            <a:r>
              <a:rPr lang="en-GB" b="0" i="0" dirty="0">
                <a:effectLst/>
                <a:latin typeface="SegoeUIVariable"/>
              </a:rPr>
              <a:t>: What is the cumulative investment raised by these companies?</a:t>
            </a:r>
          </a:p>
          <a:p>
            <a:pPr algn="l">
              <a:buFont typeface="+mj-lt"/>
              <a:buAutoNum type="arabicPeriod"/>
            </a:pPr>
            <a:r>
              <a:rPr lang="en-GB" b="1" i="0" dirty="0">
                <a:effectLst/>
                <a:latin typeface="SegoeUIVariable"/>
              </a:rPr>
              <a:t>Valuation</a:t>
            </a:r>
            <a:r>
              <a:rPr lang="en-GB" b="0" i="0" dirty="0">
                <a:effectLst/>
                <a:latin typeface="SegoeUIVariable"/>
              </a:rPr>
              <a:t>: What is the overall valuation of unicorn companies?</a:t>
            </a:r>
          </a:p>
          <a:p>
            <a:pPr algn="l">
              <a:buFont typeface="+mj-lt"/>
              <a:buAutoNum type="arabicPeriod"/>
            </a:pPr>
            <a:r>
              <a:rPr lang="en-GB" b="1" i="0" dirty="0">
                <a:effectLst/>
                <a:latin typeface="SegoeUIVariable"/>
              </a:rPr>
              <a:t>Growth Time</a:t>
            </a:r>
            <a:r>
              <a:rPr lang="en-GB" b="0" i="0" dirty="0">
                <a:effectLst/>
                <a:latin typeface="SegoeUIVariable"/>
              </a:rPr>
              <a:t>: What is the average time from establishment to unicorn status in each region?</a:t>
            </a:r>
          </a:p>
          <a:p>
            <a:pPr algn="l">
              <a:buFont typeface="+mj-lt"/>
              <a:buAutoNum type="arabicPeriod"/>
            </a:pPr>
            <a:r>
              <a:rPr lang="en-GB" b="1" i="0" dirty="0">
                <a:effectLst/>
                <a:latin typeface="SegoeUIVariable"/>
              </a:rPr>
              <a:t>Dominant Countries</a:t>
            </a:r>
            <a:r>
              <a:rPr lang="en-GB" b="0" i="0" dirty="0">
                <a:effectLst/>
                <a:latin typeface="SegoeUIVariable"/>
              </a:rPr>
              <a:t>: Which countries lead in terms of unicorn count and valuation?</a:t>
            </a:r>
          </a:p>
          <a:p>
            <a:pPr algn="l">
              <a:buFont typeface="+mj-lt"/>
              <a:buAutoNum type="arabicPeriod"/>
            </a:pPr>
            <a:r>
              <a:rPr lang="en-GB" b="1" i="0" dirty="0">
                <a:effectLst/>
                <a:latin typeface="SegoeUIVariable"/>
              </a:rPr>
              <a:t>Top Industries</a:t>
            </a:r>
            <a:r>
              <a:rPr lang="en-GB" b="0" i="0" dirty="0">
                <a:effectLst/>
                <a:latin typeface="SegoeUIVariable"/>
              </a:rPr>
              <a:t>: Which industries attract the most investment?</a:t>
            </a:r>
          </a:p>
          <a:p>
            <a:pPr algn="l">
              <a:buFont typeface="+mj-lt"/>
              <a:buAutoNum type="arabicPeriod"/>
            </a:pPr>
            <a:r>
              <a:rPr lang="en-GB" b="1" i="0" dirty="0">
                <a:effectLst/>
                <a:latin typeface="SegoeUIVariable"/>
              </a:rPr>
              <a:t>Investment Boom</a:t>
            </a:r>
            <a:r>
              <a:rPr lang="en-GB" b="0" i="0" dirty="0">
                <a:effectLst/>
                <a:latin typeface="SegoeUIVariable"/>
              </a:rPr>
              <a:t>: When did the investment surge occur in the past decade?</a:t>
            </a:r>
          </a:p>
          <a:p>
            <a:pPr marL="173736" indent="-173736">
              <a:spcAft>
                <a:spcPts val="800"/>
              </a:spcAft>
              <a:buFont typeface="Arial" panose="020B0604020202020204" pitchFamily="34" charset="0"/>
              <a:buChar char="•"/>
            </a:pPr>
            <a:endParaRPr lang="en-US" dirty="0">
              <a:latin typeface="+mn-lt"/>
            </a:endParaRPr>
          </a:p>
        </p:txBody>
      </p:sp>
      <p:sp>
        <p:nvSpPr>
          <p:cNvPr id="4" name="TextBox 3">
            <a:extLst>
              <a:ext uri="{FF2B5EF4-FFF2-40B4-BE49-F238E27FC236}">
                <a16:creationId xmlns:a16="http://schemas.microsoft.com/office/drawing/2014/main" id="{A8607C0F-843B-F113-36C8-868D9026EB14}"/>
              </a:ext>
            </a:extLst>
          </p:cNvPr>
          <p:cNvSpPr txBox="1"/>
          <p:nvPr/>
        </p:nvSpPr>
        <p:spPr>
          <a:xfrm>
            <a:off x="313509" y="1227909"/>
            <a:ext cx="8244529" cy="738664"/>
          </a:xfrm>
          <a:prstGeom prst="rect">
            <a:avLst/>
          </a:prstGeom>
          <a:noFill/>
        </p:spPr>
        <p:txBody>
          <a:bodyPr wrap="square" rtlCol="0">
            <a:spAutoFit/>
          </a:bodyPr>
          <a:lstStyle/>
          <a:p>
            <a:r>
              <a:rPr lang="en-GB" b="0" i="0" dirty="0">
                <a:effectLst/>
                <a:latin typeface="SegoeUIVariable"/>
              </a:rPr>
              <a:t>Our objective is to gain actionable insights into the world of unicorn companies—startups valued at over $1 billion. By leveraging Power BI, we’ll explore trends, financials, and market positioning of these exclusive businesses.</a:t>
            </a:r>
            <a:endParaRPr lang="en-IN" dirty="0"/>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30777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Power BI</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3F26D2E-7B5B-4592-C008-16240786BE88}"/>
              </a:ext>
            </a:extLst>
          </p:cNvPr>
          <p:cNvPicPr>
            <a:picLocks noChangeAspect="1"/>
          </p:cNvPicPr>
          <p:nvPr/>
        </p:nvPicPr>
        <p:blipFill rotWithShape="1">
          <a:blip r:embed="rId3"/>
          <a:srcRect r="10041" b="4484"/>
          <a:stretch/>
        </p:blipFill>
        <p:spPr>
          <a:xfrm>
            <a:off x="1456840" y="1243419"/>
            <a:ext cx="6589879" cy="3515193"/>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3098284"/>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GB" b="0" i="0" dirty="0">
                <a:effectLst/>
                <a:latin typeface="SegoeUIVariable"/>
              </a:rPr>
              <a:t>This project was not just an exercise in data analysis but also a deep dive into the dynamic world of high-value startups. The insights gained from this Power BI analysis are invaluable for understanding the evolving patterns in the investment world. </a:t>
            </a:r>
          </a:p>
          <a:p>
            <a:pPr marL="173736" indent="-173736">
              <a:spcAft>
                <a:spcPts val="800"/>
              </a:spcAft>
              <a:buFont typeface="Arial" panose="020B0604020202020204" pitchFamily="34" charset="0"/>
              <a:buChar char="•"/>
            </a:pPr>
            <a:endParaRPr lang="en-GB" dirty="0">
              <a:latin typeface="SegoeUIVariable"/>
            </a:endParaRPr>
          </a:p>
          <a:p>
            <a:pPr marL="173736" indent="-173736">
              <a:spcAft>
                <a:spcPts val="800"/>
              </a:spcAft>
              <a:buFont typeface="Arial" panose="020B0604020202020204" pitchFamily="34" charset="0"/>
              <a:buChar char="•"/>
            </a:pPr>
            <a:r>
              <a:rPr lang="en-GB" b="0" i="0" dirty="0">
                <a:effectLst/>
                <a:latin typeface="SegoeUIVariable"/>
              </a:rPr>
              <a:t>By leveraging Power BI, we’ve unveiled trends, identified key metrics, and provided actionable recommendations for investors, policymakers, and industry leaders. As unicorn companies continue to shape the global economy, this analysis serves as a powerful tool for strategic decision-making and fostering innovation</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2838</TotalTime>
  <Words>540</Words>
  <Application>Microsoft Office PowerPoint</Application>
  <PresentationFormat>On-screen Show (16:9)</PresentationFormat>
  <Paragraphs>63</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Montserrat</vt:lpstr>
      <vt:lpstr>SegoeUIVariable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Divyansh Jain</cp:lastModifiedBy>
  <cp:revision>54</cp:revision>
  <dcterms:modified xsi:type="dcterms:W3CDTF">2024-03-31T18:12:24Z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