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embeddedFontLst>
    <p:embeddedFont>
      <p:font typeface="SimSun" panose="02010600030101010101" pitchFamily="2" charset="-122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47879cfd8_0_7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47879cfd8_0_7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7879cfd8_0_7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47879cfd8_0_7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47879cfd8_0_18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47879cfd8_0_18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47879cfd8_0_7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47879cfd8_0_7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47879cfd8_0_8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47879cfd8_0_8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7879cfd8_0_8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7879cfd8_0_8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195263"/>
            <a:ext cx="9144000" cy="494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465535"/>
            <a:ext cx="8207375" cy="81200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382316"/>
            <a:ext cx="8212138" cy="73580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60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Gesture Play</a:t>
            </a:r>
            <a:endParaRPr lang="en-IN" altLang="en-GB"/>
          </a:p>
        </p:txBody>
      </p:sp>
      <p:sp>
        <p:nvSpPr>
          <p:cNvPr id="59" name="Google Shape;59;p13"/>
          <p:cNvSpPr txBox="1"/>
          <p:nvPr>
            <p:ph type="subTitle" idx="1"/>
          </p:nvPr>
        </p:nvSpPr>
        <p:spPr>
          <a:xfrm>
            <a:off x="824000" y="39557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060" b="1">
                <a:solidFill>
                  <a:schemeClr val="lt1"/>
                </a:solidFill>
                <a:highlight>
                  <a:schemeClr val="dk1"/>
                </a:highlight>
              </a:rPr>
              <a:t>Submitted by:</a:t>
            </a:r>
            <a:endParaRPr lang="en-GB" sz="1060"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IN" altLang="en-GB" sz="1060" b="1">
                <a:solidFill>
                  <a:schemeClr val="lt1"/>
                </a:solidFill>
                <a:highlight>
                  <a:schemeClr val="dk1"/>
                </a:highlight>
              </a:rPr>
              <a:t>Karan Srivastava 18BCS1130</a:t>
            </a:r>
            <a:endParaRPr sz="1060"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060" b="1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IN" altLang="en-GB" sz="1060" b="1">
                <a:solidFill>
                  <a:schemeClr val="lt1"/>
                </a:solidFill>
                <a:highlight>
                  <a:schemeClr val="dk1"/>
                </a:highlight>
              </a:rPr>
              <a:t>Divyansh Sachan 18BCS2265</a:t>
            </a:r>
            <a:endParaRPr lang="en-IN" altLang="en-GB" sz="1060"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727650" y="302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ABSTRACT</a:t>
            </a:r>
            <a:endParaRPr b="1"/>
          </a:p>
        </p:txBody>
      </p:sp>
      <p:sp>
        <p:nvSpPr>
          <p:cNvPr id="65" name="Google Shape;65;p14"/>
          <p:cNvSpPr txBox="1"/>
          <p:nvPr>
            <p:ph type="body" idx="1"/>
          </p:nvPr>
        </p:nvSpPr>
        <p:spPr>
          <a:xfrm>
            <a:off x="822780" y="849095"/>
            <a:ext cx="7688700" cy="3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IN" altLang="en-GB"/>
              <a:t>W</a:t>
            </a:r>
            <a:r>
              <a:rPr lang="en-GB"/>
              <a:t>e have </a:t>
            </a:r>
            <a:r>
              <a:rPr lang="en-IN" altLang="en-GB"/>
              <a:t>created</a:t>
            </a:r>
            <a:r>
              <a:rPr lang="en-GB"/>
              <a:t> a low cost system which uses dynamic hand gesture recognition technique to control the VLC media player. This application contains a central computation module which segments the foreground part of the frame using skin detection and approximate median technique. The recognition of gesture is done by creating a Decision Tree, that uses various features extracted from the segmented part. This hand gesture recognition technique introduces a new, natural way to interact with computers.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26050" y="203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 lang="en-GB"/>
          </a:p>
        </p:txBody>
      </p:sp>
      <p:sp>
        <p:nvSpPr>
          <p:cNvPr id="71" name="Google Shape;71;p15"/>
          <p:cNvSpPr txBox="1"/>
          <p:nvPr>
            <p:ph type="body" idx="1"/>
          </p:nvPr>
        </p:nvSpPr>
        <p:spPr>
          <a:xfrm>
            <a:off x="1015350" y="1135000"/>
            <a:ext cx="7499400" cy="31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1805"/>
              <a:t>The project “Gesture Play” is a python based application designed to provide assistance to</a:t>
            </a:r>
            <a:r>
              <a:rPr lang="en-IN" altLang="en-GB" sz="1805"/>
              <a:t> </a:t>
            </a:r>
            <a:r>
              <a:rPr lang="en-GB" sz="1805"/>
              <a:t>user while a media player like VLC or windows media player to use functionalities of a</a:t>
            </a:r>
            <a:r>
              <a:rPr lang="en-IN" altLang="en-GB" sz="1805"/>
              <a:t>  </a:t>
            </a:r>
            <a:r>
              <a:rPr lang="en-GB" sz="1805"/>
              <a:t>media player like pause, un-pause, mute, unmute, skip forward, skip backwards etc with hand</a:t>
            </a:r>
            <a:r>
              <a:rPr lang="en-IN" altLang="en-GB" sz="1805"/>
              <a:t> </a:t>
            </a:r>
            <a:r>
              <a:rPr lang="en-GB" sz="1805"/>
              <a:t>signs or gestures without pressing any buttons. The projects makes use of machine learning</a:t>
            </a:r>
            <a:r>
              <a:rPr lang="en-IN" altLang="en-GB" sz="1805"/>
              <a:t> </a:t>
            </a:r>
            <a:r>
              <a:rPr lang="en-GB" sz="1805"/>
              <a:t>and image recognition technology to detect various hand signs made by the user and perform</a:t>
            </a:r>
            <a:r>
              <a:rPr lang="en-IN" altLang="en-GB" sz="1805"/>
              <a:t> </a:t>
            </a:r>
            <a:r>
              <a:rPr lang="en-GB" sz="1805"/>
              <a:t>functions accordingly</a:t>
            </a:r>
            <a:endParaRPr lang="en-GB" sz="18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</a:t>
            </a:r>
            <a:endParaRPr lang="en-GB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9365" y="881380"/>
            <a:ext cx="66040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 lang="en-GB"/>
          </a:p>
        </p:txBody>
      </p:sp>
      <p:sp>
        <p:nvSpPr>
          <p:cNvPr id="84" name="Google Shape;84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Preprocessing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/>
              <a:t>G</a:t>
            </a:r>
            <a:r>
              <a:rPr lang="en-GB"/>
              <a:t>esture registration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Gesture extraction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/>
              <a:t>G</a:t>
            </a:r>
            <a:r>
              <a:rPr lang="en-GB"/>
              <a:t>esture classification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FLOWCHART</a:t>
            </a:r>
            <a:endParaRPr lang="en-GB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4355" y="881380"/>
            <a:ext cx="295465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97" name="Google Shape;97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have </a:t>
            </a:r>
            <a:r>
              <a:rPr lang="en-IN" altLang="en-GB"/>
              <a:t>developed a software project named “Gesture Play” which implements image processing using OpenGV using python to create a more natural way to interact with computers.</a:t>
            </a:r>
            <a:endParaRPr lang="en-IN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2875"/>
            <a:ext cx="8382000" cy="4759325"/>
          </a:xfrm>
        </p:spPr>
        <p:txBody>
          <a:bodyPr/>
          <a:p>
            <a:pPr algn="ctr"/>
            <a:r>
              <a:rPr lang="en-IN" altLang="en-US" sz="4000"/>
              <a:t>THANK YOU</a:t>
            </a:r>
            <a:endParaRPr lang="en-IN" alt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WPS Presentation</Application>
  <PresentationFormat/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Arial</vt:lpstr>
      <vt:lpstr>Microsoft YaHei</vt:lpstr>
      <vt:lpstr>Arial Unicode MS</vt:lpstr>
      <vt:lpstr>Orange Waves</vt:lpstr>
      <vt:lpstr>Gesture Play</vt:lpstr>
      <vt:lpstr>ABSTRACT</vt:lpstr>
      <vt:lpstr>INTRODUCTION </vt:lpstr>
      <vt:lpstr>BLOCK DIAGRAM</vt:lpstr>
      <vt:lpstr>METHODOLOGY</vt:lpstr>
      <vt:lpstr>FLOWCHART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Play</dc:title>
  <dc:creator/>
  <cp:lastModifiedBy>91914</cp:lastModifiedBy>
  <cp:revision>2</cp:revision>
  <dcterms:created xsi:type="dcterms:W3CDTF">2021-05-03T06:24:00Z</dcterms:created>
  <dcterms:modified xsi:type="dcterms:W3CDTF">2021-05-03T06:37:06Z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