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Architects Daughter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jNIobuyQw5fXxf1we6Ti2rtD6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ArchitectsDaughter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21" name="Google Shape;2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9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9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4" name="Google Shape;24;p19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5" name="Google Shape;25;p19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9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9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6" name="Google Shape;116;p32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7" name="Google Shape;117;p32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8" name="Google Shape;118;p32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5" name="Google Shape;125;p33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33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7" name="Google Shape;127;p33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8" name="Google Shape;128;p33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33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0" name="Google Shape;130;p33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31" name="Google Shape;131;p33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33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33" name="Google Shape;133;p3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0" name="Google Shape;1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8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12" name="Google Shape;12;p18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1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/>
        </p:nvSpPr>
        <p:spPr>
          <a:xfrm>
            <a:off x="1841449" y="4956825"/>
            <a:ext cx="764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Divyansh Singh Rathaur</a:t>
            </a:r>
            <a:b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Batch: Dec 2024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26" y="4911184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 txBox="1"/>
          <p:nvPr/>
        </p:nvSpPr>
        <p:spPr>
          <a:xfrm>
            <a:off x="2566499" y="260985"/>
            <a:ext cx="598756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IPL Analysis </a:t>
            </a:r>
            <a:endParaRPr/>
          </a:p>
        </p:txBody>
      </p:sp>
      <p:pic>
        <p:nvPicPr>
          <p:cNvPr id="156" name="Google Shape;1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962" y="1459936"/>
            <a:ext cx="5458638" cy="285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325" y="5166823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0"/>
          <p:cNvSpPr/>
          <p:nvPr/>
        </p:nvSpPr>
        <p:spPr>
          <a:xfrm>
            <a:off x="217678" y="1125736"/>
            <a:ext cx="6708722" cy="404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Versatility with both bat and ball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rounders performing up to the mark.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few players who has performed consistently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 bat as well as ball.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should try and bag these players in the mega auction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like Andre Russel, Shane Watson and DJ Bravo.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2717424" y="307910"/>
            <a:ext cx="6018244" cy="77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Key finding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513" y="1511637"/>
            <a:ext cx="5287250" cy="326928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325" y="5166823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/>
          <p:nvPr/>
        </p:nvSpPr>
        <p:spPr>
          <a:xfrm>
            <a:off x="217678" y="1125736"/>
            <a:ext cx="6979174" cy="404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Bowlers and Economy rate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wicket-takers in RCB and their Economy.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has only few bowlers with an economy lesser that 7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has a lot of wicket takers in form of Yuzi Chahal ,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Harshal Patel if they train them and acquire economy wise.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improving this RCB can improve the death bowling which can eventually result as a maiden title as well.</a:t>
            </a:r>
            <a:endParaRPr/>
          </a:p>
        </p:txBody>
      </p:sp>
      <p:sp>
        <p:nvSpPr>
          <p:cNvPr id="235" name="Google Shape;235;p11"/>
          <p:cNvSpPr/>
          <p:nvPr/>
        </p:nvSpPr>
        <p:spPr>
          <a:xfrm>
            <a:off x="2717424" y="307910"/>
            <a:ext cx="6018244" cy="77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Key finding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399" y="1531132"/>
            <a:ext cx="5199349" cy="2709702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325" y="5166823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/>
          <p:nvPr/>
        </p:nvSpPr>
        <p:spPr>
          <a:xfrm>
            <a:off x="217678" y="1125736"/>
            <a:ext cx="6655070" cy="404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Batsmen and their performance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RCB’s Batsman and their strike-rate along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 average over the previous seasons.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is little too much dependent over the top order.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needs more batters who can score consistently along with a good strike-rate.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2717424" y="307910"/>
            <a:ext cx="6018244" cy="77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Key finding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339" y="1347479"/>
            <a:ext cx="5373288" cy="332248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/>
          </a:p>
        </p:txBody>
      </p:sp>
      <p:pic>
        <p:nvPicPr>
          <p:cNvPr id="250" name="Google Shape;2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5206151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/>
          <p:nvPr/>
        </p:nvSpPr>
        <p:spPr>
          <a:xfrm>
            <a:off x="1164254" y="1207899"/>
            <a:ext cx="9488496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Ground Advantage Utilization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Chinnaswamy Stadium has a reputation as a high-scoring venue, favoring teams with explosive batsmen.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Strengthen batting depth with power hitters 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should consider chasing more often at home, as they have historically had higher success rates when batting second.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</a:t>
            </a:r>
            <a:r>
              <a:rPr b="1" lang="en-US" sz="36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5471" y="5174239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 txBox="1"/>
          <p:nvPr/>
        </p:nvSpPr>
        <p:spPr>
          <a:xfrm>
            <a:off x="1453576" y="1228397"/>
            <a:ext cx="928484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 Versatile All-rounders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who contribute with both bat and ball have a significant impact on team flexibility, particularly in the T20 format.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acquiring or retaining versatile all-rounders  A D Russel, G Maxwel etc who can adapt to both offensive and defensive roles.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versatile players strategically during critical overs to either consolidate batting or break partnerships with bowling.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</a:t>
            </a:r>
            <a:r>
              <a:rPr b="1" lang="en-US" sz="36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/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5471" y="5174239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 txBox="1"/>
          <p:nvPr/>
        </p:nvSpPr>
        <p:spPr>
          <a:xfrm>
            <a:off x="1453576" y="1228397"/>
            <a:ext cx="928484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Auction Strategy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needs to Revamp the batting as well as bowling attack.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should acquire batsmen with great strike rate to increase the batting depth.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bowling attack should have some economical bowlers who can slow down the pace of game and take important wickets.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3577960" y="289077"/>
            <a:ext cx="4226768" cy="803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149" y="5166823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794327" y="1782147"/>
            <a:ext cx="1040938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focusing on building a team around versatile players, economical bowlers, RCB can address the key challenges that have been a problem in past seasons.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Leveraging the home ground advantage, particularly with explosive batting and better bowling attack will increase the qualifying chances.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acquisition and nurturing of match winners in both batting and bowling is necessary other than the Top performing players currently.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successful execution these strategies can help RCB lift the Title.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/>
          <p:nvPr/>
        </p:nvSpPr>
        <p:spPr>
          <a:xfrm>
            <a:off x="781463" y="1858296"/>
            <a:ext cx="1037814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/>
        </p:nvSpPr>
        <p:spPr>
          <a:xfrm>
            <a:off x="1629775" y="1699513"/>
            <a:ext cx="4466225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 with Problem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Key finding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2517339" y="251926"/>
            <a:ext cx="6808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Overview</a:t>
            </a:r>
            <a:endParaRPr/>
          </a:p>
        </p:txBody>
      </p:sp>
      <p:pic>
        <p:nvPicPr>
          <p:cNvPr id="163" name="Google Shape;1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216"/>
            <a:ext cx="2072871" cy="11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1269" y="991589"/>
            <a:ext cx="4024927" cy="502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64976" y="1413401"/>
            <a:ext cx="11262047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Royal Challengers Bangalore (RCB) has been a competitive franchise in the IPL. The analysis focuses on understanding the team's past performance, identifying key players, and optimizing strategies for better results in upcoming seasons.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Focus Areas: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analysis across multiple IPL seasons.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high-performing players based on both batting and bowling metrics.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home ground advantage and key matches.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4968" y="5159464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>
            <a:off x="2841275" y="278639"/>
            <a:ext cx="50088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/>
          <p:nvPr/>
        </p:nvSpPr>
        <p:spPr>
          <a:xfrm>
            <a:off x="1401290" y="293499"/>
            <a:ext cx="880809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Objectives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87" y="5196319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 txBox="1"/>
          <p:nvPr/>
        </p:nvSpPr>
        <p:spPr>
          <a:xfrm>
            <a:off x="693199" y="1980170"/>
            <a:ext cx="54028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 Provide actionable roadmap for RCB in Mega Auction 2017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693199" y="2983273"/>
            <a:ext cx="822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 analyze Top performers 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693199" y="3986376"/>
            <a:ext cx="8224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To find the Reliable Players </a:t>
            </a:r>
            <a:endParaRPr/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455" y="1477451"/>
            <a:ext cx="5402801" cy="4225953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1382817" y="534405"/>
            <a:ext cx="880809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8218" y="5159912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5"/>
          <p:cNvSpPr txBox="1"/>
          <p:nvPr/>
        </p:nvSpPr>
        <p:spPr>
          <a:xfrm>
            <a:off x="868218" y="1863373"/>
            <a:ext cx="10455564" cy="2809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You are hired as a sports data analyst by RCB where the team is looking for top-performing and reliable players to win tournaments, considering both on-field performance and value for money in mega player auction of 2017. </a:t>
            </a:r>
            <a:b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Your task is to come up with strategies/suggestions regarding selecting the best-performing players and optimizing player auction investments.</a:t>
            </a:r>
            <a:endParaRPr b="1"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4063180" y="442450"/>
            <a:ext cx="40656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834" y="1174710"/>
            <a:ext cx="6702332" cy="410521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7652" y="5215984"/>
            <a:ext cx="2072871" cy="11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/>
          <p:nvPr/>
        </p:nvSpPr>
        <p:spPr>
          <a:xfrm>
            <a:off x="3421378" y="293499"/>
            <a:ext cx="500888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7652" y="5215984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1774924" y="1357195"/>
            <a:ext cx="8617773" cy="4062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mpact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IPL dataset (various tables like matches, player, team, batsman_scored, ball_by_ball).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 Analyzed: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Batting performance: Total runs, strike rate, boundaries.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Bowling performance: Wickets taken, economy rate, bowling effectiveness.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versatility: Contributions in both batting and bowling.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performance: Match wins, home ground impact.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Workbench for data querying and extraction.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for visualization and in-depth analysis.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3158516" y="83742"/>
            <a:ext cx="5008880" cy="785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/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53961" y="5176655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 txBox="1"/>
          <p:nvPr/>
        </p:nvSpPr>
        <p:spPr>
          <a:xfrm>
            <a:off x="825544" y="2264769"/>
            <a:ext cx="1054090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Performance Analysis</a:t>
            </a:r>
            <a:r>
              <a:rPr lang="en-US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825544" y="861885"/>
            <a:ext cx="1054090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Extraction and preprocessing. Using SQL queries to aggregate batting and bowling performance metrics for individual players.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player versatility by calculating metrics like strike rate, economy rate, and player impact.</a:t>
            </a:r>
            <a:endParaRPr/>
          </a:p>
        </p:txBody>
      </p:sp>
      <p:sp>
        <p:nvSpPr>
          <p:cNvPr id="211" name="Google Shape;211;p8"/>
          <p:cNvSpPr txBox="1"/>
          <p:nvPr/>
        </p:nvSpPr>
        <p:spPr>
          <a:xfrm>
            <a:off x="825544" y="3016774"/>
            <a:ext cx="1054090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Team-Level Insights. Analyzing home ground performance to understand the impact of venue on match outcomes.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825544" y="3970881"/>
            <a:ext cx="10540907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and Strategic Decisions.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Formulating recommendations for RCB based on data-driven insights from player performance and team dynamics.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9325" y="5166823"/>
            <a:ext cx="2072871" cy="116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9"/>
          <p:cNvSpPr/>
          <p:nvPr/>
        </p:nvSpPr>
        <p:spPr>
          <a:xfrm>
            <a:off x="217678" y="1125736"/>
            <a:ext cx="6708722" cy="404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Ground Performance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RCB’s venue-wise winning records.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RCB’s home win percentage fluctuates between seasons, highlighting the need for tactical adjustment at home.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RCB has had better results in chasing games at home, with a strong batting lineup taking advantage of the pitch.</a:t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2717424" y="307910"/>
            <a:ext cx="6018244" cy="775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&amp; Key finding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820" y="1304667"/>
            <a:ext cx="5239224" cy="3239588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2024-09-06T23:18:49Z</dcterms:created>
  <dc:creator>Vaishnavi Tawde</dc:creator>
</cp:coreProperties>
</file>