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6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rva Nadiyana" initials="PN" lastIdx="3" clrIdx="0">
    <p:extLst>
      <p:ext uri="{19B8F6BF-5375-455C-9EA6-DF929625EA0E}">
        <p15:presenceInfo xmlns:p15="http://schemas.microsoft.com/office/powerpoint/2012/main" userId="6d7497f7e27edb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8B928-E2CD-4327-AE42-1D96BB18E81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5B790A-53C1-4F6F-BBFE-81269CF15505}">
      <dgm:prSet phldrT="[पाठ]" custT="1"/>
      <dgm:spPr/>
      <dgm:t>
        <a:bodyPr/>
        <a:lstStyle/>
        <a:p>
          <a:r>
            <a:rPr lang="en-US" sz="2000" dirty="0">
              <a:latin typeface="Cambria" panose="02040503050406030204" pitchFamily="18" charset="0"/>
              <a:ea typeface="Cambria" panose="02040503050406030204" pitchFamily="18" charset="0"/>
            </a:rPr>
            <a:t>Safe space</a:t>
          </a:r>
          <a:endParaRPr lang="en-IN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3EF44EB-FCF5-4708-9DE6-4C3306C5C8F0}" type="parTrans" cxnId="{BA9E8774-3A95-4B01-AA6A-2E03E6FCA1C8}">
      <dgm:prSet/>
      <dgm:spPr/>
      <dgm:t>
        <a:bodyPr/>
        <a:lstStyle/>
        <a:p>
          <a:endParaRPr lang="en-IN"/>
        </a:p>
      </dgm:t>
    </dgm:pt>
    <dgm:pt modelId="{E76CA9E5-9A6D-4677-808B-C73C78176283}" type="sibTrans" cxnId="{BA9E8774-3A95-4B01-AA6A-2E03E6FCA1C8}">
      <dgm:prSet custT="1"/>
      <dgm:spPr/>
      <dgm:t>
        <a:bodyPr/>
        <a:lstStyle/>
        <a:p>
          <a:r>
            <a:rPr lang="en-US" sz="2000" dirty="0">
              <a:latin typeface="Cambria" panose="02040503050406030204" pitchFamily="18" charset="0"/>
              <a:ea typeface="Cambria" panose="02040503050406030204" pitchFamily="18" charset="0"/>
            </a:rPr>
            <a:t>Sense of control</a:t>
          </a:r>
          <a:endParaRPr lang="en-IN" sz="20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4962FAA-4758-4917-9060-6361A654FE7F}">
      <dgm:prSet phldrT="[पाठ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  <a:ea typeface="Cambria" panose="02040503050406030204" pitchFamily="18" charset="0"/>
            </a:rPr>
            <a:t>High quality</a:t>
          </a:r>
          <a:endParaRPr lang="en-IN" sz="1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F48D519-A565-4528-9F5C-51626DB40AEA}" type="parTrans" cxnId="{90723D8D-1447-461F-8318-B04F546C496B}">
      <dgm:prSet/>
      <dgm:spPr/>
      <dgm:t>
        <a:bodyPr/>
        <a:lstStyle/>
        <a:p>
          <a:endParaRPr lang="en-IN"/>
        </a:p>
      </dgm:t>
    </dgm:pt>
    <dgm:pt modelId="{80E3BC72-AC7C-4841-A2FF-7A76D633C51C}" type="sibTrans" cxnId="{90723D8D-1447-461F-8318-B04F546C496B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Orderly </a:t>
          </a:r>
        </a:p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records</a:t>
          </a:r>
        </a:p>
      </dgm:t>
    </dgm:pt>
    <dgm:pt modelId="{1AB64EAD-B49E-43FD-BA00-DCA00E5322E9}">
      <dgm:prSet phldrT="[पाठ]" custT="1"/>
      <dgm:spPr/>
      <dgm:t>
        <a:bodyPr/>
        <a:lstStyle/>
        <a:p>
          <a:r>
            <a:rPr lang="en-US" sz="1600" dirty="0">
              <a:latin typeface="Calisto MT" panose="02040603050505030304" pitchFamily="18" charset="0"/>
              <a:ea typeface="Cambria" panose="02040503050406030204" pitchFamily="18" charset="0"/>
            </a:rPr>
            <a:t>Secret</a:t>
          </a:r>
        </a:p>
        <a:p>
          <a:r>
            <a:rPr lang="en-IN" sz="1600" dirty="0">
              <a:latin typeface="Calisto MT" panose="02040603050505030304" pitchFamily="18" charset="0"/>
              <a:ea typeface="Cambria" panose="02040503050406030204" pitchFamily="18" charset="0"/>
            </a:rPr>
            <a:t>Identity</a:t>
          </a:r>
        </a:p>
      </dgm:t>
    </dgm:pt>
    <dgm:pt modelId="{4FF46D45-2EB8-4F8F-8288-E77E16A0DC79}" type="parTrans" cxnId="{31FA3AA5-0A0E-4B9D-BD5D-B7CC73AD50A3}">
      <dgm:prSet/>
      <dgm:spPr/>
      <dgm:t>
        <a:bodyPr/>
        <a:lstStyle/>
        <a:p>
          <a:endParaRPr lang="en-IN"/>
        </a:p>
      </dgm:t>
    </dgm:pt>
    <dgm:pt modelId="{53BB4717-BFEC-459F-92F8-57D2E76DF76E}" type="sibTrans" cxnId="{31FA3AA5-0A0E-4B9D-BD5D-B7CC73AD50A3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Clear process</a:t>
          </a:r>
          <a:endParaRPr lang="en-IN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C8A518A-BBDD-4F0F-AD74-3D46F4E9F95F}" type="pres">
      <dgm:prSet presAssocID="{9C18B928-E2CD-4327-AE42-1D96BB18E81B}" presName="Name0" presStyleCnt="0">
        <dgm:presLayoutVars>
          <dgm:chMax/>
          <dgm:chPref/>
          <dgm:dir/>
          <dgm:animLvl val="lvl"/>
        </dgm:presLayoutVars>
      </dgm:prSet>
      <dgm:spPr/>
    </dgm:pt>
    <dgm:pt modelId="{C20872DB-6060-4A3A-B140-D5AB80289B5F}" type="pres">
      <dgm:prSet presAssocID="{085B790A-53C1-4F6F-BBFE-81269CF15505}" presName="composite" presStyleCnt="0"/>
      <dgm:spPr/>
    </dgm:pt>
    <dgm:pt modelId="{E682B73D-681B-4831-9715-C18B7DC17F5F}" type="pres">
      <dgm:prSet presAssocID="{085B790A-53C1-4F6F-BBFE-81269CF155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E3B6980-C2BA-4F51-B15B-7BA574211EE4}" type="pres">
      <dgm:prSet presAssocID="{085B790A-53C1-4F6F-BBFE-81269CF155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2021D94-4E9B-45BE-9AB6-7ABB7606FF3A}" type="pres">
      <dgm:prSet presAssocID="{085B790A-53C1-4F6F-BBFE-81269CF15505}" presName="BalanceSpacing" presStyleCnt="0"/>
      <dgm:spPr/>
    </dgm:pt>
    <dgm:pt modelId="{ABFF567B-917C-47CD-B0A1-A9B04942C5F1}" type="pres">
      <dgm:prSet presAssocID="{085B790A-53C1-4F6F-BBFE-81269CF15505}" presName="BalanceSpacing1" presStyleCnt="0"/>
      <dgm:spPr/>
    </dgm:pt>
    <dgm:pt modelId="{480B5A36-252F-40E5-82EE-7981D999C09A}" type="pres">
      <dgm:prSet presAssocID="{E76CA9E5-9A6D-4677-808B-C73C78176283}" presName="Accent1Text" presStyleLbl="node1" presStyleIdx="1" presStyleCnt="6"/>
      <dgm:spPr/>
    </dgm:pt>
    <dgm:pt modelId="{356C5A2B-1D5A-41AA-95B1-A2165EA989DF}" type="pres">
      <dgm:prSet presAssocID="{E76CA9E5-9A6D-4677-808B-C73C78176283}" presName="spaceBetweenRectangles" presStyleCnt="0"/>
      <dgm:spPr/>
    </dgm:pt>
    <dgm:pt modelId="{35045DB7-3765-4642-9F4A-1934AC566C42}" type="pres">
      <dgm:prSet presAssocID="{D4962FAA-4758-4917-9060-6361A654FE7F}" presName="composite" presStyleCnt="0"/>
      <dgm:spPr/>
    </dgm:pt>
    <dgm:pt modelId="{E1BE4632-BE23-4FA6-AFCB-E1A65F3EA238}" type="pres">
      <dgm:prSet presAssocID="{D4962FAA-4758-4917-9060-6361A654FE7F}" presName="Parent1" presStyleLbl="node1" presStyleIdx="2" presStyleCnt="6" custScaleX="110946" custLinFactNeighborX="900">
        <dgm:presLayoutVars>
          <dgm:chMax val="1"/>
          <dgm:chPref val="1"/>
          <dgm:bulletEnabled val="1"/>
        </dgm:presLayoutVars>
      </dgm:prSet>
      <dgm:spPr/>
    </dgm:pt>
    <dgm:pt modelId="{6EAE975A-AEBD-4D15-AFF7-723F1433DEF5}" type="pres">
      <dgm:prSet presAssocID="{D4962FAA-4758-4917-9060-6361A654FE7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D14C50D-84A2-4D35-8C22-9F7768E92AA0}" type="pres">
      <dgm:prSet presAssocID="{D4962FAA-4758-4917-9060-6361A654FE7F}" presName="BalanceSpacing" presStyleCnt="0"/>
      <dgm:spPr/>
    </dgm:pt>
    <dgm:pt modelId="{741DFFB9-D6ED-4AB9-A817-E0E3742001ED}" type="pres">
      <dgm:prSet presAssocID="{D4962FAA-4758-4917-9060-6361A654FE7F}" presName="BalanceSpacing1" presStyleCnt="0"/>
      <dgm:spPr/>
    </dgm:pt>
    <dgm:pt modelId="{E9E5579F-19FB-46A5-9613-F0174BE37D96}" type="pres">
      <dgm:prSet presAssocID="{80E3BC72-AC7C-4841-A2FF-7A76D633C51C}" presName="Accent1Text" presStyleLbl="node1" presStyleIdx="3" presStyleCnt="6" custLinFactNeighborX="-2668" custLinFactNeighborY="-2866"/>
      <dgm:spPr/>
    </dgm:pt>
    <dgm:pt modelId="{AE371418-80A5-4F45-A9D5-9319DBB1781C}" type="pres">
      <dgm:prSet presAssocID="{80E3BC72-AC7C-4841-A2FF-7A76D633C51C}" presName="spaceBetweenRectangles" presStyleCnt="0"/>
      <dgm:spPr/>
    </dgm:pt>
    <dgm:pt modelId="{22B1847D-FA5F-497D-95B6-5B765F49F82A}" type="pres">
      <dgm:prSet presAssocID="{1AB64EAD-B49E-43FD-BA00-DCA00E5322E9}" presName="composite" presStyleCnt="0"/>
      <dgm:spPr/>
    </dgm:pt>
    <dgm:pt modelId="{F0B5D0CE-F7C7-4323-AE7C-536EBF23535B}" type="pres">
      <dgm:prSet presAssocID="{1AB64EAD-B49E-43FD-BA00-DCA00E5322E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76C3CD3-795F-48CD-8D7E-A8C80F6DC679}" type="pres">
      <dgm:prSet presAssocID="{1AB64EAD-B49E-43FD-BA00-DCA00E5322E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526519D-9E3E-4600-87C7-1BCD9721128C}" type="pres">
      <dgm:prSet presAssocID="{1AB64EAD-B49E-43FD-BA00-DCA00E5322E9}" presName="BalanceSpacing" presStyleCnt="0"/>
      <dgm:spPr/>
    </dgm:pt>
    <dgm:pt modelId="{DFDF7588-B524-4191-9A2A-ACAB26DDCA46}" type="pres">
      <dgm:prSet presAssocID="{1AB64EAD-B49E-43FD-BA00-DCA00E5322E9}" presName="BalanceSpacing1" presStyleCnt="0"/>
      <dgm:spPr/>
    </dgm:pt>
    <dgm:pt modelId="{546BD066-A8BA-4592-BCDB-9F23E20D7482}" type="pres">
      <dgm:prSet presAssocID="{53BB4717-BFEC-459F-92F8-57D2E76DF76E}" presName="Accent1Text" presStyleLbl="node1" presStyleIdx="5" presStyleCnt="6"/>
      <dgm:spPr/>
    </dgm:pt>
  </dgm:ptLst>
  <dgm:cxnLst>
    <dgm:cxn modelId="{7195BD17-57EE-47A3-B27A-B1970C50DEB2}" type="presOf" srcId="{80E3BC72-AC7C-4841-A2FF-7A76D633C51C}" destId="{E9E5579F-19FB-46A5-9613-F0174BE37D96}" srcOrd="0" destOrd="0" presId="urn:microsoft.com/office/officeart/2008/layout/AlternatingHexagons"/>
    <dgm:cxn modelId="{925FF51E-09A6-42F2-9030-CFF85CF524B2}" type="presOf" srcId="{9C18B928-E2CD-4327-AE42-1D96BB18E81B}" destId="{1C8A518A-BBDD-4F0F-AD74-3D46F4E9F95F}" srcOrd="0" destOrd="0" presId="urn:microsoft.com/office/officeart/2008/layout/AlternatingHexagons"/>
    <dgm:cxn modelId="{32E67925-8A22-4F02-B86E-F54175D8D06E}" type="presOf" srcId="{53BB4717-BFEC-459F-92F8-57D2E76DF76E}" destId="{546BD066-A8BA-4592-BCDB-9F23E20D7482}" srcOrd="0" destOrd="0" presId="urn:microsoft.com/office/officeart/2008/layout/AlternatingHexagons"/>
    <dgm:cxn modelId="{0AA7F133-9839-48E2-B604-F807611E8CF8}" type="presOf" srcId="{085B790A-53C1-4F6F-BBFE-81269CF15505}" destId="{E682B73D-681B-4831-9715-C18B7DC17F5F}" srcOrd="0" destOrd="0" presId="urn:microsoft.com/office/officeart/2008/layout/AlternatingHexagons"/>
    <dgm:cxn modelId="{BA9E8774-3A95-4B01-AA6A-2E03E6FCA1C8}" srcId="{9C18B928-E2CD-4327-AE42-1D96BB18E81B}" destId="{085B790A-53C1-4F6F-BBFE-81269CF15505}" srcOrd="0" destOrd="0" parTransId="{B3EF44EB-FCF5-4708-9DE6-4C3306C5C8F0}" sibTransId="{E76CA9E5-9A6D-4677-808B-C73C78176283}"/>
    <dgm:cxn modelId="{710FEF8A-1C15-49B2-8A3D-2A9C2573F211}" type="presOf" srcId="{1AB64EAD-B49E-43FD-BA00-DCA00E5322E9}" destId="{F0B5D0CE-F7C7-4323-AE7C-536EBF23535B}" srcOrd="0" destOrd="0" presId="urn:microsoft.com/office/officeart/2008/layout/AlternatingHexagons"/>
    <dgm:cxn modelId="{90723D8D-1447-461F-8318-B04F546C496B}" srcId="{9C18B928-E2CD-4327-AE42-1D96BB18E81B}" destId="{D4962FAA-4758-4917-9060-6361A654FE7F}" srcOrd="1" destOrd="0" parTransId="{8F48D519-A565-4528-9F5C-51626DB40AEA}" sibTransId="{80E3BC72-AC7C-4841-A2FF-7A76D633C51C}"/>
    <dgm:cxn modelId="{31FA3AA5-0A0E-4B9D-BD5D-B7CC73AD50A3}" srcId="{9C18B928-E2CD-4327-AE42-1D96BB18E81B}" destId="{1AB64EAD-B49E-43FD-BA00-DCA00E5322E9}" srcOrd="2" destOrd="0" parTransId="{4FF46D45-2EB8-4F8F-8288-E77E16A0DC79}" sibTransId="{53BB4717-BFEC-459F-92F8-57D2E76DF76E}"/>
    <dgm:cxn modelId="{B21BEFE6-1D79-45F8-B2AC-71CB46BD7920}" type="presOf" srcId="{D4962FAA-4758-4917-9060-6361A654FE7F}" destId="{E1BE4632-BE23-4FA6-AFCB-E1A65F3EA238}" srcOrd="0" destOrd="0" presId="urn:microsoft.com/office/officeart/2008/layout/AlternatingHexagons"/>
    <dgm:cxn modelId="{760743F3-D7D9-4C7F-8B04-F3F4F4BA5351}" type="presOf" srcId="{E76CA9E5-9A6D-4677-808B-C73C78176283}" destId="{480B5A36-252F-40E5-82EE-7981D999C09A}" srcOrd="0" destOrd="0" presId="urn:microsoft.com/office/officeart/2008/layout/AlternatingHexagons"/>
    <dgm:cxn modelId="{BF9E3E72-8D89-435F-B0BD-2E6973DE7C0D}" type="presParOf" srcId="{1C8A518A-BBDD-4F0F-AD74-3D46F4E9F95F}" destId="{C20872DB-6060-4A3A-B140-D5AB80289B5F}" srcOrd="0" destOrd="0" presId="urn:microsoft.com/office/officeart/2008/layout/AlternatingHexagons"/>
    <dgm:cxn modelId="{64067F14-339E-40C0-9D60-EE61D025B6EC}" type="presParOf" srcId="{C20872DB-6060-4A3A-B140-D5AB80289B5F}" destId="{E682B73D-681B-4831-9715-C18B7DC17F5F}" srcOrd="0" destOrd="0" presId="urn:microsoft.com/office/officeart/2008/layout/AlternatingHexagons"/>
    <dgm:cxn modelId="{03BB9B4A-15AA-41CB-989B-02570308CB64}" type="presParOf" srcId="{C20872DB-6060-4A3A-B140-D5AB80289B5F}" destId="{1E3B6980-C2BA-4F51-B15B-7BA574211EE4}" srcOrd="1" destOrd="0" presId="urn:microsoft.com/office/officeart/2008/layout/AlternatingHexagons"/>
    <dgm:cxn modelId="{090AF7F8-37B4-4AAC-937C-31F6132DDBC6}" type="presParOf" srcId="{C20872DB-6060-4A3A-B140-D5AB80289B5F}" destId="{12021D94-4E9B-45BE-9AB6-7ABB7606FF3A}" srcOrd="2" destOrd="0" presId="urn:microsoft.com/office/officeart/2008/layout/AlternatingHexagons"/>
    <dgm:cxn modelId="{77B9C5E2-47D4-4CA2-B89E-E303357B80E4}" type="presParOf" srcId="{C20872DB-6060-4A3A-B140-D5AB80289B5F}" destId="{ABFF567B-917C-47CD-B0A1-A9B04942C5F1}" srcOrd="3" destOrd="0" presId="urn:microsoft.com/office/officeart/2008/layout/AlternatingHexagons"/>
    <dgm:cxn modelId="{2FF73631-0B9B-4E8F-9D67-584ACEE92919}" type="presParOf" srcId="{C20872DB-6060-4A3A-B140-D5AB80289B5F}" destId="{480B5A36-252F-40E5-82EE-7981D999C09A}" srcOrd="4" destOrd="0" presId="urn:microsoft.com/office/officeart/2008/layout/AlternatingHexagons"/>
    <dgm:cxn modelId="{75FAC546-4984-4101-8068-24FC6C796A4A}" type="presParOf" srcId="{1C8A518A-BBDD-4F0F-AD74-3D46F4E9F95F}" destId="{356C5A2B-1D5A-41AA-95B1-A2165EA989DF}" srcOrd="1" destOrd="0" presId="urn:microsoft.com/office/officeart/2008/layout/AlternatingHexagons"/>
    <dgm:cxn modelId="{804DAD03-2A69-4D28-838C-D5DA0A36985C}" type="presParOf" srcId="{1C8A518A-BBDD-4F0F-AD74-3D46F4E9F95F}" destId="{35045DB7-3765-4642-9F4A-1934AC566C42}" srcOrd="2" destOrd="0" presId="urn:microsoft.com/office/officeart/2008/layout/AlternatingHexagons"/>
    <dgm:cxn modelId="{26139A54-660D-4861-922F-950ABF056454}" type="presParOf" srcId="{35045DB7-3765-4642-9F4A-1934AC566C42}" destId="{E1BE4632-BE23-4FA6-AFCB-E1A65F3EA238}" srcOrd="0" destOrd="0" presId="urn:microsoft.com/office/officeart/2008/layout/AlternatingHexagons"/>
    <dgm:cxn modelId="{7ECA01EC-4F8F-47A9-8679-AB379170A2A1}" type="presParOf" srcId="{35045DB7-3765-4642-9F4A-1934AC566C42}" destId="{6EAE975A-AEBD-4D15-AFF7-723F1433DEF5}" srcOrd="1" destOrd="0" presId="urn:microsoft.com/office/officeart/2008/layout/AlternatingHexagons"/>
    <dgm:cxn modelId="{61278C46-1B3F-4928-B0D4-13ADB33DF333}" type="presParOf" srcId="{35045DB7-3765-4642-9F4A-1934AC566C42}" destId="{0D14C50D-84A2-4D35-8C22-9F7768E92AA0}" srcOrd="2" destOrd="0" presId="urn:microsoft.com/office/officeart/2008/layout/AlternatingHexagons"/>
    <dgm:cxn modelId="{6CEA2B6C-232A-4B9F-AF69-5D17C6D86183}" type="presParOf" srcId="{35045DB7-3765-4642-9F4A-1934AC566C42}" destId="{741DFFB9-D6ED-4AB9-A817-E0E3742001ED}" srcOrd="3" destOrd="0" presId="urn:microsoft.com/office/officeart/2008/layout/AlternatingHexagons"/>
    <dgm:cxn modelId="{DA431C0F-3858-451B-B051-867AA9769B26}" type="presParOf" srcId="{35045DB7-3765-4642-9F4A-1934AC566C42}" destId="{E9E5579F-19FB-46A5-9613-F0174BE37D96}" srcOrd="4" destOrd="0" presId="urn:microsoft.com/office/officeart/2008/layout/AlternatingHexagons"/>
    <dgm:cxn modelId="{7C87BABF-0F1C-46BE-A228-43345E39712E}" type="presParOf" srcId="{1C8A518A-BBDD-4F0F-AD74-3D46F4E9F95F}" destId="{AE371418-80A5-4F45-A9D5-9319DBB1781C}" srcOrd="3" destOrd="0" presId="urn:microsoft.com/office/officeart/2008/layout/AlternatingHexagons"/>
    <dgm:cxn modelId="{EDC18ED2-51D3-408E-8D0D-6817DF39809D}" type="presParOf" srcId="{1C8A518A-BBDD-4F0F-AD74-3D46F4E9F95F}" destId="{22B1847D-FA5F-497D-95B6-5B765F49F82A}" srcOrd="4" destOrd="0" presId="urn:microsoft.com/office/officeart/2008/layout/AlternatingHexagons"/>
    <dgm:cxn modelId="{782226F6-C49A-4ABD-956D-046D2D762094}" type="presParOf" srcId="{22B1847D-FA5F-497D-95B6-5B765F49F82A}" destId="{F0B5D0CE-F7C7-4323-AE7C-536EBF23535B}" srcOrd="0" destOrd="0" presId="urn:microsoft.com/office/officeart/2008/layout/AlternatingHexagons"/>
    <dgm:cxn modelId="{E9507E3F-A89B-4E67-9A83-460F23411A8B}" type="presParOf" srcId="{22B1847D-FA5F-497D-95B6-5B765F49F82A}" destId="{276C3CD3-795F-48CD-8D7E-A8C80F6DC679}" srcOrd="1" destOrd="0" presId="urn:microsoft.com/office/officeart/2008/layout/AlternatingHexagons"/>
    <dgm:cxn modelId="{779E6A5F-A0C1-41B1-8043-39C18796D4DC}" type="presParOf" srcId="{22B1847D-FA5F-497D-95B6-5B765F49F82A}" destId="{B526519D-9E3E-4600-87C7-1BCD9721128C}" srcOrd="2" destOrd="0" presId="urn:microsoft.com/office/officeart/2008/layout/AlternatingHexagons"/>
    <dgm:cxn modelId="{11FC2595-8E57-4D55-B30F-4D5F04E3E53F}" type="presParOf" srcId="{22B1847D-FA5F-497D-95B6-5B765F49F82A}" destId="{DFDF7588-B524-4191-9A2A-ACAB26DDCA46}" srcOrd="3" destOrd="0" presId="urn:microsoft.com/office/officeart/2008/layout/AlternatingHexagons"/>
    <dgm:cxn modelId="{4E8F20BF-B58B-485D-B4B5-F4F204E2815A}" type="presParOf" srcId="{22B1847D-FA5F-497D-95B6-5B765F49F82A}" destId="{546BD066-A8BA-4592-BCDB-9F23E20D748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08753-81AA-45F3-A645-6DB06A7F544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569C0C-6ECC-48D6-A4FF-F3F8EC3B2940}">
      <dgm:prSet phldrT="[पाठ]"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Solidarity among survivors</a:t>
          </a:r>
          <a:endParaRPr lang="en-IN" sz="20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591AE51-DBB4-4F34-ACD8-D73389525B74}" type="parTrans" cxnId="{5600941B-CECC-41D0-8B42-D677F0814DDA}">
      <dgm:prSet/>
      <dgm:spPr/>
      <dgm:t>
        <a:bodyPr/>
        <a:lstStyle/>
        <a:p>
          <a:endParaRPr lang="en-IN"/>
        </a:p>
      </dgm:t>
    </dgm:pt>
    <dgm:pt modelId="{1E080C32-1918-4639-9043-B677B74C8F14}" type="sibTrans" cxnId="{5600941B-CECC-41D0-8B42-D677F0814DDA}">
      <dgm:prSet/>
      <dgm:spPr/>
      <dgm:t>
        <a:bodyPr/>
        <a:lstStyle/>
        <a:p>
          <a:endParaRPr lang="en-IN"/>
        </a:p>
      </dgm:t>
    </dgm:pt>
    <dgm:pt modelId="{67ECC727-E79C-4FD3-9EED-5DD9CFBA8ACB}">
      <dgm:prSet phldrT="[पाठ]"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Raising public awareness</a:t>
          </a:r>
          <a:endParaRPr lang="en-IN" sz="20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45D19F-7ABE-4BC6-B637-FDA8108D1A7B}" type="parTrans" cxnId="{F735B846-B757-49E8-9734-11CDD5ABAE9C}">
      <dgm:prSet/>
      <dgm:spPr/>
      <dgm:t>
        <a:bodyPr/>
        <a:lstStyle/>
        <a:p>
          <a:endParaRPr lang="en-IN"/>
        </a:p>
      </dgm:t>
    </dgm:pt>
    <dgm:pt modelId="{77DE0091-4C40-4A22-89D1-6C4B832A1B23}" type="sibTrans" cxnId="{F735B846-B757-49E8-9734-11CDD5ABAE9C}">
      <dgm:prSet/>
      <dgm:spPr/>
      <dgm:t>
        <a:bodyPr/>
        <a:lstStyle/>
        <a:p>
          <a:endParaRPr lang="en-IN"/>
        </a:p>
      </dgm:t>
    </dgm:pt>
    <dgm:pt modelId="{786B3FFF-8451-4AD6-A6DC-F3A27A414BCC}">
      <dgm:prSet phldrT="[पाठ]"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Boosting</a:t>
          </a:r>
          <a:r>
            <a:rPr lang="en-US" sz="2000" baseline="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 productivity</a:t>
          </a:r>
          <a:endParaRPr lang="en-IN" sz="20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558E6A8-2AB5-4D5B-9D57-E66B269D69A2}" type="parTrans" cxnId="{47E4D2A6-B9C1-422B-9311-7A887C48F49F}">
      <dgm:prSet/>
      <dgm:spPr/>
      <dgm:t>
        <a:bodyPr/>
        <a:lstStyle/>
        <a:p>
          <a:endParaRPr lang="en-IN"/>
        </a:p>
      </dgm:t>
    </dgm:pt>
    <dgm:pt modelId="{C7A9C4EC-52BB-461E-9B76-546877B97792}" type="sibTrans" cxnId="{47E4D2A6-B9C1-422B-9311-7A887C48F49F}">
      <dgm:prSet/>
      <dgm:spPr/>
      <dgm:t>
        <a:bodyPr/>
        <a:lstStyle/>
        <a:p>
          <a:endParaRPr lang="en-IN"/>
        </a:p>
      </dgm:t>
    </dgm:pt>
    <dgm:pt modelId="{1FE4B017-0C93-46D8-98CF-B516A7A75612}">
      <dgm:prSet phldrT="[पाठ]"/>
      <dgm:spPr/>
      <dgm:t>
        <a:bodyPr/>
        <a:lstStyle/>
        <a:p>
          <a:r>
            <a:rPr lang="en-US" dirty="0">
              <a:latin typeface="Algerian" panose="04020705040A02060702" pitchFamily="82" charset="0"/>
            </a:rPr>
            <a:t>Economical</a:t>
          </a:r>
          <a:endParaRPr lang="en-IN" dirty="0">
            <a:latin typeface="Algerian" panose="04020705040A02060702" pitchFamily="82" charset="0"/>
          </a:endParaRPr>
        </a:p>
      </dgm:t>
    </dgm:pt>
    <dgm:pt modelId="{E1F9BD71-C5F9-4EE3-A706-5164BD82E46E}" type="sibTrans" cxnId="{D90088D2-C152-44CF-BCFE-CC3A8B088692}">
      <dgm:prSet/>
      <dgm:spPr/>
      <dgm:t>
        <a:bodyPr/>
        <a:lstStyle/>
        <a:p>
          <a:endParaRPr lang="en-IN"/>
        </a:p>
      </dgm:t>
    </dgm:pt>
    <dgm:pt modelId="{62819053-E402-4D04-BEA3-69BA6AAEDE88}" type="parTrans" cxnId="{D90088D2-C152-44CF-BCFE-CC3A8B088692}">
      <dgm:prSet/>
      <dgm:spPr/>
      <dgm:t>
        <a:bodyPr/>
        <a:lstStyle/>
        <a:p>
          <a:endParaRPr lang="en-IN"/>
        </a:p>
      </dgm:t>
    </dgm:pt>
    <dgm:pt modelId="{4DF51823-62CB-45E7-8512-06A5A87AB41D}">
      <dgm:prSet phldrT="[पाठ]" custT="1"/>
      <dgm:spPr/>
      <dgm:t>
        <a:bodyPr/>
        <a:lstStyle/>
        <a:p>
          <a:pPr algn="ctr"/>
          <a:r>
            <a:rPr lang="en-US" sz="2000" dirty="0">
              <a:latin typeface="Algerian" panose="04020705040A02060702" pitchFamily="82" charset="0"/>
            </a:rPr>
            <a:t>communal</a:t>
          </a:r>
          <a:r>
            <a:rPr lang="en-US" sz="1900" dirty="0"/>
            <a:t> </a:t>
          </a:r>
        </a:p>
        <a:p>
          <a:pPr algn="ctr"/>
          <a:endParaRPr lang="en-IN" sz="1900" dirty="0"/>
        </a:p>
      </dgm:t>
    </dgm:pt>
    <dgm:pt modelId="{04536144-961E-4264-AB69-C82C3A4EADF9}" type="sibTrans" cxnId="{73BC4E1C-D0F8-4E43-8F52-89E4E33669CB}">
      <dgm:prSet/>
      <dgm:spPr/>
      <dgm:t>
        <a:bodyPr/>
        <a:lstStyle/>
        <a:p>
          <a:endParaRPr lang="en-IN"/>
        </a:p>
      </dgm:t>
    </dgm:pt>
    <dgm:pt modelId="{30573E87-CB05-4A56-BA71-5B3AF9F0AB96}" type="parTrans" cxnId="{73BC4E1C-D0F8-4E43-8F52-89E4E33669CB}">
      <dgm:prSet/>
      <dgm:spPr/>
      <dgm:t>
        <a:bodyPr/>
        <a:lstStyle/>
        <a:p>
          <a:endParaRPr lang="en-IN"/>
        </a:p>
      </dgm:t>
    </dgm:pt>
    <dgm:pt modelId="{BAD9C632-31B6-478D-A34C-CE0FB4FC4ECB}">
      <dgm:prSet phldrT="[पाठ]" custT="1"/>
      <dgm:spPr/>
      <dgm:t>
        <a:bodyPr/>
        <a:lstStyle/>
        <a:p>
          <a:r>
            <a:rPr lang="en-US" sz="2000" dirty="0" err="1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Maximising</a:t>
          </a:r>
          <a:r>
            <a:rPr lang="en-US" sz="20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 returns</a:t>
          </a:r>
          <a:endParaRPr lang="en-IN" sz="20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B10EBD5-7932-4B92-9948-AF53FF041558}" type="parTrans" cxnId="{94FFEA8D-920A-4622-A9BC-9FA97E2D72E3}">
      <dgm:prSet/>
      <dgm:spPr/>
      <dgm:t>
        <a:bodyPr/>
        <a:lstStyle/>
        <a:p>
          <a:endParaRPr lang="en-IN"/>
        </a:p>
      </dgm:t>
    </dgm:pt>
    <dgm:pt modelId="{ABA45277-D779-4BFC-AC3C-DE6B15DB6B58}" type="sibTrans" cxnId="{94FFEA8D-920A-4622-A9BC-9FA97E2D72E3}">
      <dgm:prSet/>
      <dgm:spPr/>
      <dgm:t>
        <a:bodyPr/>
        <a:lstStyle/>
        <a:p>
          <a:endParaRPr lang="en-IN"/>
        </a:p>
      </dgm:t>
    </dgm:pt>
    <dgm:pt modelId="{78F26101-A91D-4898-B8C5-8B41187C2391}" type="pres">
      <dgm:prSet presAssocID="{81208753-81AA-45F3-A645-6DB06A7F5440}" presName="Name0" presStyleCnt="0">
        <dgm:presLayoutVars>
          <dgm:dir/>
          <dgm:animLvl val="lvl"/>
          <dgm:resizeHandles/>
        </dgm:presLayoutVars>
      </dgm:prSet>
      <dgm:spPr/>
    </dgm:pt>
    <dgm:pt modelId="{5903A064-E74A-482C-8807-E05A1EE6D1D8}" type="pres">
      <dgm:prSet presAssocID="{4DF51823-62CB-45E7-8512-06A5A87AB41D}" presName="linNode" presStyleCnt="0"/>
      <dgm:spPr/>
    </dgm:pt>
    <dgm:pt modelId="{C24996B9-5255-4894-8822-ACFC9C124F7B}" type="pres">
      <dgm:prSet presAssocID="{4DF51823-62CB-45E7-8512-06A5A87AB41D}" presName="parentShp" presStyleLbl="node1" presStyleIdx="0" presStyleCnt="2" custLinFactNeighborX="-1550" custLinFactNeighborY="309">
        <dgm:presLayoutVars>
          <dgm:bulletEnabled val="1"/>
        </dgm:presLayoutVars>
      </dgm:prSet>
      <dgm:spPr/>
    </dgm:pt>
    <dgm:pt modelId="{BAD2D9F2-B407-491F-A62B-37A4F2D55D12}" type="pres">
      <dgm:prSet presAssocID="{4DF51823-62CB-45E7-8512-06A5A87AB41D}" presName="childShp" presStyleLbl="bgAccFollowNode1" presStyleIdx="0" presStyleCnt="2">
        <dgm:presLayoutVars>
          <dgm:bulletEnabled val="1"/>
        </dgm:presLayoutVars>
      </dgm:prSet>
      <dgm:spPr/>
    </dgm:pt>
    <dgm:pt modelId="{33DFCEE7-2E96-4991-A00B-A56618DCE07E}" type="pres">
      <dgm:prSet presAssocID="{04536144-961E-4264-AB69-C82C3A4EADF9}" presName="spacing" presStyleCnt="0"/>
      <dgm:spPr/>
    </dgm:pt>
    <dgm:pt modelId="{EE80143E-787F-4B4F-BB63-C4D4F9CA537C}" type="pres">
      <dgm:prSet presAssocID="{1FE4B017-0C93-46D8-98CF-B516A7A75612}" presName="linNode" presStyleCnt="0"/>
      <dgm:spPr/>
    </dgm:pt>
    <dgm:pt modelId="{72A48631-E10E-406C-A5E4-8E8F213BAAA9}" type="pres">
      <dgm:prSet presAssocID="{1FE4B017-0C93-46D8-98CF-B516A7A75612}" presName="parentShp" presStyleLbl="node1" presStyleIdx="1" presStyleCnt="2">
        <dgm:presLayoutVars>
          <dgm:bulletEnabled val="1"/>
        </dgm:presLayoutVars>
      </dgm:prSet>
      <dgm:spPr/>
    </dgm:pt>
    <dgm:pt modelId="{4ED60586-F90A-4FBA-9500-9F8B69925D44}" type="pres">
      <dgm:prSet presAssocID="{1FE4B017-0C93-46D8-98CF-B516A7A75612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600941B-CECC-41D0-8B42-D677F0814DDA}" srcId="{4DF51823-62CB-45E7-8512-06A5A87AB41D}" destId="{FF569C0C-6ECC-48D6-A4FF-F3F8EC3B2940}" srcOrd="0" destOrd="0" parTransId="{9591AE51-DBB4-4F34-ACD8-D73389525B74}" sibTransId="{1E080C32-1918-4639-9043-B677B74C8F14}"/>
    <dgm:cxn modelId="{73BC4E1C-D0F8-4E43-8F52-89E4E33669CB}" srcId="{81208753-81AA-45F3-A645-6DB06A7F5440}" destId="{4DF51823-62CB-45E7-8512-06A5A87AB41D}" srcOrd="0" destOrd="0" parTransId="{30573E87-CB05-4A56-BA71-5B3AF9F0AB96}" sibTransId="{04536144-961E-4264-AB69-C82C3A4EADF9}"/>
    <dgm:cxn modelId="{3F092A1F-7670-432B-935A-4C871DADCE38}" type="presOf" srcId="{786B3FFF-8451-4AD6-A6DC-F3A27A414BCC}" destId="{4ED60586-F90A-4FBA-9500-9F8B69925D44}" srcOrd="0" destOrd="0" presId="urn:microsoft.com/office/officeart/2005/8/layout/vList6"/>
    <dgm:cxn modelId="{2796D52B-479C-48DD-BA22-9C28CEDAD665}" type="presOf" srcId="{BAD9C632-31B6-478D-A34C-CE0FB4FC4ECB}" destId="{4ED60586-F90A-4FBA-9500-9F8B69925D44}" srcOrd="0" destOrd="1" presId="urn:microsoft.com/office/officeart/2005/8/layout/vList6"/>
    <dgm:cxn modelId="{BF6CE463-2F9B-4677-B512-28F9D47D8E24}" type="presOf" srcId="{81208753-81AA-45F3-A645-6DB06A7F5440}" destId="{78F26101-A91D-4898-B8C5-8B41187C2391}" srcOrd="0" destOrd="0" presId="urn:microsoft.com/office/officeart/2005/8/layout/vList6"/>
    <dgm:cxn modelId="{F735B846-B757-49E8-9734-11CDD5ABAE9C}" srcId="{4DF51823-62CB-45E7-8512-06A5A87AB41D}" destId="{67ECC727-E79C-4FD3-9EED-5DD9CFBA8ACB}" srcOrd="1" destOrd="0" parTransId="{4145D19F-7ABE-4BC6-B637-FDA8108D1A7B}" sibTransId="{77DE0091-4C40-4A22-89D1-6C4B832A1B23}"/>
    <dgm:cxn modelId="{94FFEA8D-920A-4622-A9BC-9FA97E2D72E3}" srcId="{1FE4B017-0C93-46D8-98CF-B516A7A75612}" destId="{BAD9C632-31B6-478D-A34C-CE0FB4FC4ECB}" srcOrd="1" destOrd="0" parTransId="{6B10EBD5-7932-4B92-9948-AF53FF041558}" sibTransId="{ABA45277-D779-4BFC-AC3C-DE6B15DB6B58}"/>
    <dgm:cxn modelId="{DED8A1A1-7200-4B5F-83B4-5F9062179315}" type="presOf" srcId="{FF569C0C-6ECC-48D6-A4FF-F3F8EC3B2940}" destId="{BAD2D9F2-B407-491F-A62B-37A4F2D55D12}" srcOrd="0" destOrd="0" presId="urn:microsoft.com/office/officeart/2005/8/layout/vList6"/>
    <dgm:cxn modelId="{47E4D2A6-B9C1-422B-9311-7A887C48F49F}" srcId="{1FE4B017-0C93-46D8-98CF-B516A7A75612}" destId="{786B3FFF-8451-4AD6-A6DC-F3A27A414BCC}" srcOrd="0" destOrd="0" parTransId="{B558E6A8-2AB5-4D5B-9D57-E66B269D69A2}" sibTransId="{C7A9C4EC-52BB-461E-9B76-546877B97792}"/>
    <dgm:cxn modelId="{6A7D11CB-EC55-4806-9F7D-8C14CCCE4FF6}" type="presOf" srcId="{1FE4B017-0C93-46D8-98CF-B516A7A75612}" destId="{72A48631-E10E-406C-A5E4-8E8F213BAAA9}" srcOrd="0" destOrd="0" presId="urn:microsoft.com/office/officeart/2005/8/layout/vList6"/>
    <dgm:cxn modelId="{D90088D2-C152-44CF-BCFE-CC3A8B088692}" srcId="{81208753-81AA-45F3-A645-6DB06A7F5440}" destId="{1FE4B017-0C93-46D8-98CF-B516A7A75612}" srcOrd="1" destOrd="0" parTransId="{62819053-E402-4D04-BEA3-69BA6AAEDE88}" sibTransId="{E1F9BD71-C5F9-4EE3-A706-5164BD82E46E}"/>
    <dgm:cxn modelId="{963301E3-9CB1-4670-B041-55F8D3A1BC8F}" type="presOf" srcId="{67ECC727-E79C-4FD3-9EED-5DD9CFBA8ACB}" destId="{BAD2D9F2-B407-491F-A62B-37A4F2D55D12}" srcOrd="0" destOrd="1" presId="urn:microsoft.com/office/officeart/2005/8/layout/vList6"/>
    <dgm:cxn modelId="{4B5708FA-C431-41F4-B938-11126CA9384C}" type="presOf" srcId="{4DF51823-62CB-45E7-8512-06A5A87AB41D}" destId="{C24996B9-5255-4894-8822-ACFC9C124F7B}" srcOrd="0" destOrd="0" presId="urn:microsoft.com/office/officeart/2005/8/layout/vList6"/>
    <dgm:cxn modelId="{C9742689-7256-4474-9A8D-80E6701CB901}" type="presParOf" srcId="{78F26101-A91D-4898-B8C5-8B41187C2391}" destId="{5903A064-E74A-482C-8807-E05A1EE6D1D8}" srcOrd="0" destOrd="0" presId="urn:microsoft.com/office/officeart/2005/8/layout/vList6"/>
    <dgm:cxn modelId="{76A3D87B-6E1E-45CD-B47B-5B4B3D3F5A9C}" type="presParOf" srcId="{5903A064-E74A-482C-8807-E05A1EE6D1D8}" destId="{C24996B9-5255-4894-8822-ACFC9C124F7B}" srcOrd="0" destOrd="0" presId="urn:microsoft.com/office/officeart/2005/8/layout/vList6"/>
    <dgm:cxn modelId="{82D80EBB-39B7-4C4B-9478-613B51CA235B}" type="presParOf" srcId="{5903A064-E74A-482C-8807-E05A1EE6D1D8}" destId="{BAD2D9F2-B407-491F-A62B-37A4F2D55D12}" srcOrd="1" destOrd="0" presId="urn:microsoft.com/office/officeart/2005/8/layout/vList6"/>
    <dgm:cxn modelId="{A342CA65-24CA-4312-943B-E4DD82D51B98}" type="presParOf" srcId="{78F26101-A91D-4898-B8C5-8B41187C2391}" destId="{33DFCEE7-2E96-4991-A00B-A56618DCE07E}" srcOrd="1" destOrd="0" presId="urn:microsoft.com/office/officeart/2005/8/layout/vList6"/>
    <dgm:cxn modelId="{D38C8190-D095-49DE-8219-BD2144335341}" type="presParOf" srcId="{78F26101-A91D-4898-B8C5-8B41187C2391}" destId="{EE80143E-787F-4B4F-BB63-C4D4F9CA537C}" srcOrd="2" destOrd="0" presId="urn:microsoft.com/office/officeart/2005/8/layout/vList6"/>
    <dgm:cxn modelId="{2382265B-9CD7-4463-9171-D83474E992B7}" type="presParOf" srcId="{EE80143E-787F-4B4F-BB63-C4D4F9CA537C}" destId="{72A48631-E10E-406C-A5E4-8E8F213BAAA9}" srcOrd="0" destOrd="0" presId="urn:microsoft.com/office/officeart/2005/8/layout/vList6"/>
    <dgm:cxn modelId="{973A2BF8-6064-452B-88D7-52FE2D1C473E}" type="presParOf" srcId="{EE80143E-787F-4B4F-BB63-C4D4F9CA537C}" destId="{4ED60586-F90A-4FBA-9500-9F8B69925D44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2B73D-681B-4831-9715-C18B7DC17F5F}">
      <dsp:nvSpPr>
        <dsp:cNvPr id="0" name=""/>
        <dsp:cNvSpPr/>
      </dsp:nvSpPr>
      <dsp:spPr>
        <a:xfrm rot="5400000">
          <a:off x="2281617" y="88969"/>
          <a:ext cx="1341905" cy="11674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  <a:ea typeface="Cambria" panose="02040503050406030204" pitchFamily="18" charset="0"/>
            </a:rPr>
            <a:t>Safe space</a:t>
          </a:r>
          <a:endParaRPr lang="en-IN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2550770" y="210858"/>
        <a:ext cx="803599" cy="923679"/>
      </dsp:txXfrm>
    </dsp:sp>
    <dsp:sp modelId="{1E3B6980-C2BA-4F51-B15B-7BA574211EE4}">
      <dsp:nvSpPr>
        <dsp:cNvPr id="0" name=""/>
        <dsp:cNvSpPr/>
      </dsp:nvSpPr>
      <dsp:spPr>
        <a:xfrm>
          <a:off x="3571725" y="270126"/>
          <a:ext cx="1497566" cy="80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0B5A36-252F-40E5-82EE-7981D999C09A}">
      <dsp:nvSpPr>
        <dsp:cNvPr id="0" name=""/>
        <dsp:cNvSpPr/>
      </dsp:nvSpPr>
      <dsp:spPr>
        <a:xfrm rot="5400000">
          <a:off x="1020763" y="88969"/>
          <a:ext cx="1341905" cy="11674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mbria" panose="02040503050406030204" pitchFamily="18" charset="0"/>
              <a:ea typeface="Cambria" panose="02040503050406030204" pitchFamily="18" charset="0"/>
            </a:rPr>
            <a:t>Sense of control</a:t>
          </a:r>
          <a:endParaRPr lang="en-IN" sz="20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1289916" y="210858"/>
        <a:ext cx="803599" cy="923679"/>
      </dsp:txXfrm>
    </dsp:sp>
    <dsp:sp modelId="{E1BE4632-BE23-4FA6-AFCB-E1A65F3EA238}">
      <dsp:nvSpPr>
        <dsp:cNvPr id="0" name=""/>
        <dsp:cNvSpPr/>
      </dsp:nvSpPr>
      <dsp:spPr>
        <a:xfrm rot="5400000">
          <a:off x="1659282" y="1164083"/>
          <a:ext cx="1341905" cy="129524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High quality</a:t>
          </a:r>
          <a:endParaRPr lang="en-IN" sz="1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1894733" y="1360517"/>
        <a:ext cx="871003" cy="902379"/>
      </dsp:txXfrm>
    </dsp:sp>
    <dsp:sp modelId="{6EAE975A-AEBD-4D15-AFF7-723F1433DEF5}">
      <dsp:nvSpPr>
        <dsp:cNvPr id="0" name=""/>
        <dsp:cNvSpPr/>
      </dsp:nvSpPr>
      <dsp:spPr>
        <a:xfrm>
          <a:off x="238432" y="1409135"/>
          <a:ext cx="1449257" cy="80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5579F-19FB-46A5-9613-F0174BE37D96}">
      <dsp:nvSpPr>
        <dsp:cNvPr id="0" name=""/>
        <dsp:cNvSpPr/>
      </dsp:nvSpPr>
      <dsp:spPr>
        <a:xfrm rot="5400000">
          <a:off x="2878481" y="1189519"/>
          <a:ext cx="1341905" cy="11674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mbria" panose="02040503050406030204" pitchFamily="18" charset="0"/>
              <a:ea typeface="Cambria" panose="02040503050406030204" pitchFamily="18" charset="0"/>
            </a:rPr>
            <a:t>Orderly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mbria" panose="02040503050406030204" pitchFamily="18" charset="0"/>
              <a:ea typeface="Cambria" panose="02040503050406030204" pitchFamily="18" charset="0"/>
            </a:rPr>
            <a:t>records</a:t>
          </a:r>
        </a:p>
      </dsp:txBody>
      <dsp:txXfrm rot="-5400000">
        <a:off x="3147634" y="1311408"/>
        <a:ext cx="803599" cy="923679"/>
      </dsp:txXfrm>
    </dsp:sp>
    <dsp:sp modelId="{F0B5D0CE-F7C7-4323-AE7C-536EBF23535B}">
      <dsp:nvSpPr>
        <dsp:cNvPr id="0" name=""/>
        <dsp:cNvSpPr/>
      </dsp:nvSpPr>
      <dsp:spPr>
        <a:xfrm rot="5400000">
          <a:off x="2281617" y="2366987"/>
          <a:ext cx="1341905" cy="11674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sto MT" panose="02040603050505030304" pitchFamily="18" charset="0"/>
              <a:ea typeface="Cambria" panose="02040503050406030204" pitchFamily="18" charset="0"/>
            </a:rPr>
            <a:t>Secret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Calisto MT" panose="02040603050505030304" pitchFamily="18" charset="0"/>
              <a:ea typeface="Cambria" panose="02040503050406030204" pitchFamily="18" charset="0"/>
            </a:rPr>
            <a:t>Identity</a:t>
          </a:r>
        </a:p>
      </dsp:txBody>
      <dsp:txXfrm rot="-5400000">
        <a:off x="2550770" y="2488876"/>
        <a:ext cx="803599" cy="923679"/>
      </dsp:txXfrm>
    </dsp:sp>
    <dsp:sp modelId="{276C3CD3-795F-48CD-8D7E-A8C80F6DC679}">
      <dsp:nvSpPr>
        <dsp:cNvPr id="0" name=""/>
        <dsp:cNvSpPr/>
      </dsp:nvSpPr>
      <dsp:spPr>
        <a:xfrm>
          <a:off x="3571725" y="2548145"/>
          <a:ext cx="1497566" cy="805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BD066-A8BA-4592-BCDB-9F23E20D7482}">
      <dsp:nvSpPr>
        <dsp:cNvPr id="0" name=""/>
        <dsp:cNvSpPr/>
      </dsp:nvSpPr>
      <dsp:spPr>
        <a:xfrm rot="5400000">
          <a:off x="1020763" y="2366987"/>
          <a:ext cx="1341905" cy="116745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mbria" panose="02040503050406030204" pitchFamily="18" charset="0"/>
              <a:ea typeface="Cambria" panose="02040503050406030204" pitchFamily="18" charset="0"/>
            </a:rPr>
            <a:t>Clear process</a:t>
          </a:r>
          <a:endParaRPr lang="en-IN" sz="1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 rot="-5400000">
        <a:off x="1289916" y="2488876"/>
        <a:ext cx="803599" cy="923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2D9F2-B407-491F-A62B-37A4F2D55D12}">
      <dsp:nvSpPr>
        <dsp:cNvPr id="0" name=""/>
        <dsp:cNvSpPr/>
      </dsp:nvSpPr>
      <dsp:spPr>
        <a:xfrm>
          <a:off x="1808524" y="451"/>
          <a:ext cx="2712787" cy="17616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Solidarity among survivors</a:t>
          </a:r>
          <a:endParaRPr lang="en-IN" sz="2000" kern="12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Raising public awareness</a:t>
          </a:r>
          <a:endParaRPr lang="en-IN" sz="2000" kern="12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08524" y="220656"/>
        <a:ext cx="2052173" cy="1321227"/>
      </dsp:txXfrm>
    </dsp:sp>
    <dsp:sp modelId="{C24996B9-5255-4894-8822-ACFC9C124F7B}">
      <dsp:nvSpPr>
        <dsp:cNvPr id="0" name=""/>
        <dsp:cNvSpPr/>
      </dsp:nvSpPr>
      <dsp:spPr>
        <a:xfrm>
          <a:off x="0" y="5895"/>
          <a:ext cx="1808524" cy="1761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lgerian" panose="04020705040A02060702" pitchFamily="82" charset="0"/>
            </a:rPr>
            <a:t>communal</a:t>
          </a:r>
          <a:r>
            <a:rPr lang="en-US" sz="1900" kern="1200" dirty="0"/>
            <a:t>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 dirty="0"/>
        </a:p>
      </dsp:txBody>
      <dsp:txXfrm>
        <a:off x="85996" y="91891"/>
        <a:ext cx="1636532" cy="1589645"/>
      </dsp:txXfrm>
    </dsp:sp>
    <dsp:sp modelId="{4ED60586-F90A-4FBA-9500-9F8B69925D44}">
      <dsp:nvSpPr>
        <dsp:cNvPr id="0" name=""/>
        <dsp:cNvSpPr/>
      </dsp:nvSpPr>
      <dsp:spPr>
        <a:xfrm>
          <a:off x="1808524" y="1938252"/>
          <a:ext cx="2712787" cy="17616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Boosting</a:t>
          </a:r>
          <a:r>
            <a:rPr lang="en-US" sz="2000" kern="1200" baseline="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 productivity</a:t>
          </a:r>
          <a:endParaRPr lang="en-IN" sz="2000" kern="12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Maximising</a:t>
          </a:r>
          <a:r>
            <a:rPr lang="en-US" sz="2000" kern="1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rPr>
            <a:t> returns</a:t>
          </a:r>
          <a:endParaRPr lang="en-IN" sz="2000" kern="1200" dirty="0">
            <a:solidFill>
              <a:schemeClr val="accent1">
                <a:lumMod val="75000"/>
              </a:schemeClr>
            </a:solidFill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1808524" y="2158457"/>
        <a:ext cx="2052173" cy="1321227"/>
      </dsp:txXfrm>
    </dsp:sp>
    <dsp:sp modelId="{72A48631-E10E-406C-A5E4-8E8F213BAAA9}">
      <dsp:nvSpPr>
        <dsp:cNvPr id="0" name=""/>
        <dsp:cNvSpPr/>
      </dsp:nvSpPr>
      <dsp:spPr>
        <a:xfrm>
          <a:off x="0" y="1938252"/>
          <a:ext cx="1808524" cy="17616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lgerian" panose="04020705040A02060702" pitchFamily="82" charset="0"/>
            </a:rPr>
            <a:t>Economical</a:t>
          </a:r>
          <a:endParaRPr lang="en-IN" sz="1900" kern="1200" dirty="0">
            <a:latin typeface="Algerian" panose="04020705040A02060702" pitchFamily="82" charset="0"/>
          </a:endParaRPr>
        </a:p>
      </dsp:txBody>
      <dsp:txXfrm>
        <a:off x="85996" y="2024248"/>
        <a:ext cx="1636532" cy="1589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शीर्षक स्लाइ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i-IN" noProof="0"/>
              <a:t>मास्टर उपशीर्षक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कैप्शन के साथ चित्र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i-IN" noProof="0"/>
              <a:t>चित्र जोड़ने के लिए चिह्न क्लिक करें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9/15/2025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शीर्षक और सामग्री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अनुभाग शीर्षलेख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दो सामग्रियाँ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तुलना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केवल शीर्षक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रिक्त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कैप्शन वाली सामग्री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i-IN" noProof="0"/>
              <a:t>मास्टर शीर्षक शैली संपादित करने के लिए क्लिक करें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i-IN" noProof="0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 noProof="0"/>
              <a:t>दूसरा स्तर</a:t>
            </a:r>
          </a:p>
          <a:p>
            <a:pPr lvl="2"/>
            <a:r>
              <a:rPr lang="hi-IN" noProof="0"/>
              <a:t>तीसरा स्तर</a:t>
            </a:r>
          </a:p>
          <a:p>
            <a:pPr lvl="3"/>
            <a:r>
              <a:rPr lang="hi-IN" noProof="0"/>
              <a:t>चौथा स्तर</a:t>
            </a:r>
          </a:p>
          <a:p>
            <a:pPr lvl="4"/>
            <a:r>
              <a:rPr lang="hi-IN" noProof="0"/>
              <a:t>पाँचवाँ स्तर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9/15/2025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lgerian" panose="04020705040A02060702" pitchFamily="82" charset="0"/>
              </a:rPr>
              <a:t>hexadecimalS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Organised</a:t>
            </a:r>
            <a:r>
              <a:rPr lang="en-US" sz="2400" dirty="0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by: </a:t>
            </a:r>
            <a:r>
              <a:rPr lang="en-US" sz="2400" dirty="0" err="1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WiCys</a:t>
            </a:r>
            <a:r>
              <a:rPr lang="en-US" sz="2400" dirty="0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Cybershield</a:t>
            </a:r>
            <a:r>
              <a:rPr lang="en-US" sz="2400" dirty="0">
                <a:solidFill>
                  <a:srgbClr val="000000"/>
                </a:solidFill>
                <a:latin typeface="Calisto MT" panose="020406030505050303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hackathon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8" name="शीर्षक 7">
            <a:extLst>
              <a:ext uri="{FF2B5EF4-FFF2-40B4-BE49-F238E27FC236}">
                <a16:creationId xmlns:a16="http://schemas.microsoft.com/office/drawing/2014/main" id="{9B895845-CBFA-80FD-F0D0-C4EF3321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Our vision: ally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आयत 6">
            <a:extLst>
              <a:ext uri="{FF2B5EF4-FFF2-40B4-BE49-F238E27FC236}">
                <a16:creationId xmlns:a16="http://schemas.microsoft.com/office/drawing/2014/main" id="{0E5736CA-A73A-F895-2B2D-4C84565F495E}"/>
              </a:ext>
            </a:extLst>
          </p:cNvPr>
          <p:cNvSpPr/>
          <p:nvPr/>
        </p:nvSpPr>
        <p:spPr>
          <a:xfrm>
            <a:off x="1294363" y="1744717"/>
            <a:ext cx="4801637" cy="4204138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9" name="आयत 8">
            <a:extLst>
              <a:ext uri="{FF2B5EF4-FFF2-40B4-BE49-F238E27FC236}">
                <a16:creationId xmlns:a16="http://schemas.microsoft.com/office/drawing/2014/main" id="{3C70018B-29C2-9B56-5175-DD5962A1148D}"/>
              </a:ext>
            </a:extLst>
          </p:cNvPr>
          <p:cNvSpPr/>
          <p:nvPr/>
        </p:nvSpPr>
        <p:spPr>
          <a:xfrm>
            <a:off x="6222538" y="3857297"/>
            <a:ext cx="4801637" cy="2091558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आयत 9">
            <a:extLst>
              <a:ext uri="{FF2B5EF4-FFF2-40B4-BE49-F238E27FC236}">
                <a16:creationId xmlns:a16="http://schemas.microsoft.com/office/drawing/2014/main" id="{88CB9C2A-2368-7276-8E4A-15856945666F}"/>
              </a:ext>
            </a:extLst>
          </p:cNvPr>
          <p:cNvSpPr/>
          <p:nvPr/>
        </p:nvSpPr>
        <p:spPr>
          <a:xfrm>
            <a:off x="6222538" y="1744717"/>
            <a:ext cx="4801637" cy="1990866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2B31-0549-4099-4DCD-4CD0700F003C}"/>
              </a:ext>
            </a:extLst>
          </p:cNvPr>
          <p:cNvSpPr txBox="1"/>
          <p:nvPr/>
        </p:nvSpPr>
        <p:spPr>
          <a:xfrm>
            <a:off x="1294362" y="1744717"/>
            <a:ext cx="48016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It will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Harassment Reporting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Offender’s handle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to help them and in order to collect the evidences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Social fabric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to receive the support from the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listo MT" panose="02040603050505030304" pitchFamily="18" charset="0"/>
              </a:rPr>
              <a:t>Empowerment toolkit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</a:rPr>
              <a:t>to offer a list of recommended actions for a user to 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</a:rPr>
              <a:t>The </a:t>
            </a:r>
            <a:r>
              <a:rPr lang="en-IN" b="1" dirty="0">
                <a:solidFill>
                  <a:schemeClr val="bg1"/>
                </a:solidFill>
                <a:latin typeface="Calisto MT" panose="02040603050505030304" pitchFamily="18" charset="0"/>
              </a:rPr>
              <a:t>Good News Feed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</a:rPr>
              <a:t>to create a sense of solidarity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  <a:latin typeface="Calisto MT" panose="02040603050505030304" pitchFamily="18" charset="0"/>
              </a:rPr>
              <a:t>Behavioral</a:t>
            </a:r>
            <a:r>
              <a:rPr lang="en-IN" b="1" dirty="0">
                <a:solidFill>
                  <a:schemeClr val="bg1"/>
                </a:solidFill>
                <a:latin typeface="Calisto MT" panose="02040603050505030304" pitchFamily="18" charset="0"/>
              </a:rPr>
              <a:t> Hotspot Map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</a:rPr>
              <a:t>for figuring out the increase in similar cases in a particular area and to take a legal action in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listo MT" panose="02040603050505030304" pitchFamily="18" charset="0"/>
              </a:rPr>
              <a:t>Documentation badge </a:t>
            </a:r>
            <a:r>
              <a:rPr lang="en-IN" dirty="0">
                <a:solidFill>
                  <a:schemeClr val="bg1"/>
                </a:solidFill>
                <a:latin typeface="Calisto MT" panose="02040603050505030304" pitchFamily="18" charset="0"/>
              </a:rPr>
              <a:t>for the survivors who anonymously document their incidents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CE55E-8B5C-EDE7-988D-EE6B62137032}"/>
              </a:ext>
            </a:extLst>
          </p:cNvPr>
          <p:cNvSpPr txBox="1"/>
          <p:nvPr/>
        </p:nvSpPr>
        <p:spPr>
          <a:xfrm>
            <a:off x="6222536" y="1804729"/>
            <a:ext cx="4203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Project Resolution: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Creating a 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tangible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A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 robust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, user-friendly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Acts as a </a:t>
            </a:r>
            <a:r>
              <a:rPr lang="en-US" b="1" dirty="0">
                <a:solidFill>
                  <a:schemeClr val="bg1"/>
                </a:solidFill>
                <a:latin typeface="Calisto MT" panose="02040603050505030304" pitchFamily="18" charset="0"/>
              </a:rPr>
              <a:t>third-party connection </a:t>
            </a: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between public and the authorities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Empowering women to speak up 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A9CE4-B0C2-1876-DC18-B59480C20440}"/>
              </a:ext>
            </a:extLst>
          </p:cNvPr>
          <p:cNvSpPr txBox="1"/>
          <p:nvPr/>
        </p:nvSpPr>
        <p:spPr>
          <a:xfrm>
            <a:off x="6201515" y="3868375"/>
            <a:ext cx="4801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Core Value Proposition:</a:t>
            </a:r>
          </a:p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     "Ally" is a community-driven platform that provides a safe space to document incidents and connect with a supportive network. Unlike traditional reporting methods that often lead to inaction, our platform empowers you with the tools needed to take control of your situation</a:t>
            </a:r>
            <a:endParaRPr lang="en-IN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Process map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91" y="2015732"/>
            <a:ext cx="9833948" cy="3862554"/>
          </a:xfrm>
        </p:spPr>
        <p:txBody>
          <a:bodyPr/>
          <a:lstStyle/>
          <a:p>
            <a:pPr lvl="1"/>
            <a:r>
              <a:rPr lang="en-US" b="1" dirty="0"/>
              <a:t>User Submits a Complaint:</a:t>
            </a:r>
            <a:r>
              <a:rPr lang="en-US" dirty="0"/>
              <a:t> The process begins with the user filling out the form on the website and optionally uploading a screenshot</a:t>
            </a:r>
          </a:p>
          <a:p>
            <a:pPr lvl="0"/>
            <a:r>
              <a:rPr lang="en-US" b="1" dirty="0"/>
              <a:t>Frontend Prepares Data:</a:t>
            </a:r>
            <a:r>
              <a:rPr lang="en-US" dirty="0"/>
              <a:t> The main.js script collects the form data and prepares it to be sent to the backend as multipart/form-data</a:t>
            </a:r>
          </a:p>
          <a:p>
            <a:pPr lvl="0"/>
            <a:r>
              <a:rPr lang="en-US" b="1" dirty="0"/>
              <a:t>Backend Receives Request:</a:t>
            </a:r>
            <a:r>
              <a:rPr lang="en-US" dirty="0"/>
              <a:t> The Flask server's /</a:t>
            </a:r>
            <a:r>
              <a:rPr lang="en-US" dirty="0" err="1"/>
              <a:t>submit_complaint</a:t>
            </a:r>
            <a:r>
              <a:rPr lang="en-US" dirty="0"/>
              <a:t> endpoint receives the data.</a:t>
            </a:r>
          </a:p>
          <a:p>
            <a:pPr lvl="0"/>
            <a:r>
              <a:rPr lang="en-US" b="1" dirty="0"/>
              <a:t>Data Processing and Storage:</a:t>
            </a:r>
            <a:r>
              <a:rPr lang="en-US" dirty="0"/>
              <a:t> The app.py script validates the data, saves the screenshot</a:t>
            </a:r>
          </a:p>
          <a:p>
            <a:pPr lvl="0"/>
            <a:r>
              <a:rPr lang="en-US" b="1" dirty="0"/>
              <a:t>User Receives Confirmation:</a:t>
            </a:r>
            <a:r>
              <a:rPr lang="en-US" dirty="0"/>
              <a:t> The server sends a success response back to the frontend, which displays a confirmation message to the user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achievability and effectiveness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790" y="2171713"/>
            <a:ext cx="3600000" cy="3836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सामग्री प्लेसहोल्डर 7">
            <a:extLst>
              <a:ext uri="{FF2B5EF4-FFF2-40B4-BE49-F238E27FC236}">
                <a16:creationId xmlns:a16="http://schemas.microsoft.com/office/drawing/2014/main" id="{D0915924-9196-995E-AC32-0BBBE574B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3758"/>
              </p:ext>
            </p:extLst>
          </p:nvPr>
        </p:nvGraphicFramePr>
        <p:xfrm>
          <a:off x="387927" y="2355294"/>
          <a:ext cx="5307725" cy="3623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आरेख 9">
            <a:extLst>
              <a:ext uri="{FF2B5EF4-FFF2-40B4-BE49-F238E27FC236}">
                <a16:creationId xmlns:a16="http://schemas.microsoft.com/office/drawing/2014/main" id="{86CA81A0-BEC8-FCE4-341D-4234F2542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627678"/>
              </p:ext>
            </p:extLst>
          </p:nvPr>
        </p:nvGraphicFramePr>
        <p:xfrm>
          <a:off x="5902845" y="2278367"/>
          <a:ext cx="4521312" cy="3700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6BDEF9-D6D2-1309-AC3E-DE47E15342EE}"/>
              </a:ext>
            </a:extLst>
          </p:cNvPr>
          <p:cNvSpPr txBox="1"/>
          <p:nvPr/>
        </p:nvSpPr>
        <p:spPr>
          <a:xfrm>
            <a:off x="1338660" y="1659814"/>
            <a:ext cx="8921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Calisto MT" panose="02040603050505030304" pitchFamily="18" charset="0"/>
              </a:rPr>
              <a:t>POTENTIAL IMPACTS                       BENEFITS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शीर्षक 3">
            <a:extLst>
              <a:ext uri="{FF2B5EF4-FFF2-40B4-BE49-F238E27FC236}">
                <a16:creationId xmlns:a16="http://schemas.microsoft.com/office/drawing/2014/main" id="{76A7F40D-B8F8-77C5-79BC-B88D5C00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Allys’ </a:t>
            </a:r>
            <a:r>
              <a:rPr lang="en-US" dirty="0" err="1">
                <a:latin typeface="Algerian" panose="04020705040A02060702" pitchFamily="82" charset="0"/>
              </a:rPr>
              <a:t>dna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स्टार: 5 बिंदु 4">
            <a:extLst>
              <a:ext uri="{FF2B5EF4-FFF2-40B4-BE49-F238E27FC236}">
                <a16:creationId xmlns:a16="http://schemas.microsoft.com/office/drawing/2014/main" id="{93121CD0-B546-DF69-4D23-E40458D7E192}"/>
              </a:ext>
            </a:extLst>
          </p:cNvPr>
          <p:cNvSpPr/>
          <p:nvPr/>
        </p:nvSpPr>
        <p:spPr>
          <a:xfrm>
            <a:off x="9816662" y="457226"/>
            <a:ext cx="914400" cy="914400"/>
          </a:xfrm>
          <a:prstGeom prst="star5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A133-DF4C-0CEA-1407-8773A19FB337}"/>
              </a:ext>
            </a:extLst>
          </p:cNvPr>
          <p:cNvSpPr txBox="1"/>
          <p:nvPr/>
        </p:nvSpPr>
        <p:spPr>
          <a:xfrm>
            <a:off x="1294362" y="1743846"/>
            <a:ext cx="91949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The existing application such as Bark was used to get a better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Article research platform like </a:t>
            </a:r>
            <a:r>
              <a:rPr lang="en-US" sz="2400" dirty="0" err="1">
                <a:latin typeface="Calisto MT" panose="02040603050505030304" pitchFamily="18" charset="0"/>
              </a:rPr>
              <a:t>Sciencedirect</a:t>
            </a:r>
            <a:r>
              <a:rPr lang="en-US" sz="2400" dirty="0">
                <a:latin typeface="Calisto MT" panose="02040603050505030304" pitchFamily="18" charset="0"/>
              </a:rPr>
              <a:t> was useful to us to study the problem carefully using the trend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Conference reports were studied to get a cutting-edge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sto MT" panose="02040603050505030304" pitchFamily="18" charset="0"/>
              </a:rPr>
              <a:t>Studying the problems from social media reporting mechanisms</a:t>
            </a:r>
          </a:p>
          <a:p>
            <a:endParaRPr lang="en-US" sz="2400" dirty="0">
              <a:latin typeface="Calisto MT" panose="02040603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65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चित्र 3">
            <a:extLst>
              <a:ext uri="{FF2B5EF4-FFF2-40B4-BE49-F238E27FC236}">
                <a16:creationId xmlns:a16="http://schemas.microsoft.com/office/drawing/2014/main" id="{EB75325F-1DE4-EB06-D93E-68AEE838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726" y="-198943"/>
            <a:ext cx="7053839" cy="4319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0211D-DD13-7B5C-8657-923175F2A0CA}"/>
              </a:ext>
            </a:extLst>
          </p:cNvPr>
          <p:cNvSpPr txBox="1"/>
          <p:nvPr/>
        </p:nvSpPr>
        <p:spPr>
          <a:xfrm>
            <a:off x="3085749" y="3659144"/>
            <a:ext cx="4990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B71E42"/>
                </a:solidFill>
                <a:latin typeface="Cooper Black" panose="0208090404030B020404" pitchFamily="18" charset="0"/>
              </a:rPr>
              <a:t>THANK YOU!</a:t>
            </a:r>
            <a:endParaRPr lang="en-IN" sz="5400" dirty="0">
              <a:solidFill>
                <a:srgbClr val="B71E42"/>
              </a:solidFill>
              <a:latin typeface="Cooper Black" panose="0208090404030B0204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1F7E-85A7-5E8F-8B89-3A8840077071}"/>
              </a:ext>
            </a:extLst>
          </p:cNvPr>
          <p:cNvSpPr txBox="1"/>
          <p:nvPr/>
        </p:nvSpPr>
        <p:spPr>
          <a:xfrm>
            <a:off x="2211726" y="4582474"/>
            <a:ext cx="8416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sto MT" panose="02040603050505030304" pitchFamily="18" charset="0"/>
              </a:rPr>
              <a:t>Crew: - Aditya, Divyansh, Tanishq, Purva</a:t>
            </a:r>
          </a:p>
          <a:p>
            <a:r>
              <a:rPr lang="en-US" sz="3200" dirty="0">
                <a:latin typeface="Calisto MT" panose="02040603050505030304" pitchFamily="18" charset="0"/>
              </a:rPr>
              <a:t>Find us:- link of </a:t>
            </a:r>
            <a:r>
              <a:rPr lang="en-US" sz="3200" dirty="0" err="1">
                <a:latin typeface="Calisto MT" panose="02040603050505030304" pitchFamily="18" charset="0"/>
              </a:rPr>
              <a:t>github</a:t>
            </a:r>
            <a:r>
              <a:rPr lang="en-US" sz="3200" dirty="0">
                <a:latin typeface="Calisto MT" panose="02040603050505030304" pitchFamily="18" charset="0"/>
              </a:rPr>
              <a:t> repo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गैलरी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123</TotalTime>
  <Words>383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Arial</vt:lpstr>
      <vt:lpstr>Calibri</vt:lpstr>
      <vt:lpstr>Calisto MT</vt:lpstr>
      <vt:lpstr>Cambria</vt:lpstr>
      <vt:lpstr>Cooper Black</vt:lpstr>
      <vt:lpstr>Gill Sans MT</vt:lpstr>
      <vt:lpstr>Tahoma</vt:lpstr>
      <vt:lpstr>गैलरी</vt:lpstr>
      <vt:lpstr>hexadecimalS</vt:lpstr>
      <vt:lpstr>Our vision: ally</vt:lpstr>
      <vt:lpstr>Process map</vt:lpstr>
      <vt:lpstr>achievability and effectiveness</vt:lpstr>
      <vt:lpstr>Allys’ dna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Purva Nadiyana</dc:creator>
  <cp:lastModifiedBy>Manish Agarwal</cp:lastModifiedBy>
  <cp:revision>5</cp:revision>
  <dcterms:created xsi:type="dcterms:W3CDTF">2025-09-12T19:34:41Z</dcterms:created>
  <dcterms:modified xsi:type="dcterms:W3CDTF">2025-09-15T18:26:23Z</dcterms:modified>
</cp:coreProperties>
</file>