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64" r:id="rId5"/>
    <p:sldId id="258" r:id="rId6"/>
    <p:sldId id="262" r:id="rId7"/>
    <p:sldId id="265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62" autoAdjust="0"/>
    <p:restoredTop sz="94660"/>
  </p:normalViewPr>
  <p:slideViewPr>
    <p:cSldViewPr snapToGrid="0">
      <p:cViewPr>
        <p:scale>
          <a:sx n="50" d="100"/>
          <a:sy n="50" d="100"/>
        </p:scale>
        <p:origin x="1572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0550E-7271-436E-B6BE-A3DF022BA0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3F84D8-E190-40AE-B867-322274C2F7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D9441-3B71-4F96-B0A1-17046EE0A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3A220-216F-4539-BBC1-B541100CE66A}" type="datetimeFigureOut">
              <a:rPr lang="en-IN" smtClean="0"/>
              <a:t>26-02-2020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62B80-766F-4863-A4CF-30C090A60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BBED8-E215-4B31-80AE-CB1FA172F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64B3E-304F-4AE2-AB83-41AD5AD9B81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135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D8431-9959-4B90-8F8A-FB0312798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987B3A-2214-4525-908C-2EA0FE80C6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59364-8A2D-4FA7-BAFE-B2FEF8BBB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3A220-216F-4539-BBC1-B541100CE66A}" type="datetimeFigureOut">
              <a:rPr lang="en-IN" smtClean="0"/>
              <a:t>26-02-2020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C5F2C-B656-4D4A-9204-552EB3D43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46D066-7321-4639-A355-F86BDA376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64B3E-304F-4AE2-AB83-41AD5AD9B81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1988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EF78BA-A913-4BAD-82B6-8819030CDF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2A804D-680F-4AE9-B16E-EAD99C9969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C6604-0D09-4E29-9E33-CDF2D265D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3A220-216F-4539-BBC1-B541100CE66A}" type="datetimeFigureOut">
              <a:rPr lang="en-IN" smtClean="0"/>
              <a:t>26-02-2020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86B14C-70C7-46D9-A087-FC11667AA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73D67D-C48A-4179-9725-F459357D6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64B3E-304F-4AE2-AB83-41AD5AD9B81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0335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3E1BD-D247-4650-8112-037CBD7E4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DA94A-3A07-4169-90DF-EAA1A2CC5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4239D-A3D8-400A-93D9-CB399E5E2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3A220-216F-4539-BBC1-B541100CE66A}" type="datetimeFigureOut">
              <a:rPr lang="en-IN" smtClean="0"/>
              <a:t>26-02-2020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2C723-2591-4B42-8FF8-22D0E724D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824A29-F1AA-42A1-8AE3-7C4538304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64B3E-304F-4AE2-AB83-41AD5AD9B81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0274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1BB9D-EDC1-407A-B482-2E1DF2662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36B534-BC56-4399-AA0A-C248FDA0F3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FAF3D0-6B53-4514-8355-8C66DE47F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3A220-216F-4539-BBC1-B541100CE66A}" type="datetimeFigureOut">
              <a:rPr lang="en-IN" smtClean="0"/>
              <a:t>26-02-2020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129EC-3532-485D-B47D-D596E296A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66888-0841-407B-9B52-F4FD151F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64B3E-304F-4AE2-AB83-41AD5AD9B81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5299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A0E31-F472-4730-A570-97A05D0BF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F85F9-80C0-492D-B82E-400946D9B6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A6A303-5566-4344-BF15-D09D7245ED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B94A85-131C-49DF-97D7-14049A943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3A220-216F-4539-BBC1-B541100CE66A}" type="datetimeFigureOut">
              <a:rPr lang="en-IN" smtClean="0"/>
              <a:t>26-02-2020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51284D-10ED-4040-A6F1-EBC8619F9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1C2CAB-F68B-45B3-85BE-13A66F8FE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64B3E-304F-4AE2-AB83-41AD5AD9B81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3861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D24AA-6205-4F1D-9850-30A38C2FF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F4D2FA-18DC-4E79-8D3A-B350211C9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EC8B80-A1D1-4BDD-AFCE-93679AD5FB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581302-1CB5-428B-AF11-19E27B25F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7B16B1-E370-4BB7-B021-84857F2EAA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1C741F-57E4-49DE-9C17-8B60E4DD5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3A220-216F-4539-BBC1-B541100CE66A}" type="datetimeFigureOut">
              <a:rPr lang="en-IN" smtClean="0"/>
              <a:t>26-02-2020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0655C9-09DE-4ADD-91FE-46038F594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F70A83-E483-485C-9D6D-E4482314B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64B3E-304F-4AE2-AB83-41AD5AD9B81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2986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5C406-7AF4-42C7-B608-9FC4E070B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70204C-886D-457F-91C9-376A1BC03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3A220-216F-4539-BBC1-B541100CE66A}" type="datetimeFigureOut">
              <a:rPr lang="en-IN" smtClean="0"/>
              <a:t>26-02-2020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59E203-3B54-4F1C-B652-44B0F8245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1AAD15-0550-4627-815C-3E4EFC525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64B3E-304F-4AE2-AB83-41AD5AD9B81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7946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0C215B-5EBC-4FB0-8000-BA97F2FAC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3A220-216F-4539-BBC1-B541100CE66A}" type="datetimeFigureOut">
              <a:rPr lang="en-IN" smtClean="0"/>
              <a:t>26-02-2020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A34DA1-5C8C-4C1A-8BD7-BAD852D6F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1007E-84AF-4554-B5DD-98FAAD94E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64B3E-304F-4AE2-AB83-41AD5AD9B81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1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38FF9-4520-42A4-9CB8-53350D90B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3445C-B719-443D-B922-C105AE195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1D27F7-0B36-493A-A49A-E6AD1F2DA1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9F7775-B24B-480D-B4B7-F5DF33FC7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3A220-216F-4539-BBC1-B541100CE66A}" type="datetimeFigureOut">
              <a:rPr lang="en-IN" smtClean="0"/>
              <a:t>26-02-2020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DF7DD9-5F90-40A4-A99F-B03D6BC89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7E4831-FCCD-4AEA-938F-FA9522CB3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64B3E-304F-4AE2-AB83-41AD5AD9B81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5617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46325-B24C-480D-A8D4-31475E86E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3231B6-DEAD-4F52-BAD4-0CD645CCC2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FD6316-8D06-4218-8DE2-46C9FB597E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DB3A28-4F11-4223-97BE-09E12195C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3A220-216F-4539-BBC1-B541100CE66A}" type="datetimeFigureOut">
              <a:rPr lang="en-IN" smtClean="0"/>
              <a:t>26-02-2020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FD9495-DAD7-4031-A61E-4251D706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F71EFB-81AB-4668-B770-1CE833AAD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64B3E-304F-4AE2-AB83-41AD5AD9B81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1312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BEEE4B-15C4-4712-B1D0-EBE3C05FB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D5F63D-F801-4C7B-A4E8-08B63B0B0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38883-0982-47B0-89F6-8E50A492A7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3A220-216F-4539-BBC1-B541100CE66A}" type="datetimeFigureOut">
              <a:rPr lang="en-IN" smtClean="0"/>
              <a:t>26-02-2020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93659-8CEA-403F-91CD-50C260101D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3AAC5B-6689-4B2C-8ABD-4F8DDEE7A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264B3E-304F-4AE2-AB83-41AD5AD9B81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6936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093AA-3CD8-4CD6-8321-DFB58A695A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Wildlife Endangerment Analysis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6E9B9E-332E-4756-A6DD-DC18843B1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95875"/>
            <a:ext cx="1657350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742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10A5F-917A-4D35-89A7-046155D6F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690" y="361760"/>
            <a:ext cx="10515600" cy="1325563"/>
          </a:xfrm>
        </p:spPr>
        <p:txBody>
          <a:bodyPr>
            <a:normAutofit/>
          </a:bodyPr>
          <a:lstStyle/>
          <a:p>
            <a:r>
              <a:rPr lang="en-IN" sz="5400" dirty="0"/>
              <a:t>About</a:t>
            </a:r>
            <a:r>
              <a:rPr lang="en-IN" sz="4800" b="1" dirty="0"/>
              <a:t>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3E24B-517D-410B-9ED8-CB832B7A3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1531" y="2141537"/>
            <a:ext cx="10515600" cy="4351338"/>
          </a:xfrm>
        </p:spPr>
        <p:txBody>
          <a:bodyPr>
            <a:normAutofit/>
          </a:bodyPr>
          <a:lstStyle/>
          <a:p>
            <a:r>
              <a:rPr lang="en-IN" sz="3200" dirty="0"/>
              <a:t>Our project is based on big data which aims to analyse the given animal dataset to tell whether the species is endangered or not.</a:t>
            </a:r>
          </a:p>
          <a:p>
            <a:r>
              <a:rPr lang="en-IN" sz="3200" dirty="0"/>
              <a:t>If a species is Endangered, then we aim to find the time required to mark the species as not endangered.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944862-DACD-499B-BE31-2950F6A590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95875"/>
            <a:ext cx="1657350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190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49719-FCE0-4C5E-97C6-8A0DE799D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406" y="354806"/>
            <a:ext cx="10515600" cy="1325563"/>
          </a:xfrm>
        </p:spPr>
        <p:txBody>
          <a:bodyPr/>
          <a:lstStyle/>
          <a:p>
            <a:r>
              <a:rPr lang="en-IN" b="1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E7C0F-11D6-491C-91B3-B25339ECB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8395" y="17621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The dataset is the custom dataset designed by ourselves.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Main Table contains Species name,</a:t>
            </a:r>
            <a:r>
              <a:rPr lang="en-US" b="1" dirty="0"/>
              <a:t> </a:t>
            </a:r>
            <a:r>
              <a:rPr lang="en-US" dirty="0"/>
              <a:t>Birth Factor, Time to Breed, Breed Age Limit, Life Expectancy.</a:t>
            </a:r>
          </a:p>
          <a:p>
            <a:r>
              <a:rPr lang="en-US" dirty="0"/>
              <a:t>Then each species separate table contains location, male and female count, female age array.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9D365A-E6D2-4A7F-B2C1-995A0CAF5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95875"/>
            <a:ext cx="1657350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935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332F2-55D9-4D25-9508-145092AB8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0621" y="327721"/>
            <a:ext cx="10515600" cy="1325563"/>
          </a:xfrm>
        </p:spPr>
        <p:txBody>
          <a:bodyPr/>
          <a:lstStyle/>
          <a:p>
            <a:r>
              <a:rPr lang="en-IN" b="1" dirty="0"/>
              <a:t>Dataset Preview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BFA362-96AC-4280-BA85-9E290B62F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95875"/>
            <a:ext cx="1596922" cy="17621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4DB6644-1DC4-4284-9625-8F98869F9E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239" y="1762125"/>
            <a:ext cx="11113522" cy="15954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BBE792E-3E12-45C6-AD46-FB453D96C4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6922" y="3605080"/>
            <a:ext cx="9055675" cy="219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568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078B3-12B2-4EB0-A721-C34929125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775DC-E982-426B-8544-EDDD0A537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7185" y="1762125"/>
            <a:ext cx="10515600" cy="4351338"/>
          </a:xfrm>
        </p:spPr>
        <p:txBody>
          <a:bodyPr/>
          <a:lstStyle/>
          <a:p>
            <a:r>
              <a:rPr lang="en-IN" dirty="0"/>
              <a:t>This project is using statistical analysis to calculate the time to recover a particular endangered species.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E9F742-EFED-4467-8C1A-27C460208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95875"/>
            <a:ext cx="1657350" cy="1762125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3ABB45F-80E0-46F4-BCC3-4C19F9A21B14}"/>
              </a:ext>
            </a:extLst>
          </p:cNvPr>
          <p:cNvSpPr txBox="1">
            <a:spLocks/>
          </p:cNvSpPr>
          <p:nvPr/>
        </p:nvSpPr>
        <p:spPr>
          <a:xfrm>
            <a:off x="1357185" y="3062716"/>
            <a:ext cx="10515600" cy="3430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 are considering females breeding age limit ,female current count under that limit and life expectancy.</a:t>
            </a:r>
          </a:p>
        </p:txBody>
      </p:sp>
    </p:spTree>
    <p:extLst>
      <p:ext uri="{BB962C8B-B14F-4D97-AF65-F5344CB8AC3E}">
        <p14:creationId xmlns:p14="http://schemas.microsoft.com/office/powerpoint/2010/main" val="777120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80B31-B50A-42A0-831B-D02960E6F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Future Improvement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1AD34-E3AB-4BE8-A065-2DF1DA2B1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dataset will be increased to consider many more species.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Outputs can also be generated based on relocation factor which will be based on food availability and sex ratio.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112752-0305-495A-8F06-323C2AB1F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" y="5095875"/>
            <a:ext cx="1657350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431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0233E-5DE2-41F5-829A-E9681251D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N" b="1" dirty="0"/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E1304-AA66-4DD7-9802-480D79A7C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01899"/>
            <a:ext cx="10515600" cy="4351338"/>
          </a:xfrm>
        </p:spPr>
        <p:txBody>
          <a:bodyPr/>
          <a:lstStyle/>
          <a:p>
            <a:r>
              <a:rPr lang="en-IN" dirty="0"/>
              <a:t>It can be used by Indian Wildlife Conservation Organisations so that they can not only detect a particular endangered species but also can tell whether the species can be recovered or not.</a:t>
            </a:r>
          </a:p>
          <a:p>
            <a:endParaRPr lang="en-IN" dirty="0"/>
          </a:p>
          <a:p>
            <a:r>
              <a:rPr lang="en-IN" dirty="0"/>
              <a:t>If Yes, then in how much time considering the various factors included in the dataset.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4F8962-78E2-4290-A996-6C276022A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02323"/>
            <a:ext cx="1657350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814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80CAC-2FBC-47A3-831A-73BE55462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0375" y="2593975"/>
            <a:ext cx="6191250" cy="1325563"/>
          </a:xfrm>
        </p:spPr>
        <p:txBody>
          <a:bodyPr>
            <a:noAutofit/>
          </a:bodyPr>
          <a:lstStyle/>
          <a:p>
            <a:pPr algn="ctr"/>
            <a:r>
              <a:rPr lang="en-IN" sz="9600" b="1" dirty="0"/>
              <a:t>THANK YOU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F673BA-396B-4DF7-9129-D393C2350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95875"/>
            <a:ext cx="1657350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388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225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Wildlife Endangerment Analysis</vt:lpstr>
      <vt:lpstr>About the Project</vt:lpstr>
      <vt:lpstr>Dataset</vt:lpstr>
      <vt:lpstr>Dataset Preview</vt:lpstr>
      <vt:lpstr>Approach</vt:lpstr>
      <vt:lpstr>Future Improvement</vt:lpstr>
      <vt:lpstr>Applications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Divyansh Arya</dc:creator>
  <cp:lastModifiedBy>Divyansh Arya</cp:lastModifiedBy>
  <cp:revision>97</cp:revision>
  <dcterms:created xsi:type="dcterms:W3CDTF">2019-09-25T16:07:19Z</dcterms:created>
  <dcterms:modified xsi:type="dcterms:W3CDTF">2020-02-26T15:26:07Z</dcterms:modified>
</cp:coreProperties>
</file>