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186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2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9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7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5B71-9E73-4E06-BE6C-9B992EBBE65E}" type="datetimeFigureOut">
              <a:rPr lang="en-IN" smtClean="0"/>
              <a:t>24-02-2017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9024-CE92-4DAA-9278-E0C68B61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510" y="2100403"/>
            <a:ext cx="2408224" cy="233579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softEdge rad="0"/>
          </a:effectLst>
        </p:spPr>
        <p:txBody>
          <a:bodyPr vert="wordArtVert" wrap="square" rtlCol="0">
            <a:sp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CSUPUKPDO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4510" y="2906732"/>
            <a:ext cx="24082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26633" y="1402292"/>
            <a:ext cx="3766610" cy="3732018"/>
            <a:chOff x="4430393" y="2293398"/>
            <a:chExt cx="3766610" cy="3732018"/>
          </a:xfrm>
          <a:solidFill>
            <a:schemeClr val="bg1"/>
          </a:solidFill>
          <a:effectLst>
            <a:outerShdw blurRad="114300" sx="103000" sy="103000" algn="ctr" rotWithShape="0">
              <a:prstClr val="black">
                <a:alpha val="27000"/>
              </a:prstClr>
            </a:outerShdw>
          </a:effectLst>
        </p:grpSpPr>
        <p:sp>
          <p:nvSpPr>
            <p:cNvPr id="8" name="TextBox 7"/>
            <p:cNvSpPr txBox="1"/>
            <p:nvPr/>
          </p:nvSpPr>
          <p:spPr>
            <a:xfrm>
              <a:off x="4430393" y="2293398"/>
              <a:ext cx="3766610" cy="3732018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  <a:effectLst>
              <a:softEdge rad="0"/>
            </a:effectLst>
          </p:spPr>
          <p:txBody>
            <a:bodyPr vert="wordArtVert" wrap="square" rtlCol="0">
              <a:spAutoFit/>
            </a:bodyPr>
            <a:lstStyle/>
            <a:p>
              <a:r>
                <a:rPr lang="en-IN" sz="6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CSUPUKPDO</a:t>
              </a:r>
              <a:endPara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30393" y="3629118"/>
              <a:ext cx="376661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52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Batham</dc:creator>
  <cp:lastModifiedBy>Divyansh Batham</cp:lastModifiedBy>
  <cp:revision>2</cp:revision>
  <dcterms:created xsi:type="dcterms:W3CDTF">2017-02-23T18:47:32Z</dcterms:created>
  <dcterms:modified xsi:type="dcterms:W3CDTF">2017-02-23T19:05:50Z</dcterms:modified>
</cp:coreProperties>
</file>