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E58FC-786B-4BCC-B32E-11CE950EEF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4F666B5-0701-4C37-B9D1-AB97A3B64F3A}">
      <dgm:prSet/>
      <dgm:spPr/>
      <dgm:t>
        <a:bodyPr/>
        <a:lstStyle/>
        <a:p>
          <a:r>
            <a:rPr lang="en-US"/>
            <a:t>Sanitation crews visiting empty trash bins generates unnecessary costs</a:t>
          </a:r>
        </a:p>
      </dgm:t>
    </dgm:pt>
    <dgm:pt modelId="{C51549E1-E8AD-4D48-B4B7-E5EC17AD70A1}" type="parTrans" cxnId="{B34F1B18-48D9-4245-AA64-A61F3B075B81}">
      <dgm:prSet/>
      <dgm:spPr/>
      <dgm:t>
        <a:bodyPr/>
        <a:lstStyle/>
        <a:p>
          <a:endParaRPr lang="en-US"/>
        </a:p>
      </dgm:t>
    </dgm:pt>
    <dgm:pt modelId="{526AE33F-CC0A-4DBA-B1BE-6081B215D80D}" type="sibTrans" cxnId="{B34F1B18-48D9-4245-AA64-A61F3B075B81}">
      <dgm:prSet/>
      <dgm:spPr/>
      <dgm:t>
        <a:bodyPr/>
        <a:lstStyle/>
        <a:p>
          <a:endParaRPr lang="en-US"/>
        </a:p>
      </dgm:t>
    </dgm:pt>
    <dgm:pt modelId="{32805C71-339B-426C-AC4F-077CCAAE75D4}">
      <dgm:prSet/>
      <dgm:spPr/>
      <dgm:t>
        <a:bodyPr/>
        <a:lstStyle/>
        <a:p>
          <a:r>
            <a:rPr lang="en-US"/>
            <a:t>Reduce these costs by tasking sanitation crews with visiting only full bins</a:t>
          </a:r>
        </a:p>
      </dgm:t>
    </dgm:pt>
    <dgm:pt modelId="{25CC91C7-579F-4893-A5D7-57B3E54D3BA5}" type="parTrans" cxnId="{AD14F3C5-E2B6-4B95-94FD-45457B7BEAE9}">
      <dgm:prSet/>
      <dgm:spPr/>
      <dgm:t>
        <a:bodyPr/>
        <a:lstStyle/>
        <a:p>
          <a:endParaRPr lang="en-US"/>
        </a:p>
      </dgm:t>
    </dgm:pt>
    <dgm:pt modelId="{44451D68-0655-409B-B6C1-991BEC052A80}" type="sibTrans" cxnId="{AD14F3C5-E2B6-4B95-94FD-45457B7BEAE9}">
      <dgm:prSet/>
      <dgm:spPr/>
      <dgm:t>
        <a:bodyPr/>
        <a:lstStyle/>
        <a:p>
          <a:endParaRPr lang="en-US"/>
        </a:p>
      </dgm:t>
    </dgm:pt>
    <dgm:pt modelId="{CD4E06F6-EF48-47FE-9486-1E63BB6A40AF}">
      <dgm:prSet/>
      <dgm:spPr/>
      <dgm:t>
        <a:bodyPr/>
        <a:lstStyle/>
        <a:p>
          <a:r>
            <a:rPr lang="en-US"/>
            <a:t>Overflowing bins increase pollution and reduces an area’s natural beauty</a:t>
          </a:r>
        </a:p>
      </dgm:t>
    </dgm:pt>
    <dgm:pt modelId="{89FCFDD3-B6FC-48F4-AE74-79CE7BE43815}" type="parTrans" cxnId="{A727714B-5A90-4B16-8170-D03EDBF33E23}">
      <dgm:prSet/>
      <dgm:spPr/>
      <dgm:t>
        <a:bodyPr/>
        <a:lstStyle/>
        <a:p>
          <a:endParaRPr lang="en-US"/>
        </a:p>
      </dgm:t>
    </dgm:pt>
    <dgm:pt modelId="{3AA1EA5D-ACAF-4031-9D91-2231F8F17C8E}" type="sibTrans" cxnId="{A727714B-5A90-4B16-8170-D03EDBF33E23}">
      <dgm:prSet/>
      <dgm:spPr/>
      <dgm:t>
        <a:bodyPr/>
        <a:lstStyle/>
        <a:p>
          <a:endParaRPr lang="en-US"/>
        </a:p>
      </dgm:t>
    </dgm:pt>
    <dgm:pt modelId="{F804EC2C-B5DD-4970-B2E5-D67BB2B0CAEA}">
      <dgm:prSet/>
      <dgm:spPr/>
      <dgm:t>
        <a:bodyPr/>
        <a:lstStyle/>
        <a:p>
          <a:r>
            <a:rPr lang="en-US"/>
            <a:t>Use data analysis to predict when bins become full</a:t>
          </a:r>
        </a:p>
      </dgm:t>
    </dgm:pt>
    <dgm:pt modelId="{DFCEB3F9-15C9-4902-9E7C-59D6D786CD13}" type="parTrans" cxnId="{DCE34EAA-4576-47CD-B432-717B1A055674}">
      <dgm:prSet/>
      <dgm:spPr/>
      <dgm:t>
        <a:bodyPr/>
        <a:lstStyle/>
        <a:p>
          <a:endParaRPr lang="en-US"/>
        </a:p>
      </dgm:t>
    </dgm:pt>
    <dgm:pt modelId="{6466FECA-059C-4D86-BC1D-7C5C28829503}" type="sibTrans" cxnId="{DCE34EAA-4576-47CD-B432-717B1A055674}">
      <dgm:prSet/>
      <dgm:spPr/>
      <dgm:t>
        <a:bodyPr/>
        <a:lstStyle/>
        <a:p>
          <a:endParaRPr lang="en-US"/>
        </a:p>
      </dgm:t>
    </dgm:pt>
    <dgm:pt modelId="{86BBDE62-1328-4BCC-BAA1-5009FFED6C7F}" type="pres">
      <dgm:prSet presAssocID="{D6AE58FC-786B-4BCC-B32E-11CE950EEF44}" presName="root" presStyleCnt="0">
        <dgm:presLayoutVars>
          <dgm:dir/>
          <dgm:resizeHandles val="exact"/>
        </dgm:presLayoutVars>
      </dgm:prSet>
      <dgm:spPr/>
    </dgm:pt>
    <dgm:pt modelId="{38685E19-BB02-4AAA-B369-3D208FF38219}" type="pres">
      <dgm:prSet presAssocID="{24F666B5-0701-4C37-B9D1-AB97A3B64F3A}" presName="compNode" presStyleCnt="0"/>
      <dgm:spPr/>
    </dgm:pt>
    <dgm:pt modelId="{42C210EF-B6E0-41D9-9714-1FA4BAA74F8D}" type="pres">
      <dgm:prSet presAssocID="{24F666B5-0701-4C37-B9D1-AB97A3B64F3A}" presName="bgRect" presStyleLbl="bgShp" presStyleIdx="0" presStyleCnt="4"/>
      <dgm:spPr/>
    </dgm:pt>
    <dgm:pt modelId="{AF4B1FF8-A538-4C8F-B911-1811942FD85E}" type="pres">
      <dgm:prSet presAssocID="{24F666B5-0701-4C37-B9D1-AB97A3B64F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40E0E271-C04E-4EA4-BD58-2175FF2C626A}" type="pres">
      <dgm:prSet presAssocID="{24F666B5-0701-4C37-B9D1-AB97A3B64F3A}" presName="spaceRect" presStyleCnt="0"/>
      <dgm:spPr/>
    </dgm:pt>
    <dgm:pt modelId="{E7555EF9-0374-42E3-8C88-32A05224217E}" type="pres">
      <dgm:prSet presAssocID="{24F666B5-0701-4C37-B9D1-AB97A3B64F3A}" presName="parTx" presStyleLbl="revTx" presStyleIdx="0" presStyleCnt="4">
        <dgm:presLayoutVars>
          <dgm:chMax val="0"/>
          <dgm:chPref val="0"/>
        </dgm:presLayoutVars>
      </dgm:prSet>
      <dgm:spPr/>
    </dgm:pt>
    <dgm:pt modelId="{A24169CB-5F72-4DCD-A444-BC04333F87CB}" type="pres">
      <dgm:prSet presAssocID="{526AE33F-CC0A-4DBA-B1BE-6081B215D80D}" presName="sibTrans" presStyleCnt="0"/>
      <dgm:spPr/>
    </dgm:pt>
    <dgm:pt modelId="{8E393A57-9E10-4532-BE18-C5BBB5E42BEC}" type="pres">
      <dgm:prSet presAssocID="{32805C71-339B-426C-AC4F-077CCAAE75D4}" presName="compNode" presStyleCnt="0"/>
      <dgm:spPr/>
    </dgm:pt>
    <dgm:pt modelId="{642D7543-6DE7-4942-BE29-0072F81A109E}" type="pres">
      <dgm:prSet presAssocID="{32805C71-339B-426C-AC4F-077CCAAE75D4}" presName="bgRect" presStyleLbl="bgShp" presStyleIdx="1" presStyleCnt="4"/>
      <dgm:spPr/>
    </dgm:pt>
    <dgm:pt modelId="{08B903F5-C4AD-451E-A936-0E3F0C42A46F}" type="pres">
      <dgm:prSet presAssocID="{32805C71-339B-426C-AC4F-077CCAAE75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6F2125E-3590-4BC2-A722-02A5367B3C68}" type="pres">
      <dgm:prSet presAssocID="{32805C71-339B-426C-AC4F-077CCAAE75D4}" presName="spaceRect" presStyleCnt="0"/>
      <dgm:spPr/>
    </dgm:pt>
    <dgm:pt modelId="{5860C5D9-0AB2-4DCF-BE78-479E25A76F27}" type="pres">
      <dgm:prSet presAssocID="{32805C71-339B-426C-AC4F-077CCAAE75D4}" presName="parTx" presStyleLbl="revTx" presStyleIdx="1" presStyleCnt="4">
        <dgm:presLayoutVars>
          <dgm:chMax val="0"/>
          <dgm:chPref val="0"/>
        </dgm:presLayoutVars>
      </dgm:prSet>
      <dgm:spPr/>
    </dgm:pt>
    <dgm:pt modelId="{2D648A3A-6EB7-40A6-8159-D702EE8D5EDF}" type="pres">
      <dgm:prSet presAssocID="{44451D68-0655-409B-B6C1-991BEC052A80}" presName="sibTrans" presStyleCnt="0"/>
      <dgm:spPr/>
    </dgm:pt>
    <dgm:pt modelId="{AEC69CCE-26E2-4984-A7EB-DF150E0BB7FE}" type="pres">
      <dgm:prSet presAssocID="{CD4E06F6-EF48-47FE-9486-1E63BB6A40AF}" presName="compNode" presStyleCnt="0"/>
      <dgm:spPr/>
    </dgm:pt>
    <dgm:pt modelId="{F6009722-8F59-400B-A4EF-0A51EF3C3287}" type="pres">
      <dgm:prSet presAssocID="{CD4E06F6-EF48-47FE-9486-1E63BB6A40AF}" presName="bgRect" presStyleLbl="bgShp" presStyleIdx="2" presStyleCnt="4"/>
      <dgm:spPr/>
    </dgm:pt>
    <dgm:pt modelId="{08AC5331-45B2-4870-8A10-61B8A7E61004}" type="pres">
      <dgm:prSet presAssocID="{CD4E06F6-EF48-47FE-9486-1E63BB6A40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40584CF4-B9B5-4532-A474-38F51AEAD3D3}" type="pres">
      <dgm:prSet presAssocID="{CD4E06F6-EF48-47FE-9486-1E63BB6A40AF}" presName="spaceRect" presStyleCnt="0"/>
      <dgm:spPr/>
    </dgm:pt>
    <dgm:pt modelId="{D378F0C9-B934-4B20-8A60-960FBD467E2E}" type="pres">
      <dgm:prSet presAssocID="{CD4E06F6-EF48-47FE-9486-1E63BB6A40AF}" presName="parTx" presStyleLbl="revTx" presStyleIdx="2" presStyleCnt="4">
        <dgm:presLayoutVars>
          <dgm:chMax val="0"/>
          <dgm:chPref val="0"/>
        </dgm:presLayoutVars>
      </dgm:prSet>
      <dgm:spPr/>
    </dgm:pt>
    <dgm:pt modelId="{C8780253-9E30-4022-869D-64E4FAE7C74F}" type="pres">
      <dgm:prSet presAssocID="{3AA1EA5D-ACAF-4031-9D91-2231F8F17C8E}" presName="sibTrans" presStyleCnt="0"/>
      <dgm:spPr/>
    </dgm:pt>
    <dgm:pt modelId="{FE163F5E-991C-4F46-84C6-58A883108D56}" type="pres">
      <dgm:prSet presAssocID="{F804EC2C-B5DD-4970-B2E5-D67BB2B0CAEA}" presName="compNode" presStyleCnt="0"/>
      <dgm:spPr/>
    </dgm:pt>
    <dgm:pt modelId="{42C25017-0086-431C-98C9-E50D01D2A623}" type="pres">
      <dgm:prSet presAssocID="{F804EC2C-B5DD-4970-B2E5-D67BB2B0CAEA}" presName="bgRect" presStyleLbl="bgShp" presStyleIdx="3" presStyleCnt="4"/>
      <dgm:spPr/>
    </dgm:pt>
    <dgm:pt modelId="{65222D76-DA25-49BC-BF86-651FD67B5BC3}" type="pres">
      <dgm:prSet presAssocID="{F804EC2C-B5DD-4970-B2E5-D67BB2B0CA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C9985A6-C863-4A9E-A3FB-BA53B44C23F6}" type="pres">
      <dgm:prSet presAssocID="{F804EC2C-B5DD-4970-B2E5-D67BB2B0CAEA}" presName="spaceRect" presStyleCnt="0"/>
      <dgm:spPr/>
    </dgm:pt>
    <dgm:pt modelId="{D7D018AE-F2C7-4F6C-AD85-39D3A9FAAC82}" type="pres">
      <dgm:prSet presAssocID="{F804EC2C-B5DD-4970-B2E5-D67BB2B0CA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852811-6FEF-48AD-A0C3-5DB4BBC9E0D8}" type="presOf" srcId="{F804EC2C-B5DD-4970-B2E5-D67BB2B0CAEA}" destId="{D7D018AE-F2C7-4F6C-AD85-39D3A9FAAC82}" srcOrd="0" destOrd="0" presId="urn:microsoft.com/office/officeart/2018/2/layout/IconVerticalSolidList"/>
    <dgm:cxn modelId="{B34F1B18-48D9-4245-AA64-A61F3B075B81}" srcId="{D6AE58FC-786B-4BCC-B32E-11CE950EEF44}" destId="{24F666B5-0701-4C37-B9D1-AB97A3B64F3A}" srcOrd="0" destOrd="0" parTransId="{C51549E1-E8AD-4D48-B4B7-E5EC17AD70A1}" sibTransId="{526AE33F-CC0A-4DBA-B1BE-6081B215D80D}"/>
    <dgm:cxn modelId="{CA1D0A48-9036-44BB-9A5B-3519DBD88DDD}" type="presOf" srcId="{CD4E06F6-EF48-47FE-9486-1E63BB6A40AF}" destId="{D378F0C9-B934-4B20-8A60-960FBD467E2E}" srcOrd="0" destOrd="0" presId="urn:microsoft.com/office/officeart/2018/2/layout/IconVerticalSolidList"/>
    <dgm:cxn modelId="{A727714B-5A90-4B16-8170-D03EDBF33E23}" srcId="{D6AE58FC-786B-4BCC-B32E-11CE950EEF44}" destId="{CD4E06F6-EF48-47FE-9486-1E63BB6A40AF}" srcOrd="2" destOrd="0" parTransId="{89FCFDD3-B6FC-48F4-AE74-79CE7BE43815}" sibTransId="{3AA1EA5D-ACAF-4031-9D91-2231F8F17C8E}"/>
    <dgm:cxn modelId="{561A0576-CFDD-4D8A-BB25-802CF59AC541}" type="presOf" srcId="{D6AE58FC-786B-4BCC-B32E-11CE950EEF44}" destId="{86BBDE62-1328-4BCC-BAA1-5009FFED6C7F}" srcOrd="0" destOrd="0" presId="urn:microsoft.com/office/officeart/2018/2/layout/IconVerticalSolidList"/>
    <dgm:cxn modelId="{DCE34EAA-4576-47CD-B432-717B1A055674}" srcId="{D6AE58FC-786B-4BCC-B32E-11CE950EEF44}" destId="{F804EC2C-B5DD-4970-B2E5-D67BB2B0CAEA}" srcOrd="3" destOrd="0" parTransId="{DFCEB3F9-15C9-4902-9E7C-59D6D786CD13}" sibTransId="{6466FECA-059C-4D86-BC1D-7C5C28829503}"/>
    <dgm:cxn modelId="{AD14F3C5-E2B6-4B95-94FD-45457B7BEAE9}" srcId="{D6AE58FC-786B-4BCC-B32E-11CE950EEF44}" destId="{32805C71-339B-426C-AC4F-077CCAAE75D4}" srcOrd="1" destOrd="0" parTransId="{25CC91C7-579F-4893-A5D7-57B3E54D3BA5}" sibTransId="{44451D68-0655-409B-B6C1-991BEC052A80}"/>
    <dgm:cxn modelId="{310A9BD3-274A-420E-9DB2-1E2B46628AC5}" type="presOf" srcId="{32805C71-339B-426C-AC4F-077CCAAE75D4}" destId="{5860C5D9-0AB2-4DCF-BE78-479E25A76F27}" srcOrd="0" destOrd="0" presId="urn:microsoft.com/office/officeart/2018/2/layout/IconVerticalSolidList"/>
    <dgm:cxn modelId="{8B8230F5-A1DB-4E8D-943F-8F31819117E4}" type="presOf" srcId="{24F666B5-0701-4C37-B9D1-AB97A3B64F3A}" destId="{E7555EF9-0374-42E3-8C88-32A05224217E}" srcOrd="0" destOrd="0" presId="urn:microsoft.com/office/officeart/2018/2/layout/IconVerticalSolidList"/>
    <dgm:cxn modelId="{26D93BAD-B1DF-46BC-BD88-5A25E9CA99F6}" type="presParOf" srcId="{86BBDE62-1328-4BCC-BAA1-5009FFED6C7F}" destId="{38685E19-BB02-4AAA-B369-3D208FF38219}" srcOrd="0" destOrd="0" presId="urn:microsoft.com/office/officeart/2018/2/layout/IconVerticalSolidList"/>
    <dgm:cxn modelId="{4F14898E-1722-4CF7-82CB-37FC8180A5D3}" type="presParOf" srcId="{38685E19-BB02-4AAA-B369-3D208FF38219}" destId="{42C210EF-B6E0-41D9-9714-1FA4BAA74F8D}" srcOrd="0" destOrd="0" presId="urn:microsoft.com/office/officeart/2018/2/layout/IconVerticalSolidList"/>
    <dgm:cxn modelId="{5070640B-E377-4F41-BC2D-5F7697C513E5}" type="presParOf" srcId="{38685E19-BB02-4AAA-B369-3D208FF38219}" destId="{AF4B1FF8-A538-4C8F-B911-1811942FD85E}" srcOrd="1" destOrd="0" presId="urn:microsoft.com/office/officeart/2018/2/layout/IconVerticalSolidList"/>
    <dgm:cxn modelId="{4F9D4867-0470-4BAF-ADC7-EECFC5333867}" type="presParOf" srcId="{38685E19-BB02-4AAA-B369-3D208FF38219}" destId="{40E0E271-C04E-4EA4-BD58-2175FF2C626A}" srcOrd="2" destOrd="0" presId="urn:microsoft.com/office/officeart/2018/2/layout/IconVerticalSolidList"/>
    <dgm:cxn modelId="{8B32DB49-E633-4C9B-8325-C132E77A1DF5}" type="presParOf" srcId="{38685E19-BB02-4AAA-B369-3D208FF38219}" destId="{E7555EF9-0374-42E3-8C88-32A05224217E}" srcOrd="3" destOrd="0" presId="urn:microsoft.com/office/officeart/2018/2/layout/IconVerticalSolidList"/>
    <dgm:cxn modelId="{826DC456-EB0D-4151-BEBC-353BB9547B04}" type="presParOf" srcId="{86BBDE62-1328-4BCC-BAA1-5009FFED6C7F}" destId="{A24169CB-5F72-4DCD-A444-BC04333F87CB}" srcOrd="1" destOrd="0" presId="urn:microsoft.com/office/officeart/2018/2/layout/IconVerticalSolidList"/>
    <dgm:cxn modelId="{A8FE4737-0468-47E1-9663-6B312AD5EDF5}" type="presParOf" srcId="{86BBDE62-1328-4BCC-BAA1-5009FFED6C7F}" destId="{8E393A57-9E10-4532-BE18-C5BBB5E42BEC}" srcOrd="2" destOrd="0" presId="urn:microsoft.com/office/officeart/2018/2/layout/IconVerticalSolidList"/>
    <dgm:cxn modelId="{7CAE2347-7234-40C6-B8A7-CEA65269B1C8}" type="presParOf" srcId="{8E393A57-9E10-4532-BE18-C5BBB5E42BEC}" destId="{642D7543-6DE7-4942-BE29-0072F81A109E}" srcOrd="0" destOrd="0" presId="urn:microsoft.com/office/officeart/2018/2/layout/IconVerticalSolidList"/>
    <dgm:cxn modelId="{EFC324A4-FF1F-4FFA-A2D2-46690B6D542F}" type="presParOf" srcId="{8E393A57-9E10-4532-BE18-C5BBB5E42BEC}" destId="{08B903F5-C4AD-451E-A936-0E3F0C42A46F}" srcOrd="1" destOrd="0" presId="urn:microsoft.com/office/officeart/2018/2/layout/IconVerticalSolidList"/>
    <dgm:cxn modelId="{E5A33306-DB33-47AB-9647-F3ECD1C79DB1}" type="presParOf" srcId="{8E393A57-9E10-4532-BE18-C5BBB5E42BEC}" destId="{66F2125E-3590-4BC2-A722-02A5367B3C68}" srcOrd="2" destOrd="0" presId="urn:microsoft.com/office/officeart/2018/2/layout/IconVerticalSolidList"/>
    <dgm:cxn modelId="{C2B101F7-8977-4ABC-AA03-BA06ECEB1ECD}" type="presParOf" srcId="{8E393A57-9E10-4532-BE18-C5BBB5E42BEC}" destId="{5860C5D9-0AB2-4DCF-BE78-479E25A76F27}" srcOrd="3" destOrd="0" presId="urn:microsoft.com/office/officeart/2018/2/layout/IconVerticalSolidList"/>
    <dgm:cxn modelId="{32DCC595-A141-41C8-8319-8558837B8587}" type="presParOf" srcId="{86BBDE62-1328-4BCC-BAA1-5009FFED6C7F}" destId="{2D648A3A-6EB7-40A6-8159-D702EE8D5EDF}" srcOrd="3" destOrd="0" presId="urn:microsoft.com/office/officeart/2018/2/layout/IconVerticalSolidList"/>
    <dgm:cxn modelId="{64D47C95-F8C9-4F0F-B58A-2BB40A305D48}" type="presParOf" srcId="{86BBDE62-1328-4BCC-BAA1-5009FFED6C7F}" destId="{AEC69CCE-26E2-4984-A7EB-DF150E0BB7FE}" srcOrd="4" destOrd="0" presId="urn:microsoft.com/office/officeart/2018/2/layout/IconVerticalSolidList"/>
    <dgm:cxn modelId="{52B5A399-DDE2-4D24-A65B-2FF6B9E6F4E3}" type="presParOf" srcId="{AEC69CCE-26E2-4984-A7EB-DF150E0BB7FE}" destId="{F6009722-8F59-400B-A4EF-0A51EF3C3287}" srcOrd="0" destOrd="0" presId="urn:microsoft.com/office/officeart/2018/2/layout/IconVerticalSolidList"/>
    <dgm:cxn modelId="{DBF698D5-BB42-4690-B519-FF2D0975E7AD}" type="presParOf" srcId="{AEC69CCE-26E2-4984-A7EB-DF150E0BB7FE}" destId="{08AC5331-45B2-4870-8A10-61B8A7E61004}" srcOrd="1" destOrd="0" presId="urn:microsoft.com/office/officeart/2018/2/layout/IconVerticalSolidList"/>
    <dgm:cxn modelId="{3154919C-9825-45EB-99A8-5BD93FF5D5E2}" type="presParOf" srcId="{AEC69CCE-26E2-4984-A7EB-DF150E0BB7FE}" destId="{40584CF4-B9B5-4532-A474-38F51AEAD3D3}" srcOrd="2" destOrd="0" presId="urn:microsoft.com/office/officeart/2018/2/layout/IconVerticalSolidList"/>
    <dgm:cxn modelId="{0F9A83A0-0529-4967-BC5A-A652B097D2DA}" type="presParOf" srcId="{AEC69CCE-26E2-4984-A7EB-DF150E0BB7FE}" destId="{D378F0C9-B934-4B20-8A60-960FBD467E2E}" srcOrd="3" destOrd="0" presId="urn:microsoft.com/office/officeart/2018/2/layout/IconVerticalSolidList"/>
    <dgm:cxn modelId="{ED700F35-DBED-4CCA-B758-4168C1DDB2A5}" type="presParOf" srcId="{86BBDE62-1328-4BCC-BAA1-5009FFED6C7F}" destId="{C8780253-9E30-4022-869D-64E4FAE7C74F}" srcOrd="5" destOrd="0" presId="urn:microsoft.com/office/officeart/2018/2/layout/IconVerticalSolidList"/>
    <dgm:cxn modelId="{C9D3610A-2375-412B-A474-9D405A808CC2}" type="presParOf" srcId="{86BBDE62-1328-4BCC-BAA1-5009FFED6C7F}" destId="{FE163F5E-991C-4F46-84C6-58A883108D56}" srcOrd="6" destOrd="0" presId="urn:microsoft.com/office/officeart/2018/2/layout/IconVerticalSolidList"/>
    <dgm:cxn modelId="{9B495341-7FF3-40BA-8824-FBDE16AB40AB}" type="presParOf" srcId="{FE163F5E-991C-4F46-84C6-58A883108D56}" destId="{42C25017-0086-431C-98C9-E50D01D2A623}" srcOrd="0" destOrd="0" presId="urn:microsoft.com/office/officeart/2018/2/layout/IconVerticalSolidList"/>
    <dgm:cxn modelId="{9109075E-D07E-4B78-898B-6342B3F220AE}" type="presParOf" srcId="{FE163F5E-991C-4F46-84C6-58A883108D56}" destId="{65222D76-DA25-49BC-BF86-651FD67B5BC3}" srcOrd="1" destOrd="0" presId="urn:microsoft.com/office/officeart/2018/2/layout/IconVerticalSolidList"/>
    <dgm:cxn modelId="{87A7E8DD-D0BB-4482-84F5-800C7B7D0E96}" type="presParOf" srcId="{FE163F5E-991C-4F46-84C6-58A883108D56}" destId="{6C9985A6-C863-4A9E-A3FB-BA53B44C23F6}" srcOrd="2" destOrd="0" presId="urn:microsoft.com/office/officeart/2018/2/layout/IconVerticalSolidList"/>
    <dgm:cxn modelId="{7138CFE4-DAD2-45B5-9F2C-0B24AECB0D87}" type="presParOf" srcId="{FE163F5E-991C-4F46-84C6-58A883108D56}" destId="{D7D018AE-F2C7-4F6C-AD85-39D3A9FAAC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190E17-DBFE-4018-A76A-DF6259E7FB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DB60B55-5C73-4606-826D-A1C6BC10D44C}">
      <dgm:prSet/>
      <dgm:spPr/>
      <dgm:t>
        <a:bodyPr/>
        <a:lstStyle/>
        <a:p>
          <a:pPr>
            <a:defRPr cap="all"/>
          </a:pPr>
          <a:r>
            <a:rPr lang="en-US"/>
            <a:t>State and local Sanitation companies</a:t>
          </a:r>
        </a:p>
      </dgm:t>
    </dgm:pt>
    <dgm:pt modelId="{868999E1-0CD8-4CFD-A063-75306BB263F2}" type="parTrans" cxnId="{9A26B22B-57FC-4544-AD23-AB6CF8D07BA0}">
      <dgm:prSet/>
      <dgm:spPr/>
      <dgm:t>
        <a:bodyPr/>
        <a:lstStyle/>
        <a:p>
          <a:endParaRPr lang="en-US"/>
        </a:p>
      </dgm:t>
    </dgm:pt>
    <dgm:pt modelId="{E263B76A-52BD-42F0-B9BB-FA95A83B3BBC}" type="sibTrans" cxnId="{9A26B22B-57FC-4544-AD23-AB6CF8D07BA0}">
      <dgm:prSet/>
      <dgm:spPr/>
      <dgm:t>
        <a:bodyPr/>
        <a:lstStyle/>
        <a:p>
          <a:endParaRPr lang="en-US"/>
        </a:p>
      </dgm:t>
    </dgm:pt>
    <dgm:pt modelId="{EA841E96-46D4-4BB2-BB37-5285EBE9AE8C}">
      <dgm:prSet/>
      <dgm:spPr/>
      <dgm:t>
        <a:bodyPr/>
        <a:lstStyle/>
        <a:p>
          <a:pPr>
            <a:defRPr cap="all"/>
          </a:pPr>
          <a:r>
            <a:rPr lang="en-US"/>
            <a:t>Offices</a:t>
          </a:r>
        </a:p>
      </dgm:t>
    </dgm:pt>
    <dgm:pt modelId="{954D4E2B-0D0E-4B4F-A01F-C398A5BBEDB1}" type="parTrans" cxnId="{96CAA061-5148-48ED-9DD6-B778B9444E50}">
      <dgm:prSet/>
      <dgm:spPr/>
      <dgm:t>
        <a:bodyPr/>
        <a:lstStyle/>
        <a:p>
          <a:endParaRPr lang="en-US"/>
        </a:p>
      </dgm:t>
    </dgm:pt>
    <dgm:pt modelId="{1352B5EB-9F1F-460D-BE98-0AFE0D11EE39}" type="sibTrans" cxnId="{96CAA061-5148-48ED-9DD6-B778B9444E50}">
      <dgm:prSet/>
      <dgm:spPr/>
      <dgm:t>
        <a:bodyPr/>
        <a:lstStyle/>
        <a:p>
          <a:endParaRPr lang="en-US"/>
        </a:p>
      </dgm:t>
    </dgm:pt>
    <dgm:pt modelId="{BC75F7F0-0010-46FC-8C5F-E9F92B402F77}">
      <dgm:prSet/>
      <dgm:spPr/>
      <dgm:t>
        <a:bodyPr/>
        <a:lstStyle/>
        <a:p>
          <a:pPr>
            <a:defRPr cap="all"/>
          </a:pPr>
          <a:r>
            <a:rPr lang="en-US"/>
            <a:t>Amusement parks( Imagica, Kingdom of dreams ,Worlds of wonder)</a:t>
          </a:r>
        </a:p>
      </dgm:t>
    </dgm:pt>
    <dgm:pt modelId="{8CD85205-B152-484C-B7BD-468C4F001053}" type="parTrans" cxnId="{4EA8F999-998E-4CE0-B165-35C46B3BB32C}">
      <dgm:prSet/>
      <dgm:spPr/>
      <dgm:t>
        <a:bodyPr/>
        <a:lstStyle/>
        <a:p>
          <a:endParaRPr lang="en-US"/>
        </a:p>
      </dgm:t>
    </dgm:pt>
    <dgm:pt modelId="{35956BA2-9518-438A-8943-F28F7A03AE8B}" type="sibTrans" cxnId="{4EA8F999-998E-4CE0-B165-35C46B3BB32C}">
      <dgm:prSet/>
      <dgm:spPr/>
      <dgm:t>
        <a:bodyPr/>
        <a:lstStyle/>
        <a:p>
          <a:endParaRPr lang="en-US"/>
        </a:p>
      </dgm:t>
    </dgm:pt>
    <dgm:pt modelId="{1AEA8BFD-FAC4-4DB7-A5EA-67B9E2947767}" type="pres">
      <dgm:prSet presAssocID="{3E190E17-DBFE-4018-A76A-DF6259E7FB04}" presName="root" presStyleCnt="0">
        <dgm:presLayoutVars>
          <dgm:dir/>
          <dgm:resizeHandles val="exact"/>
        </dgm:presLayoutVars>
      </dgm:prSet>
      <dgm:spPr/>
    </dgm:pt>
    <dgm:pt modelId="{B21C80DD-CBC8-4860-BE32-89725C5A512E}" type="pres">
      <dgm:prSet presAssocID="{BDB60B55-5C73-4606-826D-A1C6BC10D44C}" presName="compNode" presStyleCnt="0"/>
      <dgm:spPr/>
    </dgm:pt>
    <dgm:pt modelId="{8A4D6F11-84E5-41DC-8852-8FC524B8318E}" type="pres">
      <dgm:prSet presAssocID="{BDB60B55-5C73-4606-826D-A1C6BC10D44C}" presName="iconBgRect" presStyleLbl="bgShp" presStyleIdx="0" presStyleCnt="3"/>
      <dgm:spPr/>
    </dgm:pt>
    <dgm:pt modelId="{B8879C4B-1A3B-49A2-9566-E3DB5FFED2E8}" type="pres">
      <dgm:prSet presAssocID="{BDB60B55-5C73-4606-826D-A1C6BC10D4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53C8E1CE-BBED-4D0C-8ED9-76787305AD2F}" type="pres">
      <dgm:prSet presAssocID="{BDB60B55-5C73-4606-826D-A1C6BC10D44C}" presName="spaceRect" presStyleCnt="0"/>
      <dgm:spPr/>
    </dgm:pt>
    <dgm:pt modelId="{F4710EFB-F120-4C7C-AA47-248DDD4A42A7}" type="pres">
      <dgm:prSet presAssocID="{BDB60B55-5C73-4606-826D-A1C6BC10D44C}" presName="textRect" presStyleLbl="revTx" presStyleIdx="0" presStyleCnt="3">
        <dgm:presLayoutVars>
          <dgm:chMax val="1"/>
          <dgm:chPref val="1"/>
        </dgm:presLayoutVars>
      </dgm:prSet>
      <dgm:spPr/>
    </dgm:pt>
    <dgm:pt modelId="{1A266347-C116-4DD9-959F-284A217EFE20}" type="pres">
      <dgm:prSet presAssocID="{E263B76A-52BD-42F0-B9BB-FA95A83B3BBC}" presName="sibTrans" presStyleCnt="0"/>
      <dgm:spPr/>
    </dgm:pt>
    <dgm:pt modelId="{D23C20F5-7C36-4249-8CA1-C03079597912}" type="pres">
      <dgm:prSet presAssocID="{EA841E96-46D4-4BB2-BB37-5285EBE9AE8C}" presName="compNode" presStyleCnt="0"/>
      <dgm:spPr/>
    </dgm:pt>
    <dgm:pt modelId="{88C657A1-962C-496D-B3DA-A7951B22849C}" type="pres">
      <dgm:prSet presAssocID="{EA841E96-46D4-4BB2-BB37-5285EBE9AE8C}" presName="iconBgRect" presStyleLbl="bgShp" presStyleIdx="1" presStyleCnt="3"/>
      <dgm:spPr/>
    </dgm:pt>
    <dgm:pt modelId="{7DA0D6C2-BCD2-46C4-B289-6FEC8BFEE612}" type="pres">
      <dgm:prSet presAssocID="{EA841E96-46D4-4BB2-BB37-5285EBE9AE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B0167267-5BE6-40B2-9698-0B4254DF6510}" type="pres">
      <dgm:prSet presAssocID="{EA841E96-46D4-4BB2-BB37-5285EBE9AE8C}" presName="spaceRect" presStyleCnt="0"/>
      <dgm:spPr/>
    </dgm:pt>
    <dgm:pt modelId="{38A83EEC-A0C7-4005-A9D7-3C1AB776857E}" type="pres">
      <dgm:prSet presAssocID="{EA841E96-46D4-4BB2-BB37-5285EBE9AE8C}" presName="textRect" presStyleLbl="revTx" presStyleIdx="1" presStyleCnt="3">
        <dgm:presLayoutVars>
          <dgm:chMax val="1"/>
          <dgm:chPref val="1"/>
        </dgm:presLayoutVars>
      </dgm:prSet>
      <dgm:spPr/>
    </dgm:pt>
    <dgm:pt modelId="{07C12095-83ED-4870-801C-7CE97552527A}" type="pres">
      <dgm:prSet presAssocID="{1352B5EB-9F1F-460D-BE98-0AFE0D11EE39}" presName="sibTrans" presStyleCnt="0"/>
      <dgm:spPr/>
    </dgm:pt>
    <dgm:pt modelId="{2DD337F5-1F85-4B07-9963-B81C5A2975E2}" type="pres">
      <dgm:prSet presAssocID="{BC75F7F0-0010-46FC-8C5F-E9F92B402F77}" presName="compNode" presStyleCnt="0"/>
      <dgm:spPr/>
    </dgm:pt>
    <dgm:pt modelId="{A709E594-992F-42AE-AADD-B525AF030D72}" type="pres">
      <dgm:prSet presAssocID="{BC75F7F0-0010-46FC-8C5F-E9F92B402F77}" presName="iconBgRect" presStyleLbl="bgShp" presStyleIdx="2" presStyleCnt="3"/>
      <dgm:spPr/>
    </dgm:pt>
    <dgm:pt modelId="{75924684-EBD5-422D-A5B8-B106B4F0E6C9}" type="pres">
      <dgm:prSet presAssocID="{BC75F7F0-0010-46FC-8C5F-E9F92B402F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stive Lantern"/>
        </a:ext>
      </dgm:extLst>
    </dgm:pt>
    <dgm:pt modelId="{1714450B-9F2D-4EE7-9CA7-33FC982764E2}" type="pres">
      <dgm:prSet presAssocID="{BC75F7F0-0010-46FC-8C5F-E9F92B402F77}" presName="spaceRect" presStyleCnt="0"/>
      <dgm:spPr/>
    </dgm:pt>
    <dgm:pt modelId="{868DE98C-2A88-4A17-9371-29D0EC81B5D7}" type="pres">
      <dgm:prSet presAssocID="{BC75F7F0-0010-46FC-8C5F-E9F92B402F7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DE110C-C7A8-46A9-883A-0B26296DC488}" type="presOf" srcId="{EA841E96-46D4-4BB2-BB37-5285EBE9AE8C}" destId="{38A83EEC-A0C7-4005-A9D7-3C1AB776857E}" srcOrd="0" destOrd="0" presId="urn:microsoft.com/office/officeart/2018/5/layout/IconCircleLabelList"/>
    <dgm:cxn modelId="{86A64227-8B80-4A98-8836-BA875CB8D54D}" type="presOf" srcId="{3E190E17-DBFE-4018-A76A-DF6259E7FB04}" destId="{1AEA8BFD-FAC4-4DB7-A5EA-67B9E2947767}" srcOrd="0" destOrd="0" presId="urn:microsoft.com/office/officeart/2018/5/layout/IconCircleLabelList"/>
    <dgm:cxn modelId="{9A26B22B-57FC-4544-AD23-AB6CF8D07BA0}" srcId="{3E190E17-DBFE-4018-A76A-DF6259E7FB04}" destId="{BDB60B55-5C73-4606-826D-A1C6BC10D44C}" srcOrd="0" destOrd="0" parTransId="{868999E1-0CD8-4CFD-A063-75306BB263F2}" sibTransId="{E263B76A-52BD-42F0-B9BB-FA95A83B3BBC}"/>
    <dgm:cxn modelId="{76B32441-DCB0-4563-9035-7E8EAFE8DD0E}" type="presOf" srcId="{BC75F7F0-0010-46FC-8C5F-E9F92B402F77}" destId="{868DE98C-2A88-4A17-9371-29D0EC81B5D7}" srcOrd="0" destOrd="0" presId="urn:microsoft.com/office/officeart/2018/5/layout/IconCircleLabelList"/>
    <dgm:cxn modelId="{96CAA061-5148-48ED-9DD6-B778B9444E50}" srcId="{3E190E17-DBFE-4018-A76A-DF6259E7FB04}" destId="{EA841E96-46D4-4BB2-BB37-5285EBE9AE8C}" srcOrd="1" destOrd="0" parTransId="{954D4E2B-0D0E-4B4F-A01F-C398A5BBEDB1}" sibTransId="{1352B5EB-9F1F-460D-BE98-0AFE0D11EE39}"/>
    <dgm:cxn modelId="{9B9EE958-9D85-4F0E-84BE-0479F8C0E20E}" type="presOf" srcId="{BDB60B55-5C73-4606-826D-A1C6BC10D44C}" destId="{F4710EFB-F120-4C7C-AA47-248DDD4A42A7}" srcOrd="0" destOrd="0" presId="urn:microsoft.com/office/officeart/2018/5/layout/IconCircleLabelList"/>
    <dgm:cxn modelId="{4EA8F999-998E-4CE0-B165-35C46B3BB32C}" srcId="{3E190E17-DBFE-4018-A76A-DF6259E7FB04}" destId="{BC75F7F0-0010-46FC-8C5F-E9F92B402F77}" srcOrd="2" destOrd="0" parTransId="{8CD85205-B152-484C-B7BD-468C4F001053}" sibTransId="{35956BA2-9518-438A-8943-F28F7A03AE8B}"/>
    <dgm:cxn modelId="{CBBF9B04-B81D-42C5-847E-D48B905D8A21}" type="presParOf" srcId="{1AEA8BFD-FAC4-4DB7-A5EA-67B9E2947767}" destId="{B21C80DD-CBC8-4860-BE32-89725C5A512E}" srcOrd="0" destOrd="0" presId="urn:microsoft.com/office/officeart/2018/5/layout/IconCircleLabelList"/>
    <dgm:cxn modelId="{AFBDD9B7-1489-4CCB-98CB-44AF7065ABC3}" type="presParOf" srcId="{B21C80DD-CBC8-4860-BE32-89725C5A512E}" destId="{8A4D6F11-84E5-41DC-8852-8FC524B8318E}" srcOrd="0" destOrd="0" presId="urn:microsoft.com/office/officeart/2018/5/layout/IconCircleLabelList"/>
    <dgm:cxn modelId="{F1AFF5C9-A41D-4B15-B21B-F8DFD3669E8E}" type="presParOf" srcId="{B21C80DD-CBC8-4860-BE32-89725C5A512E}" destId="{B8879C4B-1A3B-49A2-9566-E3DB5FFED2E8}" srcOrd="1" destOrd="0" presId="urn:microsoft.com/office/officeart/2018/5/layout/IconCircleLabelList"/>
    <dgm:cxn modelId="{6D790593-F3D5-4770-9953-A6AF556F54C2}" type="presParOf" srcId="{B21C80DD-CBC8-4860-BE32-89725C5A512E}" destId="{53C8E1CE-BBED-4D0C-8ED9-76787305AD2F}" srcOrd="2" destOrd="0" presId="urn:microsoft.com/office/officeart/2018/5/layout/IconCircleLabelList"/>
    <dgm:cxn modelId="{10DAD886-48B5-4616-B95C-A40194293321}" type="presParOf" srcId="{B21C80DD-CBC8-4860-BE32-89725C5A512E}" destId="{F4710EFB-F120-4C7C-AA47-248DDD4A42A7}" srcOrd="3" destOrd="0" presId="urn:microsoft.com/office/officeart/2018/5/layout/IconCircleLabelList"/>
    <dgm:cxn modelId="{3FD4B032-3714-4AB3-8244-F6F36FA6A56E}" type="presParOf" srcId="{1AEA8BFD-FAC4-4DB7-A5EA-67B9E2947767}" destId="{1A266347-C116-4DD9-959F-284A217EFE20}" srcOrd="1" destOrd="0" presId="urn:microsoft.com/office/officeart/2018/5/layout/IconCircleLabelList"/>
    <dgm:cxn modelId="{25FAD1D0-CBA1-44DD-8D06-48E93FFB6376}" type="presParOf" srcId="{1AEA8BFD-FAC4-4DB7-A5EA-67B9E2947767}" destId="{D23C20F5-7C36-4249-8CA1-C03079597912}" srcOrd="2" destOrd="0" presId="urn:microsoft.com/office/officeart/2018/5/layout/IconCircleLabelList"/>
    <dgm:cxn modelId="{735941D7-088E-4092-BC22-3294CA5AC857}" type="presParOf" srcId="{D23C20F5-7C36-4249-8CA1-C03079597912}" destId="{88C657A1-962C-496D-B3DA-A7951B22849C}" srcOrd="0" destOrd="0" presId="urn:microsoft.com/office/officeart/2018/5/layout/IconCircleLabelList"/>
    <dgm:cxn modelId="{783BBCB7-04B1-486D-BD79-73DA2ADB3DAA}" type="presParOf" srcId="{D23C20F5-7C36-4249-8CA1-C03079597912}" destId="{7DA0D6C2-BCD2-46C4-B289-6FEC8BFEE612}" srcOrd="1" destOrd="0" presId="urn:microsoft.com/office/officeart/2018/5/layout/IconCircleLabelList"/>
    <dgm:cxn modelId="{BBA181F5-380E-42F5-9DC1-B6C5FF24F324}" type="presParOf" srcId="{D23C20F5-7C36-4249-8CA1-C03079597912}" destId="{B0167267-5BE6-40B2-9698-0B4254DF6510}" srcOrd="2" destOrd="0" presId="urn:microsoft.com/office/officeart/2018/5/layout/IconCircleLabelList"/>
    <dgm:cxn modelId="{4962912E-B6CD-40AC-9948-3F0F49B98750}" type="presParOf" srcId="{D23C20F5-7C36-4249-8CA1-C03079597912}" destId="{38A83EEC-A0C7-4005-A9D7-3C1AB776857E}" srcOrd="3" destOrd="0" presId="urn:microsoft.com/office/officeart/2018/5/layout/IconCircleLabelList"/>
    <dgm:cxn modelId="{953F98C2-BB34-4E2F-B61B-5C7684820C18}" type="presParOf" srcId="{1AEA8BFD-FAC4-4DB7-A5EA-67B9E2947767}" destId="{07C12095-83ED-4870-801C-7CE97552527A}" srcOrd="3" destOrd="0" presId="urn:microsoft.com/office/officeart/2018/5/layout/IconCircleLabelList"/>
    <dgm:cxn modelId="{F08D728E-89C9-4436-8E71-3884E65848E9}" type="presParOf" srcId="{1AEA8BFD-FAC4-4DB7-A5EA-67B9E2947767}" destId="{2DD337F5-1F85-4B07-9963-B81C5A2975E2}" srcOrd="4" destOrd="0" presId="urn:microsoft.com/office/officeart/2018/5/layout/IconCircleLabelList"/>
    <dgm:cxn modelId="{29832177-C913-4D75-9A80-EAC3E8A5909C}" type="presParOf" srcId="{2DD337F5-1F85-4B07-9963-B81C5A2975E2}" destId="{A709E594-992F-42AE-AADD-B525AF030D72}" srcOrd="0" destOrd="0" presId="urn:microsoft.com/office/officeart/2018/5/layout/IconCircleLabelList"/>
    <dgm:cxn modelId="{C725E3F4-5B31-4691-B14E-3D8489C9D4BD}" type="presParOf" srcId="{2DD337F5-1F85-4B07-9963-B81C5A2975E2}" destId="{75924684-EBD5-422D-A5B8-B106B4F0E6C9}" srcOrd="1" destOrd="0" presId="urn:microsoft.com/office/officeart/2018/5/layout/IconCircleLabelList"/>
    <dgm:cxn modelId="{01B2DAA7-6CD5-4669-9615-02031234D226}" type="presParOf" srcId="{2DD337F5-1F85-4B07-9963-B81C5A2975E2}" destId="{1714450B-9F2D-4EE7-9CA7-33FC982764E2}" srcOrd="2" destOrd="0" presId="urn:microsoft.com/office/officeart/2018/5/layout/IconCircleLabelList"/>
    <dgm:cxn modelId="{D21EEC90-B729-47C3-AB7A-08FBFFE6B73F}" type="presParOf" srcId="{2DD337F5-1F85-4B07-9963-B81C5A2975E2}" destId="{868DE98C-2A88-4A17-9371-29D0EC81B5D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A8749B-3131-48EA-9590-7800F17B1E0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271A32-1F7D-4D29-B0C1-952E355DEEF4}">
      <dgm:prSet/>
      <dgm:spPr/>
      <dgm:t>
        <a:bodyPr/>
        <a:lstStyle/>
        <a:p>
          <a:pPr>
            <a:defRPr b="1"/>
          </a:pPr>
          <a:r>
            <a:rPr lang="en-US"/>
            <a:t>Positive</a:t>
          </a:r>
        </a:p>
      </dgm:t>
    </dgm:pt>
    <dgm:pt modelId="{8CD8B575-5FE8-434C-9C71-52301A1492B8}" type="parTrans" cxnId="{D227CD37-3D8B-4AF7-B786-C1F0BCB109A7}">
      <dgm:prSet/>
      <dgm:spPr/>
      <dgm:t>
        <a:bodyPr/>
        <a:lstStyle/>
        <a:p>
          <a:endParaRPr lang="en-US"/>
        </a:p>
      </dgm:t>
    </dgm:pt>
    <dgm:pt modelId="{1B96ED73-B9A3-4B82-9501-60869E50DDC9}" type="sibTrans" cxnId="{D227CD37-3D8B-4AF7-B786-C1F0BCB109A7}">
      <dgm:prSet/>
      <dgm:spPr/>
      <dgm:t>
        <a:bodyPr/>
        <a:lstStyle/>
        <a:p>
          <a:endParaRPr lang="en-US"/>
        </a:p>
      </dgm:t>
    </dgm:pt>
    <dgm:pt modelId="{D4DF6551-F83C-4F5D-A7BF-B7389FCE5906}">
      <dgm:prSet/>
      <dgm:spPr/>
      <dgm:t>
        <a:bodyPr/>
        <a:lstStyle/>
        <a:p>
          <a:r>
            <a:rPr lang="en-US"/>
            <a:t>Reduce unnecessary costs by having sanitation crews only visit full bins</a:t>
          </a:r>
        </a:p>
      </dgm:t>
    </dgm:pt>
    <dgm:pt modelId="{2EDDFFF4-85D4-4BA2-A8D2-9FD098149C33}" type="parTrans" cxnId="{A440197D-160C-459F-A233-6B654AAEE737}">
      <dgm:prSet/>
      <dgm:spPr/>
      <dgm:t>
        <a:bodyPr/>
        <a:lstStyle/>
        <a:p>
          <a:endParaRPr lang="en-US"/>
        </a:p>
      </dgm:t>
    </dgm:pt>
    <dgm:pt modelId="{B67F3CA6-5106-47F3-BA63-23634C6A5ADF}" type="sibTrans" cxnId="{A440197D-160C-459F-A233-6B654AAEE737}">
      <dgm:prSet/>
      <dgm:spPr/>
      <dgm:t>
        <a:bodyPr/>
        <a:lstStyle/>
        <a:p>
          <a:endParaRPr lang="en-US"/>
        </a:p>
      </dgm:t>
    </dgm:pt>
    <dgm:pt modelId="{2B94292D-0CFD-4DEF-8E4F-713F3805653E}">
      <dgm:prSet/>
      <dgm:spPr/>
      <dgm:t>
        <a:bodyPr/>
        <a:lstStyle/>
        <a:p>
          <a:r>
            <a:rPr lang="en-US"/>
            <a:t>Increase natural beauty of an area by reducing pollution due to bin overflow</a:t>
          </a:r>
        </a:p>
      </dgm:t>
    </dgm:pt>
    <dgm:pt modelId="{372BAA91-086F-4296-AFEC-D2D8CFF542CE}" type="parTrans" cxnId="{C0276C03-A071-49D3-AFFA-AE612DBB348A}">
      <dgm:prSet/>
      <dgm:spPr/>
      <dgm:t>
        <a:bodyPr/>
        <a:lstStyle/>
        <a:p>
          <a:endParaRPr lang="en-US"/>
        </a:p>
      </dgm:t>
    </dgm:pt>
    <dgm:pt modelId="{2673B690-6FFB-42E5-9513-702D790C6339}" type="sibTrans" cxnId="{C0276C03-A071-49D3-AFFA-AE612DBB348A}">
      <dgm:prSet/>
      <dgm:spPr/>
      <dgm:t>
        <a:bodyPr/>
        <a:lstStyle/>
        <a:p>
          <a:endParaRPr lang="en-US"/>
        </a:p>
      </dgm:t>
    </dgm:pt>
    <dgm:pt modelId="{11CF9570-3C43-42DF-A82C-6FBDFDB4CDF4}">
      <dgm:prSet/>
      <dgm:spPr/>
      <dgm:t>
        <a:bodyPr/>
        <a:lstStyle/>
        <a:p>
          <a:pPr>
            <a:defRPr b="1"/>
          </a:pPr>
          <a:r>
            <a:rPr lang="en-US"/>
            <a:t>Negative</a:t>
          </a:r>
        </a:p>
      </dgm:t>
    </dgm:pt>
    <dgm:pt modelId="{6CB1DC6E-620C-4BA8-910D-AEB95E735596}" type="parTrans" cxnId="{0C507615-97E3-46E3-8EE1-38732122A3CA}">
      <dgm:prSet/>
      <dgm:spPr/>
      <dgm:t>
        <a:bodyPr/>
        <a:lstStyle/>
        <a:p>
          <a:endParaRPr lang="en-US"/>
        </a:p>
      </dgm:t>
    </dgm:pt>
    <dgm:pt modelId="{B2263475-EE72-471A-BFD8-794936A1B486}" type="sibTrans" cxnId="{0C507615-97E3-46E3-8EE1-38732122A3CA}">
      <dgm:prSet/>
      <dgm:spPr/>
      <dgm:t>
        <a:bodyPr/>
        <a:lstStyle/>
        <a:p>
          <a:endParaRPr lang="en-US"/>
        </a:p>
      </dgm:t>
    </dgm:pt>
    <dgm:pt modelId="{FE30FEDB-F01E-4A35-A064-D179FB0B1492}">
      <dgm:prSet/>
      <dgm:spPr/>
      <dgm:t>
        <a:bodyPr/>
        <a:lstStyle/>
        <a:p>
          <a:r>
            <a:rPr lang="en-US"/>
            <a:t>Slightly increased carbon footprint due to manufacture and assembly of the board</a:t>
          </a:r>
        </a:p>
      </dgm:t>
    </dgm:pt>
    <dgm:pt modelId="{A21CD28A-AD3F-4375-9C8F-DCF73A563A8A}" type="parTrans" cxnId="{5E4E21B8-F4D6-452C-94A5-B86B58966D19}">
      <dgm:prSet/>
      <dgm:spPr/>
      <dgm:t>
        <a:bodyPr/>
        <a:lstStyle/>
        <a:p>
          <a:endParaRPr lang="en-US"/>
        </a:p>
      </dgm:t>
    </dgm:pt>
    <dgm:pt modelId="{7FA2AAC7-0C23-47A9-BEC9-562F1DE80914}" type="sibTrans" cxnId="{5E4E21B8-F4D6-452C-94A5-B86B58966D19}">
      <dgm:prSet/>
      <dgm:spPr/>
      <dgm:t>
        <a:bodyPr/>
        <a:lstStyle/>
        <a:p>
          <a:endParaRPr lang="en-US"/>
        </a:p>
      </dgm:t>
    </dgm:pt>
    <dgm:pt modelId="{C839F22D-4761-415E-B5EC-603B22C02D24}" type="pres">
      <dgm:prSet presAssocID="{1EA8749B-3131-48EA-9590-7800F17B1E0F}" presName="root" presStyleCnt="0">
        <dgm:presLayoutVars>
          <dgm:dir/>
          <dgm:resizeHandles val="exact"/>
        </dgm:presLayoutVars>
      </dgm:prSet>
      <dgm:spPr/>
    </dgm:pt>
    <dgm:pt modelId="{49B49E9D-3D7C-477D-A071-A9C6DD5E660E}" type="pres">
      <dgm:prSet presAssocID="{14271A32-1F7D-4D29-B0C1-952E355DEEF4}" presName="compNode" presStyleCnt="0"/>
      <dgm:spPr/>
    </dgm:pt>
    <dgm:pt modelId="{6CDC2F3D-F004-46A2-9E00-08B17A12F164}" type="pres">
      <dgm:prSet presAssocID="{14271A32-1F7D-4D29-B0C1-952E355DEE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74E069E7-2F59-4864-ACD0-CB7482FFD470}" type="pres">
      <dgm:prSet presAssocID="{14271A32-1F7D-4D29-B0C1-952E355DEEF4}" presName="iconSpace" presStyleCnt="0"/>
      <dgm:spPr/>
    </dgm:pt>
    <dgm:pt modelId="{EDFE7EC0-E788-429C-8482-43875E6E2211}" type="pres">
      <dgm:prSet presAssocID="{14271A32-1F7D-4D29-B0C1-952E355DEEF4}" presName="parTx" presStyleLbl="revTx" presStyleIdx="0" presStyleCnt="4">
        <dgm:presLayoutVars>
          <dgm:chMax val="0"/>
          <dgm:chPref val="0"/>
        </dgm:presLayoutVars>
      </dgm:prSet>
      <dgm:spPr/>
    </dgm:pt>
    <dgm:pt modelId="{57452440-F962-4684-9440-EB9808347DCB}" type="pres">
      <dgm:prSet presAssocID="{14271A32-1F7D-4D29-B0C1-952E355DEEF4}" presName="txSpace" presStyleCnt="0"/>
      <dgm:spPr/>
    </dgm:pt>
    <dgm:pt modelId="{0259E7F6-C0BE-4FEA-93FC-67FB956770D1}" type="pres">
      <dgm:prSet presAssocID="{14271A32-1F7D-4D29-B0C1-952E355DEEF4}" presName="desTx" presStyleLbl="revTx" presStyleIdx="1" presStyleCnt="4">
        <dgm:presLayoutVars/>
      </dgm:prSet>
      <dgm:spPr/>
    </dgm:pt>
    <dgm:pt modelId="{D018E0FA-CF3B-450F-BA6A-C86661A6D001}" type="pres">
      <dgm:prSet presAssocID="{1B96ED73-B9A3-4B82-9501-60869E50DDC9}" presName="sibTrans" presStyleCnt="0"/>
      <dgm:spPr/>
    </dgm:pt>
    <dgm:pt modelId="{84733F59-5A1D-414C-AE46-41D34F687AF2}" type="pres">
      <dgm:prSet presAssocID="{11CF9570-3C43-42DF-A82C-6FBDFDB4CDF4}" presName="compNode" presStyleCnt="0"/>
      <dgm:spPr/>
    </dgm:pt>
    <dgm:pt modelId="{A4BE1E5A-6532-4AAA-A9E2-FF4604266A63}" type="pres">
      <dgm:prSet presAssocID="{11CF9570-3C43-42DF-A82C-6FBDFDB4CD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633DBB60-1755-4F4E-84D9-74F382F50825}" type="pres">
      <dgm:prSet presAssocID="{11CF9570-3C43-42DF-A82C-6FBDFDB4CDF4}" presName="iconSpace" presStyleCnt="0"/>
      <dgm:spPr/>
    </dgm:pt>
    <dgm:pt modelId="{947F72A8-DEB4-4A57-B7BC-F5345C7E30B8}" type="pres">
      <dgm:prSet presAssocID="{11CF9570-3C43-42DF-A82C-6FBDFDB4CDF4}" presName="parTx" presStyleLbl="revTx" presStyleIdx="2" presStyleCnt="4">
        <dgm:presLayoutVars>
          <dgm:chMax val="0"/>
          <dgm:chPref val="0"/>
        </dgm:presLayoutVars>
      </dgm:prSet>
      <dgm:spPr/>
    </dgm:pt>
    <dgm:pt modelId="{80955868-FB21-4F95-8CEB-AE159E1C8772}" type="pres">
      <dgm:prSet presAssocID="{11CF9570-3C43-42DF-A82C-6FBDFDB4CDF4}" presName="txSpace" presStyleCnt="0"/>
      <dgm:spPr/>
    </dgm:pt>
    <dgm:pt modelId="{73CF477A-A822-4238-A1C4-478781DD1974}" type="pres">
      <dgm:prSet presAssocID="{11CF9570-3C43-42DF-A82C-6FBDFDB4CDF4}" presName="desTx" presStyleLbl="revTx" presStyleIdx="3" presStyleCnt="4">
        <dgm:presLayoutVars/>
      </dgm:prSet>
      <dgm:spPr/>
    </dgm:pt>
  </dgm:ptLst>
  <dgm:cxnLst>
    <dgm:cxn modelId="{C0276C03-A071-49D3-AFFA-AE612DBB348A}" srcId="{14271A32-1F7D-4D29-B0C1-952E355DEEF4}" destId="{2B94292D-0CFD-4DEF-8E4F-713F3805653E}" srcOrd="1" destOrd="0" parTransId="{372BAA91-086F-4296-AFEC-D2D8CFF542CE}" sibTransId="{2673B690-6FFB-42E5-9513-702D790C6339}"/>
    <dgm:cxn modelId="{0C507615-97E3-46E3-8EE1-38732122A3CA}" srcId="{1EA8749B-3131-48EA-9590-7800F17B1E0F}" destId="{11CF9570-3C43-42DF-A82C-6FBDFDB4CDF4}" srcOrd="1" destOrd="0" parTransId="{6CB1DC6E-620C-4BA8-910D-AEB95E735596}" sibTransId="{B2263475-EE72-471A-BFD8-794936A1B486}"/>
    <dgm:cxn modelId="{D227CD37-3D8B-4AF7-B786-C1F0BCB109A7}" srcId="{1EA8749B-3131-48EA-9590-7800F17B1E0F}" destId="{14271A32-1F7D-4D29-B0C1-952E355DEEF4}" srcOrd="0" destOrd="0" parTransId="{8CD8B575-5FE8-434C-9C71-52301A1492B8}" sibTransId="{1B96ED73-B9A3-4B82-9501-60869E50DDC9}"/>
    <dgm:cxn modelId="{2A60B567-2E84-461B-BA22-D6D954984C5B}" type="presOf" srcId="{11CF9570-3C43-42DF-A82C-6FBDFDB4CDF4}" destId="{947F72A8-DEB4-4A57-B7BC-F5345C7E30B8}" srcOrd="0" destOrd="0" presId="urn:microsoft.com/office/officeart/2018/2/layout/IconLabelDescriptionList"/>
    <dgm:cxn modelId="{52256C68-50F8-4950-923C-24E224BD4664}" type="presOf" srcId="{D4DF6551-F83C-4F5D-A7BF-B7389FCE5906}" destId="{0259E7F6-C0BE-4FEA-93FC-67FB956770D1}" srcOrd="0" destOrd="0" presId="urn:microsoft.com/office/officeart/2018/2/layout/IconLabelDescriptionList"/>
    <dgm:cxn modelId="{E76DCB55-4157-4F2B-B00A-4EC65D087C77}" type="presOf" srcId="{14271A32-1F7D-4D29-B0C1-952E355DEEF4}" destId="{EDFE7EC0-E788-429C-8482-43875E6E2211}" srcOrd="0" destOrd="0" presId="urn:microsoft.com/office/officeart/2018/2/layout/IconLabelDescriptionList"/>
    <dgm:cxn modelId="{DA772157-3647-4156-A58E-65FD560895EF}" type="presOf" srcId="{2B94292D-0CFD-4DEF-8E4F-713F3805653E}" destId="{0259E7F6-C0BE-4FEA-93FC-67FB956770D1}" srcOrd="0" destOrd="1" presId="urn:microsoft.com/office/officeart/2018/2/layout/IconLabelDescriptionList"/>
    <dgm:cxn modelId="{A440197D-160C-459F-A233-6B654AAEE737}" srcId="{14271A32-1F7D-4D29-B0C1-952E355DEEF4}" destId="{D4DF6551-F83C-4F5D-A7BF-B7389FCE5906}" srcOrd="0" destOrd="0" parTransId="{2EDDFFF4-85D4-4BA2-A8D2-9FD098149C33}" sibTransId="{B67F3CA6-5106-47F3-BA63-23634C6A5ADF}"/>
    <dgm:cxn modelId="{5E4E21B8-F4D6-452C-94A5-B86B58966D19}" srcId="{11CF9570-3C43-42DF-A82C-6FBDFDB4CDF4}" destId="{FE30FEDB-F01E-4A35-A064-D179FB0B1492}" srcOrd="0" destOrd="0" parTransId="{A21CD28A-AD3F-4375-9C8F-DCF73A563A8A}" sibTransId="{7FA2AAC7-0C23-47A9-BEC9-562F1DE80914}"/>
    <dgm:cxn modelId="{36AA21C2-59DB-4FE9-AA74-9721D4D48374}" type="presOf" srcId="{FE30FEDB-F01E-4A35-A064-D179FB0B1492}" destId="{73CF477A-A822-4238-A1C4-478781DD1974}" srcOrd="0" destOrd="0" presId="urn:microsoft.com/office/officeart/2018/2/layout/IconLabelDescriptionList"/>
    <dgm:cxn modelId="{10B5B3D4-08B6-4DD8-B966-740E36AE75B1}" type="presOf" srcId="{1EA8749B-3131-48EA-9590-7800F17B1E0F}" destId="{C839F22D-4761-415E-B5EC-603B22C02D24}" srcOrd="0" destOrd="0" presId="urn:microsoft.com/office/officeart/2018/2/layout/IconLabelDescriptionList"/>
    <dgm:cxn modelId="{8217E50D-39BC-485D-860E-323DFAA60076}" type="presParOf" srcId="{C839F22D-4761-415E-B5EC-603B22C02D24}" destId="{49B49E9D-3D7C-477D-A071-A9C6DD5E660E}" srcOrd="0" destOrd="0" presId="urn:microsoft.com/office/officeart/2018/2/layout/IconLabelDescriptionList"/>
    <dgm:cxn modelId="{427A6334-E8BE-4339-9FE7-054B21B8AE8D}" type="presParOf" srcId="{49B49E9D-3D7C-477D-A071-A9C6DD5E660E}" destId="{6CDC2F3D-F004-46A2-9E00-08B17A12F164}" srcOrd="0" destOrd="0" presId="urn:microsoft.com/office/officeart/2018/2/layout/IconLabelDescriptionList"/>
    <dgm:cxn modelId="{98C48A70-BF43-4837-B2F5-3EC2D6AE9DF7}" type="presParOf" srcId="{49B49E9D-3D7C-477D-A071-A9C6DD5E660E}" destId="{74E069E7-2F59-4864-ACD0-CB7482FFD470}" srcOrd="1" destOrd="0" presId="urn:microsoft.com/office/officeart/2018/2/layout/IconLabelDescriptionList"/>
    <dgm:cxn modelId="{205C2C26-686A-4BFB-A388-265D1A84BCA1}" type="presParOf" srcId="{49B49E9D-3D7C-477D-A071-A9C6DD5E660E}" destId="{EDFE7EC0-E788-429C-8482-43875E6E2211}" srcOrd="2" destOrd="0" presId="urn:microsoft.com/office/officeart/2018/2/layout/IconLabelDescriptionList"/>
    <dgm:cxn modelId="{9D186C71-447E-4EE6-A07E-28B75C92CB42}" type="presParOf" srcId="{49B49E9D-3D7C-477D-A071-A9C6DD5E660E}" destId="{57452440-F962-4684-9440-EB9808347DCB}" srcOrd="3" destOrd="0" presId="urn:microsoft.com/office/officeart/2018/2/layout/IconLabelDescriptionList"/>
    <dgm:cxn modelId="{3D7CD552-A414-4570-95CE-767A6D7A36E7}" type="presParOf" srcId="{49B49E9D-3D7C-477D-A071-A9C6DD5E660E}" destId="{0259E7F6-C0BE-4FEA-93FC-67FB956770D1}" srcOrd="4" destOrd="0" presId="urn:microsoft.com/office/officeart/2018/2/layout/IconLabelDescriptionList"/>
    <dgm:cxn modelId="{CF811C5A-C8E0-451D-8B5F-A1F2FB0BB2EF}" type="presParOf" srcId="{C839F22D-4761-415E-B5EC-603B22C02D24}" destId="{D018E0FA-CF3B-450F-BA6A-C86661A6D001}" srcOrd="1" destOrd="0" presId="urn:microsoft.com/office/officeart/2018/2/layout/IconLabelDescriptionList"/>
    <dgm:cxn modelId="{7F9106D0-4E7E-42F3-9D74-94B6B6023A7C}" type="presParOf" srcId="{C839F22D-4761-415E-B5EC-603B22C02D24}" destId="{84733F59-5A1D-414C-AE46-41D34F687AF2}" srcOrd="2" destOrd="0" presId="urn:microsoft.com/office/officeart/2018/2/layout/IconLabelDescriptionList"/>
    <dgm:cxn modelId="{64D18CE6-EDDB-4A9A-B648-F8FD0787B4FE}" type="presParOf" srcId="{84733F59-5A1D-414C-AE46-41D34F687AF2}" destId="{A4BE1E5A-6532-4AAA-A9E2-FF4604266A63}" srcOrd="0" destOrd="0" presId="urn:microsoft.com/office/officeart/2018/2/layout/IconLabelDescriptionList"/>
    <dgm:cxn modelId="{A0B93461-3144-48B9-B2EF-6004D6F6074C}" type="presParOf" srcId="{84733F59-5A1D-414C-AE46-41D34F687AF2}" destId="{633DBB60-1755-4F4E-84D9-74F382F50825}" srcOrd="1" destOrd="0" presId="urn:microsoft.com/office/officeart/2018/2/layout/IconLabelDescriptionList"/>
    <dgm:cxn modelId="{86A5E83B-35F3-46BD-BEEB-D3094E2BBC96}" type="presParOf" srcId="{84733F59-5A1D-414C-AE46-41D34F687AF2}" destId="{947F72A8-DEB4-4A57-B7BC-F5345C7E30B8}" srcOrd="2" destOrd="0" presId="urn:microsoft.com/office/officeart/2018/2/layout/IconLabelDescriptionList"/>
    <dgm:cxn modelId="{9DFB4B7E-8FB0-4832-BF6F-472A42F225F0}" type="presParOf" srcId="{84733F59-5A1D-414C-AE46-41D34F687AF2}" destId="{80955868-FB21-4F95-8CEB-AE159E1C8772}" srcOrd="3" destOrd="0" presId="urn:microsoft.com/office/officeart/2018/2/layout/IconLabelDescriptionList"/>
    <dgm:cxn modelId="{98736AA9-84C2-4EF5-8CF3-7341E2EB904E}" type="presParOf" srcId="{84733F59-5A1D-414C-AE46-41D34F687AF2}" destId="{73CF477A-A822-4238-A1C4-478781DD197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006666-235C-44D5-A769-AF084C5D2AD5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441723-EBD6-4AD8-80A3-E5834E608C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Customer purchases the devices</a:t>
          </a:r>
        </a:p>
      </dgm:t>
    </dgm:pt>
    <dgm:pt modelId="{2FC4A893-B907-43C6-9391-9E9E6F6EDCED}" type="parTrans" cxnId="{7FB77326-12A4-4B36-9B61-D907284BF7F9}">
      <dgm:prSet/>
      <dgm:spPr/>
      <dgm:t>
        <a:bodyPr/>
        <a:lstStyle/>
        <a:p>
          <a:endParaRPr lang="en-US"/>
        </a:p>
      </dgm:t>
    </dgm:pt>
    <dgm:pt modelId="{31F73404-506C-4DF5-A1D4-B5DE17BF4C2E}" type="sibTrans" cxnId="{7FB77326-12A4-4B36-9B61-D907284BF7F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A84A1CE-D22C-4905-A9E3-49BE6CE025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Installs on bins they manage</a:t>
          </a:r>
        </a:p>
      </dgm:t>
    </dgm:pt>
    <dgm:pt modelId="{F363CDBE-CB3C-476F-AE18-4A4218FDC315}" type="parTrans" cxnId="{D6782429-27C1-4BF0-9D88-EFCD963F6984}">
      <dgm:prSet/>
      <dgm:spPr/>
      <dgm:t>
        <a:bodyPr/>
        <a:lstStyle/>
        <a:p>
          <a:endParaRPr lang="en-US"/>
        </a:p>
      </dgm:t>
    </dgm:pt>
    <dgm:pt modelId="{8D1FCDA3-8296-4A1A-B9F8-F87821FEA433}" type="sibTrans" cxnId="{D6782429-27C1-4BF0-9D88-EFCD963F698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80DA6FA-DF92-486A-B3B3-0A80C7D801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SQL Server instance will either be purchased by customer or from us</a:t>
          </a:r>
        </a:p>
      </dgm:t>
    </dgm:pt>
    <dgm:pt modelId="{348CFD0B-8307-451B-8209-57E7C694C251}" type="parTrans" cxnId="{AA04335A-6D21-4B36-A9C0-771C680E6CAD}">
      <dgm:prSet/>
      <dgm:spPr/>
      <dgm:t>
        <a:bodyPr/>
        <a:lstStyle/>
        <a:p>
          <a:endParaRPr lang="en-US"/>
        </a:p>
      </dgm:t>
    </dgm:pt>
    <dgm:pt modelId="{9A728082-1711-4332-8D34-CA454FD12E67}" type="sibTrans" cxnId="{AA04335A-6D21-4B36-A9C0-771C680E6CAD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213C81C-220C-4F9A-9D68-82364A3B17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Management software is installed and begins managing the field devices</a:t>
          </a:r>
        </a:p>
      </dgm:t>
    </dgm:pt>
    <dgm:pt modelId="{0C055CA1-B620-4BEF-86DF-D3009D6D93BC}" type="parTrans" cxnId="{CAF2F9D3-ADDF-4F8F-9C05-684A220B6AF2}">
      <dgm:prSet/>
      <dgm:spPr/>
      <dgm:t>
        <a:bodyPr/>
        <a:lstStyle/>
        <a:p>
          <a:endParaRPr lang="en-US"/>
        </a:p>
      </dgm:t>
    </dgm:pt>
    <dgm:pt modelId="{562245FD-3E56-4D2B-84F1-561D58668AE7}" type="sibTrans" cxnId="{CAF2F9D3-ADDF-4F8F-9C05-684A220B6AF2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0AA76218-1B3D-4ED0-A343-BC856FDE41C5}" type="pres">
      <dgm:prSet presAssocID="{CE006666-235C-44D5-A769-AF084C5D2AD5}" presName="Name0" presStyleCnt="0">
        <dgm:presLayoutVars>
          <dgm:animLvl val="lvl"/>
          <dgm:resizeHandles val="exact"/>
        </dgm:presLayoutVars>
      </dgm:prSet>
      <dgm:spPr/>
    </dgm:pt>
    <dgm:pt modelId="{62CC1650-6F22-4593-908F-E4CC863759DA}" type="pres">
      <dgm:prSet presAssocID="{06441723-EBD6-4AD8-80A3-E5834E608CFC}" presName="compositeNode" presStyleCnt="0">
        <dgm:presLayoutVars>
          <dgm:bulletEnabled val="1"/>
        </dgm:presLayoutVars>
      </dgm:prSet>
      <dgm:spPr/>
    </dgm:pt>
    <dgm:pt modelId="{9CAAC8D7-240A-4ACD-A8AE-6371081FBAF3}" type="pres">
      <dgm:prSet presAssocID="{06441723-EBD6-4AD8-80A3-E5834E608CFC}" presName="bgRect" presStyleLbl="alignNode1" presStyleIdx="0" presStyleCnt="4"/>
      <dgm:spPr/>
    </dgm:pt>
    <dgm:pt modelId="{8139E021-9F04-482C-A7ED-C516BE966942}" type="pres">
      <dgm:prSet presAssocID="{31F73404-506C-4DF5-A1D4-B5DE17BF4C2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0E86AD0-FF49-4061-8172-FDEFCE6B3D6F}" type="pres">
      <dgm:prSet presAssocID="{06441723-EBD6-4AD8-80A3-E5834E608CFC}" presName="nodeRect" presStyleLbl="alignNode1" presStyleIdx="0" presStyleCnt="4">
        <dgm:presLayoutVars>
          <dgm:bulletEnabled val="1"/>
        </dgm:presLayoutVars>
      </dgm:prSet>
      <dgm:spPr/>
    </dgm:pt>
    <dgm:pt modelId="{EBEE1EC7-B52F-4BA3-949F-A0B7DC0CDC15}" type="pres">
      <dgm:prSet presAssocID="{31F73404-506C-4DF5-A1D4-B5DE17BF4C2E}" presName="sibTrans" presStyleCnt="0"/>
      <dgm:spPr/>
    </dgm:pt>
    <dgm:pt modelId="{D1838C14-4F62-46D7-BF77-D764C1F71BEF}" type="pres">
      <dgm:prSet presAssocID="{6A84A1CE-D22C-4905-A9E3-49BE6CE025D2}" presName="compositeNode" presStyleCnt="0">
        <dgm:presLayoutVars>
          <dgm:bulletEnabled val="1"/>
        </dgm:presLayoutVars>
      </dgm:prSet>
      <dgm:spPr/>
    </dgm:pt>
    <dgm:pt modelId="{3B36D7F6-EA44-46DC-8935-04FF4A935601}" type="pres">
      <dgm:prSet presAssocID="{6A84A1CE-D22C-4905-A9E3-49BE6CE025D2}" presName="bgRect" presStyleLbl="alignNode1" presStyleIdx="1" presStyleCnt="4"/>
      <dgm:spPr/>
    </dgm:pt>
    <dgm:pt modelId="{6E0C5CB0-706A-4BB6-A709-289CA31EEC87}" type="pres">
      <dgm:prSet presAssocID="{8D1FCDA3-8296-4A1A-B9F8-F87821FEA43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40F748E-A90C-4589-9F7C-5FEDDA4E8522}" type="pres">
      <dgm:prSet presAssocID="{6A84A1CE-D22C-4905-A9E3-49BE6CE025D2}" presName="nodeRect" presStyleLbl="alignNode1" presStyleIdx="1" presStyleCnt="4">
        <dgm:presLayoutVars>
          <dgm:bulletEnabled val="1"/>
        </dgm:presLayoutVars>
      </dgm:prSet>
      <dgm:spPr/>
    </dgm:pt>
    <dgm:pt modelId="{A8D8EFA6-8684-4373-813C-AD3B4A4F5A72}" type="pres">
      <dgm:prSet presAssocID="{8D1FCDA3-8296-4A1A-B9F8-F87821FEA433}" presName="sibTrans" presStyleCnt="0"/>
      <dgm:spPr/>
    </dgm:pt>
    <dgm:pt modelId="{1ADED864-A930-4915-A957-976DA4B72F66}" type="pres">
      <dgm:prSet presAssocID="{380DA6FA-DF92-486A-B3B3-0A80C7D80164}" presName="compositeNode" presStyleCnt="0">
        <dgm:presLayoutVars>
          <dgm:bulletEnabled val="1"/>
        </dgm:presLayoutVars>
      </dgm:prSet>
      <dgm:spPr/>
    </dgm:pt>
    <dgm:pt modelId="{2ED3CB3F-07D7-444A-AB81-18A3EA578662}" type="pres">
      <dgm:prSet presAssocID="{380DA6FA-DF92-486A-B3B3-0A80C7D80164}" presName="bgRect" presStyleLbl="alignNode1" presStyleIdx="2" presStyleCnt="4"/>
      <dgm:spPr/>
    </dgm:pt>
    <dgm:pt modelId="{1FEC564F-7081-4B9E-90A7-B79ECB7012BF}" type="pres">
      <dgm:prSet presAssocID="{9A728082-1711-4332-8D34-CA454FD12E6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F52D396-FD78-44B4-AFBE-C4BEECDDD10A}" type="pres">
      <dgm:prSet presAssocID="{380DA6FA-DF92-486A-B3B3-0A80C7D80164}" presName="nodeRect" presStyleLbl="alignNode1" presStyleIdx="2" presStyleCnt="4">
        <dgm:presLayoutVars>
          <dgm:bulletEnabled val="1"/>
        </dgm:presLayoutVars>
      </dgm:prSet>
      <dgm:spPr/>
    </dgm:pt>
    <dgm:pt modelId="{F1A7B841-DD5B-4D91-A0AB-80BFB1A1F333}" type="pres">
      <dgm:prSet presAssocID="{9A728082-1711-4332-8D34-CA454FD12E67}" presName="sibTrans" presStyleCnt="0"/>
      <dgm:spPr/>
    </dgm:pt>
    <dgm:pt modelId="{176C7134-099F-4F93-B555-88E57D562BF3}" type="pres">
      <dgm:prSet presAssocID="{6213C81C-220C-4F9A-9D68-82364A3B179E}" presName="compositeNode" presStyleCnt="0">
        <dgm:presLayoutVars>
          <dgm:bulletEnabled val="1"/>
        </dgm:presLayoutVars>
      </dgm:prSet>
      <dgm:spPr/>
    </dgm:pt>
    <dgm:pt modelId="{0CE7E510-D118-480E-A92F-C30729E32FB5}" type="pres">
      <dgm:prSet presAssocID="{6213C81C-220C-4F9A-9D68-82364A3B179E}" presName="bgRect" presStyleLbl="alignNode1" presStyleIdx="3" presStyleCnt="4"/>
      <dgm:spPr/>
    </dgm:pt>
    <dgm:pt modelId="{D13BBE5B-D342-442D-9C2C-C2CDFDD389CC}" type="pres">
      <dgm:prSet presAssocID="{562245FD-3E56-4D2B-84F1-561D58668AE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6B6F638-8227-4145-9092-932F83620C3E}" type="pres">
      <dgm:prSet presAssocID="{6213C81C-220C-4F9A-9D68-82364A3B179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DF4260D-16F1-48EA-99D1-95C649972588}" type="presOf" srcId="{9A728082-1711-4332-8D34-CA454FD12E67}" destId="{1FEC564F-7081-4B9E-90A7-B79ECB7012BF}" srcOrd="0" destOrd="0" presId="urn:microsoft.com/office/officeart/2016/7/layout/LinearBlockProcessNumbered"/>
    <dgm:cxn modelId="{55636010-D325-46DB-B165-3658C463ACE4}" type="presOf" srcId="{6213C81C-220C-4F9A-9D68-82364A3B179E}" destId="{66B6F638-8227-4145-9092-932F83620C3E}" srcOrd="1" destOrd="0" presId="urn:microsoft.com/office/officeart/2016/7/layout/LinearBlockProcessNumbered"/>
    <dgm:cxn modelId="{8F773526-9EED-42F9-83C0-9367AED65785}" type="presOf" srcId="{6213C81C-220C-4F9A-9D68-82364A3B179E}" destId="{0CE7E510-D118-480E-A92F-C30729E32FB5}" srcOrd="0" destOrd="0" presId="urn:microsoft.com/office/officeart/2016/7/layout/LinearBlockProcessNumbered"/>
    <dgm:cxn modelId="{7FB77326-12A4-4B36-9B61-D907284BF7F9}" srcId="{CE006666-235C-44D5-A769-AF084C5D2AD5}" destId="{06441723-EBD6-4AD8-80A3-E5834E608CFC}" srcOrd="0" destOrd="0" parTransId="{2FC4A893-B907-43C6-9391-9E9E6F6EDCED}" sibTransId="{31F73404-506C-4DF5-A1D4-B5DE17BF4C2E}"/>
    <dgm:cxn modelId="{D6782429-27C1-4BF0-9D88-EFCD963F6984}" srcId="{CE006666-235C-44D5-A769-AF084C5D2AD5}" destId="{6A84A1CE-D22C-4905-A9E3-49BE6CE025D2}" srcOrd="1" destOrd="0" parTransId="{F363CDBE-CB3C-476F-AE18-4A4218FDC315}" sibTransId="{8D1FCDA3-8296-4A1A-B9F8-F87821FEA433}"/>
    <dgm:cxn modelId="{59E4C537-E12F-4A9A-858D-A84A05BC4DC5}" type="presOf" srcId="{6A84A1CE-D22C-4905-A9E3-49BE6CE025D2}" destId="{640F748E-A90C-4589-9F7C-5FEDDA4E8522}" srcOrd="1" destOrd="0" presId="urn:microsoft.com/office/officeart/2016/7/layout/LinearBlockProcessNumbered"/>
    <dgm:cxn modelId="{40A24B4C-5C9E-42A4-B1BB-92C7BA9369AC}" type="presOf" srcId="{31F73404-506C-4DF5-A1D4-B5DE17BF4C2E}" destId="{8139E021-9F04-482C-A7ED-C516BE966942}" srcOrd="0" destOrd="0" presId="urn:microsoft.com/office/officeart/2016/7/layout/LinearBlockProcessNumbered"/>
    <dgm:cxn modelId="{669E716D-BC95-48D2-A107-3EE80205E6EF}" type="presOf" srcId="{06441723-EBD6-4AD8-80A3-E5834E608CFC}" destId="{9CAAC8D7-240A-4ACD-A8AE-6371081FBAF3}" srcOrd="0" destOrd="0" presId="urn:microsoft.com/office/officeart/2016/7/layout/LinearBlockProcessNumbered"/>
    <dgm:cxn modelId="{AA04335A-6D21-4B36-A9C0-771C680E6CAD}" srcId="{CE006666-235C-44D5-A769-AF084C5D2AD5}" destId="{380DA6FA-DF92-486A-B3B3-0A80C7D80164}" srcOrd="2" destOrd="0" parTransId="{348CFD0B-8307-451B-8209-57E7C694C251}" sibTransId="{9A728082-1711-4332-8D34-CA454FD12E67}"/>
    <dgm:cxn modelId="{EFCEA77B-5C43-4552-B4A4-F24306041DD1}" type="presOf" srcId="{CE006666-235C-44D5-A769-AF084C5D2AD5}" destId="{0AA76218-1B3D-4ED0-A343-BC856FDE41C5}" srcOrd="0" destOrd="0" presId="urn:microsoft.com/office/officeart/2016/7/layout/LinearBlockProcessNumbered"/>
    <dgm:cxn modelId="{6E6C659F-287C-4021-86D3-66CEEC9E0976}" type="presOf" srcId="{562245FD-3E56-4D2B-84F1-561D58668AE7}" destId="{D13BBE5B-D342-442D-9C2C-C2CDFDD389CC}" srcOrd="0" destOrd="0" presId="urn:microsoft.com/office/officeart/2016/7/layout/LinearBlockProcessNumbered"/>
    <dgm:cxn modelId="{F4EED2A7-CCC8-4662-96DE-B67D8586AD3D}" type="presOf" srcId="{380DA6FA-DF92-486A-B3B3-0A80C7D80164}" destId="{AF52D396-FD78-44B4-AFBE-C4BEECDDD10A}" srcOrd="1" destOrd="0" presId="urn:microsoft.com/office/officeart/2016/7/layout/LinearBlockProcessNumbered"/>
    <dgm:cxn modelId="{EF5759BA-6CED-4C99-8DB4-3B8D0F7EE088}" type="presOf" srcId="{8D1FCDA3-8296-4A1A-B9F8-F87821FEA433}" destId="{6E0C5CB0-706A-4BB6-A709-289CA31EEC87}" srcOrd="0" destOrd="0" presId="urn:microsoft.com/office/officeart/2016/7/layout/LinearBlockProcessNumbered"/>
    <dgm:cxn modelId="{CAF2F9D3-ADDF-4F8F-9C05-684A220B6AF2}" srcId="{CE006666-235C-44D5-A769-AF084C5D2AD5}" destId="{6213C81C-220C-4F9A-9D68-82364A3B179E}" srcOrd="3" destOrd="0" parTransId="{0C055CA1-B620-4BEF-86DF-D3009D6D93BC}" sibTransId="{562245FD-3E56-4D2B-84F1-561D58668AE7}"/>
    <dgm:cxn modelId="{6FDF76D6-8E17-45DF-91B0-88B9E254FAB9}" type="presOf" srcId="{6A84A1CE-D22C-4905-A9E3-49BE6CE025D2}" destId="{3B36D7F6-EA44-46DC-8935-04FF4A935601}" srcOrd="0" destOrd="0" presId="urn:microsoft.com/office/officeart/2016/7/layout/LinearBlockProcessNumbered"/>
    <dgm:cxn modelId="{2F634AEF-0AEA-40D5-87EE-20FCF3A759BE}" type="presOf" srcId="{380DA6FA-DF92-486A-B3B3-0A80C7D80164}" destId="{2ED3CB3F-07D7-444A-AB81-18A3EA578662}" srcOrd="0" destOrd="0" presId="urn:microsoft.com/office/officeart/2016/7/layout/LinearBlockProcessNumbered"/>
    <dgm:cxn modelId="{BC29C4FD-112D-4E75-A702-9FB050BCBE2F}" type="presOf" srcId="{06441723-EBD6-4AD8-80A3-E5834E608CFC}" destId="{50E86AD0-FF49-4061-8172-FDEFCE6B3D6F}" srcOrd="1" destOrd="0" presId="urn:microsoft.com/office/officeart/2016/7/layout/LinearBlockProcessNumbered"/>
    <dgm:cxn modelId="{FD2D8887-8DEB-4E6B-BE74-E8F88DBFC520}" type="presParOf" srcId="{0AA76218-1B3D-4ED0-A343-BC856FDE41C5}" destId="{62CC1650-6F22-4593-908F-E4CC863759DA}" srcOrd="0" destOrd="0" presId="urn:microsoft.com/office/officeart/2016/7/layout/LinearBlockProcessNumbered"/>
    <dgm:cxn modelId="{73FF9D4A-6AEE-45F9-9173-5058ACA43ADB}" type="presParOf" srcId="{62CC1650-6F22-4593-908F-E4CC863759DA}" destId="{9CAAC8D7-240A-4ACD-A8AE-6371081FBAF3}" srcOrd="0" destOrd="0" presId="urn:microsoft.com/office/officeart/2016/7/layout/LinearBlockProcessNumbered"/>
    <dgm:cxn modelId="{10860D0F-829C-443A-BAB0-D0378CED4F70}" type="presParOf" srcId="{62CC1650-6F22-4593-908F-E4CC863759DA}" destId="{8139E021-9F04-482C-A7ED-C516BE966942}" srcOrd="1" destOrd="0" presId="urn:microsoft.com/office/officeart/2016/7/layout/LinearBlockProcessNumbered"/>
    <dgm:cxn modelId="{CEDFC58F-450B-40ED-9000-23FA6D469866}" type="presParOf" srcId="{62CC1650-6F22-4593-908F-E4CC863759DA}" destId="{50E86AD0-FF49-4061-8172-FDEFCE6B3D6F}" srcOrd="2" destOrd="0" presId="urn:microsoft.com/office/officeart/2016/7/layout/LinearBlockProcessNumbered"/>
    <dgm:cxn modelId="{0BBF6098-146B-4783-B5F8-F2AF791E34A7}" type="presParOf" srcId="{0AA76218-1B3D-4ED0-A343-BC856FDE41C5}" destId="{EBEE1EC7-B52F-4BA3-949F-A0B7DC0CDC15}" srcOrd="1" destOrd="0" presId="urn:microsoft.com/office/officeart/2016/7/layout/LinearBlockProcessNumbered"/>
    <dgm:cxn modelId="{2CCA7A20-3835-48FC-B989-6CE6765A6275}" type="presParOf" srcId="{0AA76218-1B3D-4ED0-A343-BC856FDE41C5}" destId="{D1838C14-4F62-46D7-BF77-D764C1F71BEF}" srcOrd="2" destOrd="0" presId="urn:microsoft.com/office/officeart/2016/7/layout/LinearBlockProcessNumbered"/>
    <dgm:cxn modelId="{230CB5C4-6E77-4FA3-B300-5E3A4CBCFF02}" type="presParOf" srcId="{D1838C14-4F62-46D7-BF77-D764C1F71BEF}" destId="{3B36D7F6-EA44-46DC-8935-04FF4A935601}" srcOrd="0" destOrd="0" presId="urn:microsoft.com/office/officeart/2016/7/layout/LinearBlockProcessNumbered"/>
    <dgm:cxn modelId="{E395EE97-5638-4E7A-92D9-C5302BD31695}" type="presParOf" srcId="{D1838C14-4F62-46D7-BF77-D764C1F71BEF}" destId="{6E0C5CB0-706A-4BB6-A709-289CA31EEC87}" srcOrd="1" destOrd="0" presId="urn:microsoft.com/office/officeart/2016/7/layout/LinearBlockProcessNumbered"/>
    <dgm:cxn modelId="{B6F49F65-0693-4E34-96C6-74383AF4FBFA}" type="presParOf" srcId="{D1838C14-4F62-46D7-BF77-D764C1F71BEF}" destId="{640F748E-A90C-4589-9F7C-5FEDDA4E8522}" srcOrd="2" destOrd="0" presId="urn:microsoft.com/office/officeart/2016/7/layout/LinearBlockProcessNumbered"/>
    <dgm:cxn modelId="{C2784F26-409F-4649-9C99-68111C7825E3}" type="presParOf" srcId="{0AA76218-1B3D-4ED0-A343-BC856FDE41C5}" destId="{A8D8EFA6-8684-4373-813C-AD3B4A4F5A72}" srcOrd="3" destOrd="0" presId="urn:microsoft.com/office/officeart/2016/7/layout/LinearBlockProcessNumbered"/>
    <dgm:cxn modelId="{68E70384-3363-4DCA-8EC9-C183A67A2FB4}" type="presParOf" srcId="{0AA76218-1B3D-4ED0-A343-BC856FDE41C5}" destId="{1ADED864-A930-4915-A957-976DA4B72F66}" srcOrd="4" destOrd="0" presId="urn:microsoft.com/office/officeart/2016/7/layout/LinearBlockProcessNumbered"/>
    <dgm:cxn modelId="{ABA76350-F716-4B6A-BE9E-5F5BFF448956}" type="presParOf" srcId="{1ADED864-A930-4915-A957-976DA4B72F66}" destId="{2ED3CB3F-07D7-444A-AB81-18A3EA578662}" srcOrd="0" destOrd="0" presId="urn:microsoft.com/office/officeart/2016/7/layout/LinearBlockProcessNumbered"/>
    <dgm:cxn modelId="{508E0E29-6A11-4F1D-BF3E-F09828C735C5}" type="presParOf" srcId="{1ADED864-A930-4915-A957-976DA4B72F66}" destId="{1FEC564F-7081-4B9E-90A7-B79ECB7012BF}" srcOrd="1" destOrd="0" presId="urn:microsoft.com/office/officeart/2016/7/layout/LinearBlockProcessNumbered"/>
    <dgm:cxn modelId="{4C864B7D-04CF-4676-996A-EF493BA2D5DE}" type="presParOf" srcId="{1ADED864-A930-4915-A957-976DA4B72F66}" destId="{AF52D396-FD78-44B4-AFBE-C4BEECDDD10A}" srcOrd="2" destOrd="0" presId="urn:microsoft.com/office/officeart/2016/7/layout/LinearBlockProcessNumbered"/>
    <dgm:cxn modelId="{A91CACBC-E1E7-4BD9-B89A-DD3DE87C28C0}" type="presParOf" srcId="{0AA76218-1B3D-4ED0-A343-BC856FDE41C5}" destId="{F1A7B841-DD5B-4D91-A0AB-80BFB1A1F333}" srcOrd="5" destOrd="0" presId="urn:microsoft.com/office/officeart/2016/7/layout/LinearBlockProcessNumbered"/>
    <dgm:cxn modelId="{BC1E39D9-F208-4BED-8645-DF0D42474BF6}" type="presParOf" srcId="{0AA76218-1B3D-4ED0-A343-BC856FDE41C5}" destId="{176C7134-099F-4F93-B555-88E57D562BF3}" srcOrd="6" destOrd="0" presId="urn:microsoft.com/office/officeart/2016/7/layout/LinearBlockProcessNumbered"/>
    <dgm:cxn modelId="{D477F605-B520-4876-A650-5C4B592BFF20}" type="presParOf" srcId="{176C7134-099F-4F93-B555-88E57D562BF3}" destId="{0CE7E510-D118-480E-A92F-C30729E32FB5}" srcOrd="0" destOrd="0" presId="urn:microsoft.com/office/officeart/2016/7/layout/LinearBlockProcessNumbered"/>
    <dgm:cxn modelId="{117F96DD-082F-45B6-A6CA-58C071FE9B3C}" type="presParOf" srcId="{176C7134-099F-4F93-B555-88E57D562BF3}" destId="{D13BBE5B-D342-442D-9C2C-C2CDFDD389CC}" srcOrd="1" destOrd="0" presId="urn:microsoft.com/office/officeart/2016/7/layout/LinearBlockProcessNumbered"/>
    <dgm:cxn modelId="{4E403A27-5BAB-4BF7-9123-9FF6089F18B3}" type="presParOf" srcId="{176C7134-099F-4F93-B555-88E57D562BF3}" destId="{66B6F638-8227-4145-9092-932F83620C3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DD6420-226B-40AF-A414-E0A92138B0A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AD93C7-D1CC-444C-B8D2-D3BFD027372B}">
      <dgm:prSet/>
      <dgm:spPr/>
      <dgm:t>
        <a:bodyPr/>
        <a:lstStyle/>
        <a:p>
          <a:r>
            <a:rPr lang="en-US"/>
            <a:t>Management system is modular, so unexpected behavior is minimized</a:t>
          </a:r>
        </a:p>
      </dgm:t>
    </dgm:pt>
    <dgm:pt modelId="{D61786F1-EC49-4E59-AB6F-7E1FF2C03FD5}" type="parTrans" cxnId="{6AAD504A-6969-45A8-BE18-17B91BE91893}">
      <dgm:prSet/>
      <dgm:spPr/>
      <dgm:t>
        <a:bodyPr/>
        <a:lstStyle/>
        <a:p>
          <a:endParaRPr lang="en-US"/>
        </a:p>
      </dgm:t>
    </dgm:pt>
    <dgm:pt modelId="{8E97626A-0FAA-47FA-AA36-D1F78A248C08}" type="sibTrans" cxnId="{6AAD504A-6969-45A8-BE18-17B91BE91893}">
      <dgm:prSet/>
      <dgm:spPr/>
      <dgm:t>
        <a:bodyPr/>
        <a:lstStyle/>
        <a:p>
          <a:endParaRPr lang="en-US"/>
        </a:p>
      </dgm:t>
    </dgm:pt>
    <dgm:pt modelId="{0B81B5D0-BE43-4827-8051-56D13084D8C6}">
      <dgm:prSet/>
      <dgm:spPr/>
      <dgm:t>
        <a:bodyPr/>
        <a:lstStyle/>
        <a:p>
          <a:r>
            <a:rPr lang="en-US"/>
            <a:t>Simply use the application while manually updating Server to ensure proper responses</a:t>
          </a:r>
        </a:p>
      </dgm:t>
    </dgm:pt>
    <dgm:pt modelId="{0EEEC0D6-8A95-4537-BCE4-9D51850BEC9D}" type="parTrans" cxnId="{8752A5B7-C5AE-4073-BA64-3A93CE760356}">
      <dgm:prSet/>
      <dgm:spPr/>
      <dgm:t>
        <a:bodyPr/>
        <a:lstStyle/>
        <a:p>
          <a:endParaRPr lang="en-US"/>
        </a:p>
      </dgm:t>
    </dgm:pt>
    <dgm:pt modelId="{CBDC24CD-7AA9-45C4-B252-12541242D8E4}" type="sibTrans" cxnId="{8752A5B7-C5AE-4073-BA64-3A93CE760356}">
      <dgm:prSet/>
      <dgm:spPr/>
      <dgm:t>
        <a:bodyPr/>
        <a:lstStyle/>
        <a:p>
          <a:endParaRPr lang="en-US"/>
        </a:p>
      </dgm:t>
    </dgm:pt>
    <dgm:pt modelId="{E6EC8628-E207-443F-8CD1-267DD87D0294}">
      <dgm:prSet/>
      <dgm:spPr/>
      <dgm:t>
        <a:bodyPr/>
        <a:lstStyle/>
        <a:p>
          <a:r>
            <a:rPr lang="en-US"/>
            <a:t>Verify that data sets returned contain desired data</a:t>
          </a:r>
        </a:p>
      </dgm:t>
    </dgm:pt>
    <dgm:pt modelId="{056A8D3C-FD00-4701-8830-BEE47E748351}" type="parTrans" cxnId="{FCF00885-BCD5-4198-B7A0-35C384D97E92}">
      <dgm:prSet/>
      <dgm:spPr/>
      <dgm:t>
        <a:bodyPr/>
        <a:lstStyle/>
        <a:p>
          <a:endParaRPr lang="en-US"/>
        </a:p>
      </dgm:t>
    </dgm:pt>
    <dgm:pt modelId="{37E6C79D-0B12-4D06-93A8-EF58D75FC11E}" type="sibTrans" cxnId="{FCF00885-BCD5-4198-B7A0-35C384D97E92}">
      <dgm:prSet/>
      <dgm:spPr/>
      <dgm:t>
        <a:bodyPr/>
        <a:lstStyle/>
        <a:p>
          <a:endParaRPr lang="en-US"/>
        </a:p>
      </dgm:t>
    </dgm:pt>
    <dgm:pt modelId="{DDE03230-D0E9-44AC-A7A3-F1BA0E305A64}">
      <dgm:prSet/>
      <dgm:spPr/>
      <dgm:t>
        <a:bodyPr/>
        <a:lstStyle/>
        <a:p>
          <a:r>
            <a:rPr lang="en-US"/>
            <a:t>Cross-reference timestamps of updates with log on embedded software</a:t>
          </a:r>
        </a:p>
      </dgm:t>
    </dgm:pt>
    <dgm:pt modelId="{AECAF275-CBAE-42D2-AF75-A54BB3961370}" type="parTrans" cxnId="{6F05882F-77DF-4267-B961-C6C29A9F4C1A}">
      <dgm:prSet/>
      <dgm:spPr/>
      <dgm:t>
        <a:bodyPr/>
        <a:lstStyle/>
        <a:p>
          <a:endParaRPr lang="en-US"/>
        </a:p>
      </dgm:t>
    </dgm:pt>
    <dgm:pt modelId="{ED5CE63C-0965-4232-B218-01CDEDDD2E0A}" type="sibTrans" cxnId="{6F05882F-77DF-4267-B961-C6C29A9F4C1A}">
      <dgm:prSet/>
      <dgm:spPr/>
      <dgm:t>
        <a:bodyPr/>
        <a:lstStyle/>
        <a:p>
          <a:endParaRPr lang="en-US"/>
        </a:p>
      </dgm:t>
    </dgm:pt>
    <dgm:pt modelId="{056C452E-33EE-42FC-BCB6-77B699BDECF4}">
      <dgm:prSet/>
      <dgm:spPr/>
      <dgm:t>
        <a:bodyPr/>
        <a:lstStyle/>
        <a:p>
          <a:r>
            <a:rPr lang="en-US"/>
            <a:t>Ensure sensor remains powered and responds to stimuli (placement of hand or other object in front of sensor)</a:t>
          </a:r>
        </a:p>
      </dgm:t>
    </dgm:pt>
    <dgm:pt modelId="{5D9DE6CF-F8CE-468E-B228-7B74DEF37D52}" type="parTrans" cxnId="{2831EB37-2B9E-4093-BA83-B1CF3F053B07}">
      <dgm:prSet/>
      <dgm:spPr/>
      <dgm:t>
        <a:bodyPr/>
        <a:lstStyle/>
        <a:p>
          <a:endParaRPr lang="en-US"/>
        </a:p>
      </dgm:t>
    </dgm:pt>
    <dgm:pt modelId="{52A171C8-D204-4CE9-9BED-E4A28B6D6404}" type="sibTrans" cxnId="{2831EB37-2B9E-4093-BA83-B1CF3F053B07}">
      <dgm:prSet/>
      <dgm:spPr/>
      <dgm:t>
        <a:bodyPr/>
        <a:lstStyle/>
        <a:p>
          <a:endParaRPr lang="en-US"/>
        </a:p>
      </dgm:t>
    </dgm:pt>
    <dgm:pt modelId="{2E336747-769F-4323-A77B-30DB57F2BFCD}" type="pres">
      <dgm:prSet presAssocID="{59DD6420-226B-40AF-A414-E0A92138B0AF}" presName="root" presStyleCnt="0">
        <dgm:presLayoutVars>
          <dgm:dir/>
          <dgm:resizeHandles val="exact"/>
        </dgm:presLayoutVars>
      </dgm:prSet>
      <dgm:spPr/>
    </dgm:pt>
    <dgm:pt modelId="{A98E2409-5007-4CA0-BA07-B47BF0390654}" type="pres">
      <dgm:prSet presAssocID="{59DD6420-226B-40AF-A414-E0A92138B0AF}" presName="container" presStyleCnt="0">
        <dgm:presLayoutVars>
          <dgm:dir/>
          <dgm:resizeHandles val="exact"/>
        </dgm:presLayoutVars>
      </dgm:prSet>
      <dgm:spPr/>
    </dgm:pt>
    <dgm:pt modelId="{5F46E88C-4A43-4ECA-8F1B-B07BE64F7A54}" type="pres">
      <dgm:prSet presAssocID="{15AD93C7-D1CC-444C-B8D2-D3BFD027372B}" presName="compNode" presStyleCnt="0"/>
      <dgm:spPr/>
    </dgm:pt>
    <dgm:pt modelId="{17949297-D8C0-4E8E-9053-103642A0D83B}" type="pres">
      <dgm:prSet presAssocID="{15AD93C7-D1CC-444C-B8D2-D3BFD027372B}" presName="iconBgRect" presStyleLbl="bgShp" presStyleIdx="0" presStyleCnt="5"/>
      <dgm:spPr/>
    </dgm:pt>
    <dgm:pt modelId="{4EAE08D4-656B-4A2E-8D35-8F98F2685F10}" type="pres">
      <dgm:prSet presAssocID="{15AD93C7-D1CC-444C-B8D2-D3BFD027372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BC9679C-AB09-48CF-BE1C-449074BA8D1F}" type="pres">
      <dgm:prSet presAssocID="{15AD93C7-D1CC-444C-B8D2-D3BFD027372B}" presName="spaceRect" presStyleCnt="0"/>
      <dgm:spPr/>
    </dgm:pt>
    <dgm:pt modelId="{23916026-85DF-4E99-888C-A908B54E557F}" type="pres">
      <dgm:prSet presAssocID="{15AD93C7-D1CC-444C-B8D2-D3BFD027372B}" presName="textRect" presStyleLbl="revTx" presStyleIdx="0" presStyleCnt="5">
        <dgm:presLayoutVars>
          <dgm:chMax val="1"/>
          <dgm:chPref val="1"/>
        </dgm:presLayoutVars>
      </dgm:prSet>
      <dgm:spPr/>
    </dgm:pt>
    <dgm:pt modelId="{704F1F13-9D6C-4989-97A4-2BCFE20CBA66}" type="pres">
      <dgm:prSet presAssocID="{8E97626A-0FAA-47FA-AA36-D1F78A248C08}" presName="sibTrans" presStyleLbl="sibTrans2D1" presStyleIdx="0" presStyleCnt="0"/>
      <dgm:spPr/>
    </dgm:pt>
    <dgm:pt modelId="{B1AC1930-A48B-4EA5-97B2-5C6E000E47B0}" type="pres">
      <dgm:prSet presAssocID="{0B81B5D0-BE43-4827-8051-56D13084D8C6}" presName="compNode" presStyleCnt="0"/>
      <dgm:spPr/>
    </dgm:pt>
    <dgm:pt modelId="{F81FB599-34BE-4AF4-A80F-D2D570A1743C}" type="pres">
      <dgm:prSet presAssocID="{0B81B5D0-BE43-4827-8051-56D13084D8C6}" presName="iconBgRect" presStyleLbl="bgShp" presStyleIdx="1" presStyleCnt="5"/>
      <dgm:spPr/>
    </dgm:pt>
    <dgm:pt modelId="{95F5E936-C3AD-4ECC-B401-61565A842D68}" type="pres">
      <dgm:prSet presAssocID="{0B81B5D0-BE43-4827-8051-56D13084D8C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80CBE58-6CF7-4C3C-9F4F-EF4AAD2628B1}" type="pres">
      <dgm:prSet presAssocID="{0B81B5D0-BE43-4827-8051-56D13084D8C6}" presName="spaceRect" presStyleCnt="0"/>
      <dgm:spPr/>
    </dgm:pt>
    <dgm:pt modelId="{093ADC87-AF0A-4088-9197-734139FD565C}" type="pres">
      <dgm:prSet presAssocID="{0B81B5D0-BE43-4827-8051-56D13084D8C6}" presName="textRect" presStyleLbl="revTx" presStyleIdx="1" presStyleCnt="5">
        <dgm:presLayoutVars>
          <dgm:chMax val="1"/>
          <dgm:chPref val="1"/>
        </dgm:presLayoutVars>
      </dgm:prSet>
      <dgm:spPr/>
    </dgm:pt>
    <dgm:pt modelId="{497136C7-88EF-4143-BF20-9B20040CE754}" type="pres">
      <dgm:prSet presAssocID="{CBDC24CD-7AA9-45C4-B252-12541242D8E4}" presName="sibTrans" presStyleLbl="sibTrans2D1" presStyleIdx="0" presStyleCnt="0"/>
      <dgm:spPr/>
    </dgm:pt>
    <dgm:pt modelId="{01DB643D-00C9-47CE-8542-3A17952C0C25}" type="pres">
      <dgm:prSet presAssocID="{E6EC8628-E207-443F-8CD1-267DD87D0294}" presName="compNode" presStyleCnt="0"/>
      <dgm:spPr/>
    </dgm:pt>
    <dgm:pt modelId="{DBAC1585-8A49-4EF5-BEE8-300292308E73}" type="pres">
      <dgm:prSet presAssocID="{E6EC8628-E207-443F-8CD1-267DD87D0294}" presName="iconBgRect" presStyleLbl="bgShp" presStyleIdx="2" presStyleCnt="5"/>
      <dgm:spPr/>
    </dgm:pt>
    <dgm:pt modelId="{7BEBDF67-811F-4008-BDE9-38AB0E21FAEE}" type="pres">
      <dgm:prSet presAssocID="{E6EC8628-E207-443F-8CD1-267DD87D029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A2F015-CB24-44EA-A7AA-BDC1FBC0BD57}" type="pres">
      <dgm:prSet presAssocID="{E6EC8628-E207-443F-8CD1-267DD87D0294}" presName="spaceRect" presStyleCnt="0"/>
      <dgm:spPr/>
    </dgm:pt>
    <dgm:pt modelId="{24D41A3C-E7E9-4862-A171-535F91C1F34B}" type="pres">
      <dgm:prSet presAssocID="{E6EC8628-E207-443F-8CD1-267DD87D0294}" presName="textRect" presStyleLbl="revTx" presStyleIdx="2" presStyleCnt="5">
        <dgm:presLayoutVars>
          <dgm:chMax val="1"/>
          <dgm:chPref val="1"/>
        </dgm:presLayoutVars>
      </dgm:prSet>
      <dgm:spPr/>
    </dgm:pt>
    <dgm:pt modelId="{F806BD79-ABE9-4F77-BF3A-69DC108EC29C}" type="pres">
      <dgm:prSet presAssocID="{37E6C79D-0B12-4D06-93A8-EF58D75FC11E}" presName="sibTrans" presStyleLbl="sibTrans2D1" presStyleIdx="0" presStyleCnt="0"/>
      <dgm:spPr/>
    </dgm:pt>
    <dgm:pt modelId="{BFA8C780-9758-47C4-86D5-866EA0796767}" type="pres">
      <dgm:prSet presAssocID="{DDE03230-D0E9-44AC-A7A3-F1BA0E305A64}" presName="compNode" presStyleCnt="0"/>
      <dgm:spPr/>
    </dgm:pt>
    <dgm:pt modelId="{F964C4F9-E5CB-4C8A-86B6-74D0008552F1}" type="pres">
      <dgm:prSet presAssocID="{DDE03230-D0E9-44AC-A7A3-F1BA0E305A64}" presName="iconBgRect" presStyleLbl="bgShp" presStyleIdx="3" presStyleCnt="5"/>
      <dgm:spPr/>
    </dgm:pt>
    <dgm:pt modelId="{E6865D09-190D-461E-BFD2-71C0E71DEFBE}" type="pres">
      <dgm:prSet presAssocID="{DDE03230-D0E9-44AC-A7A3-F1BA0E305A6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8F64AF0B-A733-4D42-951E-D1361045917C}" type="pres">
      <dgm:prSet presAssocID="{DDE03230-D0E9-44AC-A7A3-F1BA0E305A64}" presName="spaceRect" presStyleCnt="0"/>
      <dgm:spPr/>
    </dgm:pt>
    <dgm:pt modelId="{D0E42B4B-3E55-4EE8-BAEB-83D5992AA9AD}" type="pres">
      <dgm:prSet presAssocID="{DDE03230-D0E9-44AC-A7A3-F1BA0E305A64}" presName="textRect" presStyleLbl="revTx" presStyleIdx="3" presStyleCnt="5">
        <dgm:presLayoutVars>
          <dgm:chMax val="1"/>
          <dgm:chPref val="1"/>
        </dgm:presLayoutVars>
      </dgm:prSet>
      <dgm:spPr/>
    </dgm:pt>
    <dgm:pt modelId="{1B812E56-BB38-48EB-9450-87CF591EB4DE}" type="pres">
      <dgm:prSet presAssocID="{ED5CE63C-0965-4232-B218-01CDEDDD2E0A}" presName="sibTrans" presStyleLbl="sibTrans2D1" presStyleIdx="0" presStyleCnt="0"/>
      <dgm:spPr/>
    </dgm:pt>
    <dgm:pt modelId="{9C938774-0315-4A91-B85C-AB45A9FE1631}" type="pres">
      <dgm:prSet presAssocID="{056C452E-33EE-42FC-BCB6-77B699BDECF4}" presName="compNode" presStyleCnt="0"/>
      <dgm:spPr/>
    </dgm:pt>
    <dgm:pt modelId="{5228EF42-3B65-4E46-BBA1-34B131DDF434}" type="pres">
      <dgm:prSet presAssocID="{056C452E-33EE-42FC-BCB6-77B699BDECF4}" presName="iconBgRect" presStyleLbl="bgShp" presStyleIdx="4" presStyleCnt="5"/>
      <dgm:spPr/>
    </dgm:pt>
    <dgm:pt modelId="{30CD8F8D-9584-4F3C-B0FA-7BDC802E01AE}" type="pres">
      <dgm:prSet presAssocID="{056C452E-33EE-42FC-BCB6-77B699BDECF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22C64C9-A537-4F6C-A7B9-2A2B4310E4CB}" type="pres">
      <dgm:prSet presAssocID="{056C452E-33EE-42FC-BCB6-77B699BDECF4}" presName="spaceRect" presStyleCnt="0"/>
      <dgm:spPr/>
    </dgm:pt>
    <dgm:pt modelId="{B76EBFEA-FA8C-42EF-8552-62A809F22A50}" type="pres">
      <dgm:prSet presAssocID="{056C452E-33EE-42FC-BCB6-77B699BDECF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F05882F-77DF-4267-B961-C6C29A9F4C1A}" srcId="{59DD6420-226B-40AF-A414-E0A92138B0AF}" destId="{DDE03230-D0E9-44AC-A7A3-F1BA0E305A64}" srcOrd="3" destOrd="0" parTransId="{AECAF275-CBAE-42D2-AF75-A54BB3961370}" sibTransId="{ED5CE63C-0965-4232-B218-01CDEDDD2E0A}"/>
    <dgm:cxn modelId="{DC54A234-3448-431A-8751-364AC95ADCB3}" type="presOf" srcId="{0B81B5D0-BE43-4827-8051-56D13084D8C6}" destId="{093ADC87-AF0A-4088-9197-734139FD565C}" srcOrd="0" destOrd="0" presId="urn:microsoft.com/office/officeart/2018/2/layout/IconCircleList"/>
    <dgm:cxn modelId="{2831EB37-2B9E-4093-BA83-B1CF3F053B07}" srcId="{59DD6420-226B-40AF-A414-E0A92138B0AF}" destId="{056C452E-33EE-42FC-BCB6-77B699BDECF4}" srcOrd="4" destOrd="0" parTransId="{5D9DE6CF-F8CE-468E-B228-7B74DEF37D52}" sibTransId="{52A171C8-D204-4CE9-9BED-E4A28B6D6404}"/>
    <dgm:cxn modelId="{DC1DAE68-0050-4B2E-A791-2830206C14D1}" type="presOf" srcId="{E6EC8628-E207-443F-8CD1-267DD87D0294}" destId="{24D41A3C-E7E9-4862-A171-535F91C1F34B}" srcOrd="0" destOrd="0" presId="urn:microsoft.com/office/officeart/2018/2/layout/IconCircleList"/>
    <dgm:cxn modelId="{6AAD504A-6969-45A8-BE18-17B91BE91893}" srcId="{59DD6420-226B-40AF-A414-E0A92138B0AF}" destId="{15AD93C7-D1CC-444C-B8D2-D3BFD027372B}" srcOrd="0" destOrd="0" parTransId="{D61786F1-EC49-4E59-AB6F-7E1FF2C03FD5}" sibTransId="{8E97626A-0FAA-47FA-AA36-D1F78A248C08}"/>
    <dgm:cxn modelId="{DF531F6B-BAD2-4864-A117-1811C60D1212}" type="presOf" srcId="{DDE03230-D0E9-44AC-A7A3-F1BA0E305A64}" destId="{D0E42B4B-3E55-4EE8-BAEB-83D5992AA9AD}" srcOrd="0" destOrd="0" presId="urn:microsoft.com/office/officeart/2018/2/layout/IconCircleList"/>
    <dgm:cxn modelId="{E828D96D-6ECC-4F6E-9851-5B2E50A205BB}" type="presOf" srcId="{8E97626A-0FAA-47FA-AA36-D1F78A248C08}" destId="{704F1F13-9D6C-4989-97A4-2BCFE20CBA66}" srcOrd="0" destOrd="0" presId="urn:microsoft.com/office/officeart/2018/2/layout/IconCircleList"/>
    <dgm:cxn modelId="{7BF5B24F-7EEA-4B45-857D-14E1AEE6AE4A}" type="presOf" srcId="{37E6C79D-0B12-4D06-93A8-EF58D75FC11E}" destId="{F806BD79-ABE9-4F77-BF3A-69DC108EC29C}" srcOrd="0" destOrd="0" presId="urn:microsoft.com/office/officeart/2018/2/layout/IconCircleList"/>
    <dgm:cxn modelId="{4DE68F7A-8D3F-4804-8A23-0085C887D068}" type="presOf" srcId="{15AD93C7-D1CC-444C-B8D2-D3BFD027372B}" destId="{23916026-85DF-4E99-888C-A908B54E557F}" srcOrd="0" destOrd="0" presId="urn:microsoft.com/office/officeart/2018/2/layout/IconCircleList"/>
    <dgm:cxn modelId="{FCF00885-BCD5-4198-B7A0-35C384D97E92}" srcId="{59DD6420-226B-40AF-A414-E0A92138B0AF}" destId="{E6EC8628-E207-443F-8CD1-267DD87D0294}" srcOrd="2" destOrd="0" parTransId="{056A8D3C-FD00-4701-8830-BEE47E748351}" sibTransId="{37E6C79D-0B12-4D06-93A8-EF58D75FC11E}"/>
    <dgm:cxn modelId="{F8D16A88-845C-439B-8847-3F93BF0059CA}" type="presOf" srcId="{CBDC24CD-7AA9-45C4-B252-12541242D8E4}" destId="{497136C7-88EF-4143-BF20-9B20040CE754}" srcOrd="0" destOrd="0" presId="urn:microsoft.com/office/officeart/2018/2/layout/IconCircleList"/>
    <dgm:cxn modelId="{141F409E-9471-4AFD-B680-0E3E12C25825}" type="presOf" srcId="{056C452E-33EE-42FC-BCB6-77B699BDECF4}" destId="{B76EBFEA-FA8C-42EF-8552-62A809F22A50}" srcOrd="0" destOrd="0" presId="urn:microsoft.com/office/officeart/2018/2/layout/IconCircleList"/>
    <dgm:cxn modelId="{E5DFB5B0-26EE-4BB8-8BE8-BDA8FA9C925A}" type="presOf" srcId="{59DD6420-226B-40AF-A414-E0A92138B0AF}" destId="{2E336747-769F-4323-A77B-30DB57F2BFCD}" srcOrd="0" destOrd="0" presId="urn:microsoft.com/office/officeart/2018/2/layout/IconCircleList"/>
    <dgm:cxn modelId="{8752A5B7-C5AE-4073-BA64-3A93CE760356}" srcId="{59DD6420-226B-40AF-A414-E0A92138B0AF}" destId="{0B81B5D0-BE43-4827-8051-56D13084D8C6}" srcOrd="1" destOrd="0" parTransId="{0EEEC0D6-8A95-4537-BCE4-9D51850BEC9D}" sibTransId="{CBDC24CD-7AA9-45C4-B252-12541242D8E4}"/>
    <dgm:cxn modelId="{B8DB60EB-3FC0-4350-9272-2760698BA6DE}" type="presOf" srcId="{ED5CE63C-0965-4232-B218-01CDEDDD2E0A}" destId="{1B812E56-BB38-48EB-9450-87CF591EB4DE}" srcOrd="0" destOrd="0" presId="urn:microsoft.com/office/officeart/2018/2/layout/IconCircleList"/>
    <dgm:cxn modelId="{CD6996DD-C3BD-4996-BF2D-68CB62E21371}" type="presParOf" srcId="{2E336747-769F-4323-A77B-30DB57F2BFCD}" destId="{A98E2409-5007-4CA0-BA07-B47BF0390654}" srcOrd="0" destOrd="0" presId="urn:microsoft.com/office/officeart/2018/2/layout/IconCircleList"/>
    <dgm:cxn modelId="{4B2D15BA-BFE9-460D-A085-86F4453CAE06}" type="presParOf" srcId="{A98E2409-5007-4CA0-BA07-B47BF0390654}" destId="{5F46E88C-4A43-4ECA-8F1B-B07BE64F7A54}" srcOrd="0" destOrd="0" presId="urn:microsoft.com/office/officeart/2018/2/layout/IconCircleList"/>
    <dgm:cxn modelId="{E4C48309-F5DF-4883-A0EE-803991688BEC}" type="presParOf" srcId="{5F46E88C-4A43-4ECA-8F1B-B07BE64F7A54}" destId="{17949297-D8C0-4E8E-9053-103642A0D83B}" srcOrd="0" destOrd="0" presId="urn:microsoft.com/office/officeart/2018/2/layout/IconCircleList"/>
    <dgm:cxn modelId="{AE2109D7-2B99-415B-B419-87F11871DC88}" type="presParOf" srcId="{5F46E88C-4A43-4ECA-8F1B-B07BE64F7A54}" destId="{4EAE08D4-656B-4A2E-8D35-8F98F2685F10}" srcOrd="1" destOrd="0" presId="urn:microsoft.com/office/officeart/2018/2/layout/IconCircleList"/>
    <dgm:cxn modelId="{E61631DD-AEC8-48F2-8D29-B3D78221E5C8}" type="presParOf" srcId="{5F46E88C-4A43-4ECA-8F1B-B07BE64F7A54}" destId="{DBC9679C-AB09-48CF-BE1C-449074BA8D1F}" srcOrd="2" destOrd="0" presId="urn:microsoft.com/office/officeart/2018/2/layout/IconCircleList"/>
    <dgm:cxn modelId="{0FAFAF87-F895-4153-93D7-F0BCC97273B2}" type="presParOf" srcId="{5F46E88C-4A43-4ECA-8F1B-B07BE64F7A54}" destId="{23916026-85DF-4E99-888C-A908B54E557F}" srcOrd="3" destOrd="0" presId="urn:microsoft.com/office/officeart/2018/2/layout/IconCircleList"/>
    <dgm:cxn modelId="{4E9D5615-7B80-4D69-B023-EA5543826F6D}" type="presParOf" srcId="{A98E2409-5007-4CA0-BA07-B47BF0390654}" destId="{704F1F13-9D6C-4989-97A4-2BCFE20CBA66}" srcOrd="1" destOrd="0" presId="urn:microsoft.com/office/officeart/2018/2/layout/IconCircleList"/>
    <dgm:cxn modelId="{C96AFD14-C6F1-4F0B-A9E6-A1D176C7E64C}" type="presParOf" srcId="{A98E2409-5007-4CA0-BA07-B47BF0390654}" destId="{B1AC1930-A48B-4EA5-97B2-5C6E000E47B0}" srcOrd="2" destOrd="0" presId="urn:microsoft.com/office/officeart/2018/2/layout/IconCircleList"/>
    <dgm:cxn modelId="{5F67003E-8860-4585-A586-3F6AFEC03B0C}" type="presParOf" srcId="{B1AC1930-A48B-4EA5-97B2-5C6E000E47B0}" destId="{F81FB599-34BE-4AF4-A80F-D2D570A1743C}" srcOrd="0" destOrd="0" presId="urn:microsoft.com/office/officeart/2018/2/layout/IconCircleList"/>
    <dgm:cxn modelId="{391067F4-6DFC-4161-AEBE-C31DBF1CC924}" type="presParOf" srcId="{B1AC1930-A48B-4EA5-97B2-5C6E000E47B0}" destId="{95F5E936-C3AD-4ECC-B401-61565A842D68}" srcOrd="1" destOrd="0" presId="urn:microsoft.com/office/officeart/2018/2/layout/IconCircleList"/>
    <dgm:cxn modelId="{75D382BA-4257-4C6C-B669-0ACDA64CE8FA}" type="presParOf" srcId="{B1AC1930-A48B-4EA5-97B2-5C6E000E47B0}" destId="{280CBE58-6CF7-4C3C-9F4F-EF4AAD2628B1}" srcOrd="2" destOrd="0" presId="urn:microsoft.com/office/officeart/2018/2/layout/IconCircleList"/>
    <dgm:cxn modelId="{598BDC9B-C496-4E61-A457-E9F5890517BC}" type="presParOf" srcId="{B1AC1930-A48B-4EA5-97B2-5C6E000E47B0}" destId="{093ADC87-AF0A-4088-9197-734139FD565C}" srcOrd="3" destOrd="0" presId="urn:microsoft.com/office/officeart/2018/2/layout/IconCircleList"/>
    <dgm:cxn modelId="{96D4CBD1-2399-4720-BCE6-D4BFDFE9D976}" type="presParOf" srcId="{A98E2409-5007-4CA0-BA07-B47BF0390654}" destId="{497136C7-88EF-4143-BF20-9B20040CE754}" srcOrd="3" destOrd="0" presId="urn:microsoft.com/office/officeart/2018/2/layout/IconCircleList"/>
    <dgm:cxn modelId="{6FBFCCB5-FD64-476A-A4C8-EC0408CE8AE9}" type="presParOf" srcId="{A98E2409-5007-4CA0-BA07-B47BF0390654}" destId="{01DB643D-00C9-47CE-8542-3A17952C0C25}" srcOrd="4" destOrd="0" presId="urn:microsoft.com/office/officeart/2018/2/layout/IconCircleList"/>
    <dgm:cxn modelId="{31D73C63-93F6-4B5E-A34D-8EE634E64BDF}" type="presParOf" srcId="{01DB643D-00C9-47CE-8542-3A17952C0C25}" destId="{DBAC1585-8A49-4EF5-BEE8-300292308E73}" srcOrd="0" destOrd="0" presId="urn:microsoft.com/office/officeart/2018/2/layout/IconCircleList"/>
    <dgm:cxn modelId="{9A233D15-B73D-4193-B543-BEBD9FF22D8A}" type="presParOf" srcId="{01DB643D-00C9-47CE-8542-3A17952C0C25}" destId="{7BEBDF67-811F-4008-BDE9-38AB0E21FAEE}" srcOrd="1" destOrd="0" presId="urn:microsoft.com/office/officeart/2018/2/layout/IconCircleList"/>
    <dgm:cxn modelId="{222320F7-83F3-4B07-ADF0-D46F7551D70F}" type="presParOf" srcId="{01DB643D-00C9-47CE-8542-3A17952C0C25}" destId="{4CA2F015-CB24-44EA-A7AA-BDC1FBC0BD57}" srcOrd="2" destOrd="0" presId="urn:microsoft.com/office/officeart/2018/2/layout/IconCircleList"/>
    <dgm:cxn modelId="{0FA00C33-1F85-4612-8D24-A479A03B61B6}" type="presParOf" srcId="{01DB643D-00C9-47CE-8542-3A17952C0C25}" destId="{24D41A3C-E7E9-4862-A171-535F91C1F34B}" srcOrd="3" destOrd="0" presId="urn:microsoft.com/office/officeart/2018/2/layout/IconCircleList"/>
    <dgm:cxn modelId="{9A6C83EA-2D48-4239-ABB3-6314FF65D2D5}" type="presParOf" srcId="{A98E2409-5007-4CA0-BA07-B47BF0390654}" destId="{F806BD79-ABE9-4F77-BF3A-69DC108EC29C}" srcOrd="5" destOrd="0" presId="urn:microsoft.com/office/officeart/2018/2/layout/IconCircleList"/>
    <dgm:cxn modelId="{65B90468-F97C-47E7-943E-766F02C4F3C0}" type="presParOf" srcId="{A98E2409-5007-4CA0-BA07-B47BF0390654}" destId="{BFA8C780-9758-47C4-86D5-866EA0796767}" srcOrd="6" destOrd="0" presId="urn:microsoft.com/office/officeart/2018/2/layout/IconCircleList"/>
    <dgm:cxn modelId="{3EF74843-D44A-4E47-AE73-FB14AA460964}" type="presParOf" srcId="{BFA8C780-9758-47C4-86D5-866EA0796767}" destId="{F964C4F9-E5CB-4C8A-86B6-74D0008552F1}" srcOrd="0" destOrd="0" presId="urn:microsoft.com/office/officeart/2018/2/layout/IconCircleList"/>
    <dgm:cxn modelId="{C305CCD7-ADA2-4A42-85A3-BC990F653EE5}" type="presParOf" srcId="{BFA8C780-9758-47C4-86D5-866EA0796767}" destId="{E6865D09-190D-461E-BFD2-71C0E71DEFBE}" srcOrd="1" destOrd="0" presId="urn:microsoft.com/office/officeart/2018/2/layout/IconCircleList"/>
    <dgm:cxn modelId="{6068B8DD-D909-42F4-8DC5-AE11CC97F01E}" type="presParOf" srcId="{BFA8C780-9758-47C4-86D5-866EA0796767}" destId="{8F64AF0B-A733-4D42-951E-D1361045917C}" srcOrd="2" destOrd="0" presId="urn:microsoft.com/office/officeart/2018/2/layout/IconCircleList"/>
    <dgm:cxn modelId="{7650FB10-8492-42B4-8797-365C44DFCC06}" type="presParOf" srcId="{BFA8C780-9758-47C4-86D5-866EA0796767}" destId="{D0E42B4B-3E55-4EE8-BAEB-83D5992AA9AD}" srcOrd="3" destOrd="0" presId="urn:microsoft.com/office/officeart/2018/2/layout/IconCircleList"/>
    <dgm:cxn modelId="{D1DB392D-DBED-4BEA-9477-5681ABEA41E1}" type="presParOf" srcId="{A98E2409-5007-4CA0-BA07-B47BF0390654}" destId="{1B812E56-BB38-48EB-9450-87CF591EB4DE}" srcOrd="7" destOrd="0" presId="urn:microsoft.com/office/officeart/2018/2/layout/IconCircleList"/>
    <dgm:cxn modelId="{D8F3CA5F-B50D-4A7A-A8BE-39C064C78137}" type="presParOf" srcId="{A98E2409-5007-4CA0-BA07-B47BF0390654}" destId="{9C938774-0315-4A91-B85C-AB45A9FE1631}" srcOrd="8" destOrd="0" presId="urn:microsoft.com/office/officeart/2018/2/layout/IconCircleList"/>
    <dgm:cxn modelId="{39BB664E-5E11-417B-A927-A06B33147476}" type="presParOf" srcId="{9C938774-0315-4A91-B85C-AB45A9FE1631}" destId="{5228EF42-3B65-4E46-BBA1-34B131DDF434}" srcOrd="0" destOrd="0" presId="urn:microsoft.com/office/officeart/2018/2/layout/IconCircleList"/>
    <dgm:cxn modelId="{696BBFD6-5D5D-4290-B76F-F412E6C77794}" type="presParOf" srcId="{9C938774-0315-4A91-B85C-AB45A9FE1631}" destId="{30CD8F8D-9584-4F3C-B0FA-7BDC802E01AE}" srcOrd="1" destOrd="0" presId="urn:microsoft.com/office/officeart/2018/2/layout/IconCircleList"/>
    <dgm:cxn modelId="{294835F6-F6F3-46E8-BCA0-85C240158A0D}" type="presParOf" srcId="{9C938774-0315-4A91-B85C-AB45A9FE1631}" destId="{822C64C9-A537-4F6C-A7B9-2A2B4310E4CB}" srcOrd="2" destOrd="0" presId="urn:microsoft.com/office/officeart/2018/2/layout/IconCircleList"/>
    <dgm:cxn modelId="{F3BD0763-3BE7-4D8A-B057-27C47CC1EE15}" type="presParOf" srcId="{9C938774-0315-4A91-B85C-AB45A9FE1631}" destId="{B76EBFEA-FA8C-42EF-8552-62A809F22A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210EF-B6E0-41D9-9714-1FA4BAA74F8D}">
      <dsp:nvSpPr>
        <dsp:cNvPr id="0" name=""/>
        <dsp:cNvSpPr/>
      </dsp:nvSpPr>
      <dsp:spPr>
        <a:xfrm>
          <a:off x="0" y="2300"/>
          <a:ext cx="6278562" cy="1166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B1FF8-A538-4C8F-B911-1811942FD85E}">
      <dsp:nvSpPr>
        <dsp:cNvPr id="0" name=""/>
        <dsp:cNvSpPr/>
      </dsp:nvSpPr>
      <dsp:spPr>
        <a:xfrm>
          <a:off x="352743" y="264672"/>
          <a:ext cx="641351" cy="641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55EF9-0374-42E3-8C88-32A05224217E}">
      <dsp:nvSpPr>
        <dsp:cNvPr id="0" name=""/>
        <dsp:cNvSpPr/>
      </dsp:nvSpPr>
      <dsp:spPr>
        <a:xfrm>
          <a:off x="1346839" y="2300"/>
          <a:ext cx="4931722" cy="116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12" tIns="123412" rIns="123412" bIns="1234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Sanitation crews visiting empty trash bins generates unnecessary costs</a:t>
          </a:r>
        </a:p>
      </dsp:txBody>
      <dsp:txXfrm>
        <a:off x="1346839" y="2300"/>
        <a:ext cx="4931722" cy="1166094"/>
      </dsp:txXfrm>
    </dsp:sp>
    <dsp:sp modelId="{642D7543-6DE7-4942-BE29-0072F81A109E}">
      <dsp:nvSpPr>
        <dsp:cNvPr id="0" name=""/>
        <dsp:cNvSpPr/>
      </dsp:nvSpPr>
      <dsp:spPr>
        <a:xfrm>
          <a:off x="0" y="1459918"/>
          <a:ext cx="6278562" cy="1166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903F5-C4AD-451E-A936-0E3F0C42A46F}">
      <dsp:nvSpPr>
        <dsp:cNvPr id="0" name=""/>
        <dsp:cNvSpPr/>
      </dsp:nvSpPr>
      <dsp:spPr>
        <a:xfrm>
          <a:off x="352743" y="1722290"/>
          <a:ext cx="641351" cy="641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5D9-0AB2-4DCF-BE78-479E25A76F27}">
      <dsp:nvSpPr>
        <dsp:cNvPr id="0" name=""/>
        <dsp:cNvSpPr/>
      </dsp:nvSpPr>
      <dsp:spPr>
        <a:xfrm>
          <a:off x="1346839" y="1459918"/>
          <a:ext cx="4931722" cy="116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12" tIns="123412" rIns="123412" bIns="1234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 these costs by tasking sanitation crews with visiting only full bins</a:t>
          </a:r>
        </a:p>
      </dsp:txBody>
      <dsp:txXfrm>
        <a:off x="1346839" y="1459918"/>
        <a:ext cx="4931722" cy="1166094"/>
      </dsp:txXfrm>
    </dsp:sp>
    <dsp:sp modelId="{F6009722-8F59-400B-A4EF-0A51EF3C3287}">
      <dsp:nvSpPr>
        <dsp:cNvPr id="0" name=""/>
        <dsp:cNvSpPr/>
      </dsp:nvSpPr>
      <dsp:spPr>
        <a:xfrm>
          <a:off x="0" y="2917536"/>
          <a:ext cx="6278562" cy="1166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C5331-45B2-4870-8A10-61B8A7E61004}">
      <dsp:nvSpPr>
        <dsp:cNvPr id="0" name=""/>
        <dsp:cNvSpPr/>
      </dsp:nvSpPr>
      <dsp:spPr>
        <a:xfrm>
          <a:off x="352743" y="3179908"/>
          <a:ext cx="641351" cy="641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8F0C9-B934-4B20-8A60-960FBD467E2E}">
      <dsp:nvSpPr>
        <dsp:cNvPr id="0" name=""/>
        <dsp:cNvSpPr/>
      </dsp:nvSpPr>
      <dsp:spPr>
        <a:xfrm>
          <a:off x="1346839" y="2917536"/>
          <a:ext cx="4931722" cy="116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12" tIns="123412" rIns="123412" bIns="1234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Overflowing bins increase pollution and reduces an area’s natural beauty</a:t>
          </a:r>
        </a:p>
      </dsp:txBody>
      <dsp:txXfrm>
        <a:off x="1346839" y="2917536"/>
        <a:ext cx="4931722" cy="1166094"/>
      </dsp:txXfrm>
    </dsp:sp>
    <dsp:sp modelId="{42C25017-0086-431C-98C9-E50D01D2A623}">
      <dsp:nvSpPr>
        <dsp:cNvPr id="0" name=""/>
        <dsp:cNvSpPr/>
      </dsp:nvSpPr>
      <dsp:spPr>
        <a:xfrm>
          <a:off x="0" y="4375154"/>
          <a:ext cx="6278562" cy="1166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22D76-DA25-49BC-BF86-651FD67B5BC3}">
      <dsp:nvSpPr>
        <dsp:cNvPr id="0" name=""/>
        <dsp:cNvSpPr/>
      </dsp:nvSpPr>
      <dsp:spPr>
        <a:xfrm>
          <a:off x="352743" y="4637526"/>
          <a:ext cx="641351" cy="641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018AE-F2C7-4F6C-AD85-39D3A9FAAC82}">
      <dsp:nvSpPr>
        <dsp:cNvPr id="0" name=""/>
        <dsp:cNvSpPr/>
      </dsp:nvSpPr>
      <dsp:spPr>
        <a:xfrm>
          <a:off x="1346839" y="4375154"/>
          <a:ext cx="4931722" cy="116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12" tIns="123412" rIns="123412" bIns="1234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data analysis to predict when bins become full</a:t>
          </a:r>
        </a:p>
      </dsp:txBody>
      <dsp:txXfrm>
        <a:off x="1346839" y="4375154"/>
        <a:ext cx="4931722" cy="1166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D6F11-84E5-41DC-8852-8FC524B8318E}">
      <dsp:nvSpPr>
        <dsp:cNvPr id="0" name=""/>
        <dsp:cNvSpPr/>
      </dsp:nvSpPr>
      <dsp:spPr>
        <a:xfrm>
          <a:off x="631612" y="157116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79C4B-1A3B-49A2-9566-E3DB5FFED2E8}">
      <dsp:nvSpPr>
        <dsp:cNvPr id="0" name=""/>
        <dsp:cNvSpPr/>
      </dsp:nvSpPr>
      <dsp:spPr>
        <a:xfrm>
          <a:off x="1048425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10EFB-F120-4C7C-AA47-248DDD4A42A7}">
      <dsp:nvSpPr>
        <dsp:cNvPr id="0" name=""/>
        <dsp:cNvSpPr/>
      </dsp:nvSpPr>
      <dsp:spPr>
        <a:xfrm>
          <a:off x="6393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State and local Sanitation companies</a:t>
          </a:r>
        </a:p>
      </dsp:txBody>
      <dsp:txXfrm>
        <a:off x="6393" y="2722117"/>
        <a:ext cx="3206250" cy="720000"/>
      </dsp:txXfrm>
    </dsp:sp>
    <dsp:sp modelId="{88C657A1-962C-496D-B3DA-A7951B22849C}">
      <dsp:nvSpPr>
        <dsp:cNvPr id="0" name=""/>
        <dsp:cNvSpPr/>
      </dsp:nvSpPr>
      <dsp:spPr>
        <a:xfrm>
          <a:off x="4398956" y="157116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0D6C2-BCD2-46C4-B289-6FEC8BFEE612}">
      <dsp:nvSpPr>
        <dsp:cNvPr id="0" name=""/>
        <dsp:cNvSpPr/>
      </dsp:nvSpPr>
      <dsp:spPr>
        <a:xfrm>
          <a:off x="4815768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83EEC-A0C7-4005-A9D7-3C1AB776857E}">
      <dsp:nvSpPr>
        <dsp:cNvPr id="0" name=""/>
        <dsp:cNvSpPr/>
      </dsp:nvSpPr>
      <dsp:spPr>
        <a:xfrm>
          <a:off x="3773737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Offices</a:t>
          </a:r>
        </a:p>
      </dsp:txBody>
      <dsp:txXfrm>
        <a:off x="3773737" y="2722117"/>
        <a:ext cx="3206250" cy="720000"/>
      </dsp:txXfrm>
    </dsp:sp>
    <dsp:sp modelId="{A709E594-992F-42AE-AADD-B525AF030D72}">
      <dsp:nvSpPr>
        <dsp:cNvPr id="0" name=""/>
        <dsp:cNvSpPr/>
      </dsp:nvSpPr>
      <dsp:spPr>
        <a:xfrm>
          <a:off x="8166300" y="157116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24684-EBD5-422D-A5B8-B106B4F0E6C9}">
      <dsp:nvSpPr>
        <dsp:cNvPr id="0" name=""/>
        <dsp:cNvSpPr/>
      </dsp:nvSpPr>
      <dsp:spPr>
        <a:xfrm>
          <a:off x="8583112" y="573929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DE98C-2A88-4A17-9371-29D0EC81B5D7}">
      <dsp:nvSpPr>
        <dsp:cNvPr id="0" name=""/>
        <dsp:cNvSpPr/>
      </dsp:nvSpPr>
      <dsp:spPr>
        <a:xfrm>
          <a:off x="7541081" y="272211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Amusement parks( Imagica, Kingdom of dreams ,Worlds of wonder)</a:t>
          </a:r>
        </a:p>
      </dsp:txBody>
      <dsp:txXfrm>
        <a:off x="7541081" y="2722117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C2F3D-F004-46A2-9E00-08B17A12F164}">
      <dsp:nvSpPr>
        <dsp:cNvPr id="0" name=""/>
        <dsp:cNvSpPr/>
      </dsp:nvSpPr>
      <dsp:spPr>
        <a:xfrm>
          <a:off x="678862" y="8980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E7EC0-E788-429C-8482-43875E6E2211}">
      <dsp:nvSpPr>
        <dsp:cNvPr id="0" name=""/>
        <dsp:cNvSpPr/>
      </dsp:nvSpPr>
      <dsp:spPr>
        <a:xfrm>
          <a:off x="678862" y="174884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Positive</a:t>
          </a:r>
        </a:p>
      </dsp:txBody>
      <dsp:txXfrm>
        <a:off x="678862" y="1748848"/>
        <a:ext cx="4320000" cy="648000"/>
      </dsp:txXfrm>
    </dsp:sp>
    <dsp:sp modelId="{0259E7F6-C0BE-4FEA-93FC-67FB956770D1}">
      <dsp:nvSpPr>
        <dsp:cNvPr id="0" name=""/>
        <dsp:cNvSpPr/>
      </dsp:nvSpPr>
      <dsp:spPr>
        <a:xfrm>
          <a:off x="678862" y="2465241"/>
          <a:ext cx="4320000" cy="1044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Reduce unnecessary costs by having sanitation crews only visit full bins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Increase natural beauty of an area by reducing pollution due to bin overflow</a:t>
          </a:r>
        </a:p>
      </dsp:txBody>
      <dsp:txXfrm>
        <a:off x="678862" y="2465241"/>
        <a:ext cx="4320000" cy="1044187"/>
      </dsp:txXfrm>
    </dsp:sp>
    <dsp:sp modelId="{A4BE1E5A-6532-4AAA-A9E2-FF4604266A63}">
      <dsp:nvSpPr>
        <dsp:cNvPr id="0" name=""/>
        <dsp:cNvSpPr/>
      </dsp:nvSpPr>
      <dsp:spPr>
        <a:xfrm>
          <a:off x="5754862" y="8980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F72A8-DEB4-4A57-B7BC-F5345C7E30B8}">
      <dsp:nvSpPr>
        <dsp:cNvPr id="0" name=""/>
        <dsp:cNvSpPr/>
      </dsp:nvSpPr>
      <dsp:spPr>
        <a:xfrm>
          <a:off x="5754862" y="174884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Negative</a:t>
          </a:r>
        </a:p>
      </dsp:txBody>
      <dsp:txXfrm>
        <a:off x="5754862" y="1748848"/>
        <a:ext cx="4320000" cy="648000"/>
      </dsp:txXfrm>
    </dsp:sp>
    <dsp:sp modelId="{73CF477A-A822-4238-A1C4-478781DD1974}">
      <dsp:nvSpPr>
        <dsp:cNvPr id="0" name=""/>
        <dsp:cNvSpPr/>
      </dsp:nvSpPr>
      <dsp:spPr>
        <a:xfrm>
          <a:off x="5754862" y="2465241"/>
          <a:ext cx="4320000" cy="1044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Slightly increased carbon footprint due to manufacture and assembly of the board</a:t>
          </a:r>
        </a:p>
      </dsp:txBody>
      <dsp:txXfrm>
        <a:off x="5754862" y="2465241"/>
        <a:ext cx="4320000" cy="1044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AC8D7-240A-4ACD-A8AE-6371081FBAF3}">
      <dsp:nvSpPr>
        <dsp:cNvPr id="0" name=""/>
        <dsp:cNvSpPr/>
      </dsp:nvSpPr>
      <dsp:spPr>
        <a:xfrm>
          <a:off x="212" y="212152"/>
          <a:ext cx="2564111" cy="3076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277" tIns="0" rIns="253277" bIns="33020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Customer purchases the devices</a:t>
          </a:r>
        </a:p>
      </dsp:txBody>
      <dsp:txXfrm>
        <a:off x="212" y="1442925"/>
        <a:ext cx="2564111" cy="1846160"/>
      </dsp:txXfrm>
    </dsp:sp>
    <dsp:sp modelId="{8139E021-9F04-482C-A7ED-C516BE966942}">
      <dsp:nvSpPr>
        <dsp:cNvPr id="0" name=""/>
        <dsp:cNvSpPr/>
      </dsp:nvSpPr>
      <dsp:spPr>
        <a:xfrm>
          <a:off x="212" y="212152"/>
          <a:ext cx="2564111" cy="123077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277" tIns="165100" rIns="25327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2" y="212152"/>
        <a:ext cx="2564111" cy="1230773"/>
      </dsp:txXfrm>
    </dsp:sp>
    <dsp:sp modelId="{3B36D7F6-EA44-46DC-8935-04FF4A935601}">
      <dsp:nvSpPr>
        <dsp:cNvPr id="0" name=""/>
        <dsp:cNvSpPr/>
      </dsp:nvSpPr>
      <dsp:spPr>
        <a:xfrm>
          <a:off x="2769452" y="212152"/>
          <a:ext cx="2564111" cy="3076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277" tIns="0" rIns="253277" bIns="33020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Installs on bins they manage</a:t>
          </a:r>
        </a:p>
      </dsp:txBody>
      <dsp:txXfrm>
        <a:off x="2769452" y="1442925"/>
        <a:ext cx="2564111" cy="1846160"/>
      </dsp:txXfrm>
    </dsp:sp>
    <dsp:sp modelId="{6E0C5CB0-706A-4BB6-A709-289CA31EEC87}">
      <dsp:nvSpPr>
        <dsp:cNvPr id="0" name=""/>
        <dsp:cNvSpPr/>
      </dsp:nvSpPr>
      <dsp:spPr>
        <a:xfrm>
          <a:off x="2769452" y="212152"/>
          <a:ext cx="2564111" cy="123077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277" tIns="165100" rIns="25327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69452" y="212152"/>
        <a:ext cx="2564111" cy="1230773"/>
      </dsp:txXfrm>
    </dsp:sp>
    <dsp:sp modelId="{2ED3CB3F-07D7-444A-AB81-18A3EA578662}">
      <dsp:nvSpPr>
        <dsp:cNvPr id="0" name=""/>
        <dsp:cNvSpPr/>
      </dsp:nvSpPr>
      <dsp:spPr>
        <a:xfrm>
          <a:off x="5538693" y="212152"/>
          <a:ext cx="2564111" cy="3076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277" tIns="0" rIns="253277" bIns="33020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SQL Server instance will either be purchased by customer or from us</a:t>
          </a:r>
        </a:p>
      </dsp:txBody>
      <dsp:txXfrm>
        <a:off x="5538693" y="1442925"/>
        <a:ext cx="2564111" cy="1846160"/>
      </dsp:txXfrm>
    </dsp:sp>
    <dsp:sp modelId="{1FEC564F-7081-4B9E-90A7-B79ECB7012BF}">
      <dsp:nvSpPr>
        <dsp:cNvPr id="0" name=""/>
        <dsp:cNvSpPr/>
      </dsp:nvSpPr>
      <dsp:spPr>
        <a:xfrm>
          <a:off x="5538693" y="212152"/>
          <a:ext cx="2564111" cy="123077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277" tIns="165100" rIns="25327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38693" y="212152"/>
        <a:ext cx="2564111" cy="1230773"/>
      </dsp:txXfrm>
    </dsp:sp>
    <dsp:sp modelId="{0CE7E510-D118-480E-A92F-C30729E32FB5}">
      <dsp:nvSpPr>
        <dsp:cNvPr id="0" name=""/>
        <dsp:cNvSpPr/>
      </dsp:nvSpPr>
      <dsp:spPr>
        <a:xfrm>
          <a:off x="8307934" y="212152"/>
          <a:ext cx="2564111" cy="3076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277" tIns="0" rIns="253277" bIns="33020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Management software is installed and begins managing the field devices</a:t>
          </a:r>
        </a:p>
      </dsp:txBody>
      <dsp:txXfrm>
        <a:off x="8307934" y="1442925"/>
        <a:ext cx="2564111" cy="1846160"/>
      </dsp:txXfrm>
    </dsp:sp>
    <dsp:sp modelId="{D13BBE5B-D342-442D-9C2C-C2CDFDD389CC}">
      <dsp:nvSpPr>
        <dsp:cNvPr id="0" name=""/>
        <dsp:cNvSpPr/>
      </dsp:nvSpPr>
      <dsp:spPr>
        <a:xfrm>
          <a:off x="8307934" y="212152"/>
          <a:ext cx="2564111" cy="123077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277" tIns="165100" rIns="25327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307934" y="212152"/>
        <a:ext cx="2564111" cy="12307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49297-D8C0-4E8E-9053-103642A0D83B}">
      <dsp:nvSpPr>
        <dsp:cNvPr id="0" name=""/>
        <dsp:cNvSpPr/>
      </dsp:nvSpPr>
      <dsp:spPr>
        <a:xfrm>
          <a:off x="188941" y="543284"/>
          <a:ext cx="909729" cy="9097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E08D4-656B-4A2E-8D35-8F98F2685F10}">
      <dsp:nvSpPr>
        <dsp:cNvPr id="0" name=""/>
        <dsp:cNvSpPr/>
      </dsp:nvSpPr>
      <dsp:spPr>
        <a:xfrm>
          <a:off x="379985" y="734327"/>
          <a:ext cx="527642" cy="527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16026-85DF-4E99-888C-A908B54E557F}">
      <dsp:nvSpPr>
        <dsp:cNvPr id="0" name=""/>
        <dsp:cNvSpPr/>
      </dsp:nvSpPr>
      <dsp:spPr>
        <a:xfrm>
          <a:off x="1293612" y="543284"/>
          <a:ext cx="2144361" cy="909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Management system is modular, so unexpected behavior is minimized</a:t>
          </a:r>
        </a:p>
      </dsp:txBody>
      <dsp:txXfrm>
        <a:off x="1293612" y="543284"/>
        <a:ext cx="2144361" cy="909729"/>
      </dsp:txXfrm>
    </dsp:sp>
    <dsp:sp modelId="{F81FB599-34BE-4AF4-A80F-D2D570A1743C}">
      <dsp:nvSpPr>
        <dsp:cNvPr id="0" name=""/>
        <dsp:cNvSpPr/>
      </dsp:nvSpPr>
      <dsp:spPr>
        <a:xfrm>
          <a:off x="3811612" y="543284"/>
          <a:ext cx="909729" cy="90972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5E936-C3AD-4ECC-B401-61565A842D68}">
      <dsp:nvSpPr>
        <dsp:cNvPr id="0" name=""/>
        <dsp:cNvSpPr/>
      </dsp:nvSpPr>
      <dsp:spPr>
        <a:xfrm>
          <a:off x="4002655" y="734327"/>
          <a:ext cx="527642" cy="527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ADC87-AF0A-4088-9197-734139FD565C}">
      <dsp:nvSpPr>
        <dsp:cNvPr id="0" name=""/>
        <dsp:cNvSpPr/>
      </dsp:nvSpPr>
      <dsp:spPr>
        <a:xfrm>
          <a:off x="4916283" y="543284"/>
          <a:ext cx="2144361" cy="909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Simply use the application while manually updating Server to ensure proper responses</a:t>
          </a:r>
        </a:p>
      </dsp:txBody>
      <dsp:txXfrm>
        <a:off x="4916283" y="543284"/>
        <a:ext cx="2144361" cy="909729"/>
      </dsp:txXfrm>
    </dsp:sp>
    <dsp:sp modelId="{DBAC1585-8A49-4EF5-BEE8-300292308E73}">
      <dsp:nvSpPr>
        <dsp:cNvPr id="0" name=""/>
        <dsp:cNvSpPr/>
      </dsp:nvSpPr>
      <dsp:spPr>
        <a:xfrm>
          <a:off x="7434283" y="543284"/>
          <a:ext cx="909729" cy="9097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BDF67-811F-4008-BDE9-38AB0E21FAEE}">
      <dsp:nvSpPr>
        <dsp:cNvPr id="0" name=""/>
        <dsp:cNvSpPr/>
      </dsp:nvSpPr>
      <dsp:spPr>
        <a:xfrm>
          <a:off x="7625326" y="734327"/>
          <a:ext cx="527642" cy="527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41A3C-E7E9-4862-A171-535F91C1F34B}">
      <dsp:nvSpPr>
        <dsp:cNvPr id="0" name=""/>
        <dsp:cNvSpPr/>
      </dsp:nvSpPr>
      <dsp:spPr>
        <a:xfrm>
          <a:off x="8538954" y="543284"/>
          <a:ext cx="2144361" cy="909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Verify that data sets returned contain desired data</a:t>
          </a:r>
        </a:p>
      </dsp:txBody>
      <dsp:txXfrm>
        <a:off x="8538954" y="543284"/>
        <a:ext cx="2144361" cy="909729"/>
      </dsp:txXfrm>
    </dsp:sp>
    <dsp:sp modelId="{F964C4F9-E5CB-4C8A-86B6-74D0008552F1}">
      <dsp:nvSpPr>
        <dsp:cNvPr id="0" name=""/>
        <dsp:cNvSpPr/>
      </dsp:nvSpPr>
      <dsp:spPr>
        <a:xfrm>
          <a:off x="188941" y="2048224"/>
          <a:ext cx="909729" cy="90972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65D09-190D-461E-BFD2-71C0E71DEFBE}">
      <dsp:nvSpPr>
        <dsp:cNvPr id="0" name=""/>
        <dsp:cNvSpPr/>
      </dsp:nvSpPr>
      <dsp:spPr>
        <a:xfrm>
          <a:off x="379985" y="2239267"/>
          <a:ext cx="527642" cy="527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42B4B-3E55-4EE8-BAEB-83D5992AA9AD}">
      <dsp:nvSpPr>
        <dsp:cNvPr id="0" name=""/>
        <dsp:cNvSpPr/>
      </dsp:nvSpPr>
      <dsp:spPr>
        <a:xfrm>
          <a:off x="1293612" y="2048224"/>
          <a:ext cx="2144361" cy="909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Cross-reference timestamps of updates with log on embedded software</a:t>
          </a:r>
        </a:p>
      </dsp:txBody>
      <dsp:txXfrm>
        <a:off x="1293612" y="2048224"/>
        <a:ext cx="2144361" cy="909729"/>
      </dsp:txXfrm>
    </dsp:sp>
    <dsp:sp modelId="{5228EF42-3B65-4E46-BBA1-34B131DDF434}">
      <dsp:nvSpPr>
        <dsp:cNvPr id="0" name=""/>
        <dsp:cNvSpPr/>
      </dsp:nvSpPr>
      <dsp:spPr>
        <a:xfrm>
          <a:off x="3811612" y="2048224"/>
          <a:ext cx="909729" cy="90972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D8F8D-9584-4F3C-B0FA-7BDC802E01AE}">
      <dsp:nvSpPr>
        <dsp:cNvPr id="0" name=""/>
        <dsp:cNvSpPr/>
      </dsp:nvSpPr>
      <dsp:spPr>
        <a:xfrm>
          <a:off x="4002655" y="2239267"/>
          <a:ext cx="527642" cy="5276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EBFEA-FA8C-42EF-8552-62A809F22A50}">
      <dsp:nvSpPr>
        <dsp:cNvPr id="0" name=""/>
        <dsp:cNvSpPr/>
      </dsp:nvSpPr>
      <dsp:spPr>
        <a:xfrm>
          <a:off x="4916283" y="2048224"/>
          <a:ext cx="2144361" cy="909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Ensure sensor remains powered and responds to stimuli (placement of hand or other object in front of sensor)</a:t>
          </a:r>
        </a:p>
      </dsp:txBody>
      <dsp:txXfrm>
        <a:off x="4916283" y="2048224"/>
        <a:ext cx="2144361" cy="909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7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2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4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9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9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2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5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5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3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7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ectronic components on a white background">
            <a:extLst>
              <a:ext uri="{FF2B5EF4-FFF2-40B4-BE49-F238E27FC236}">
                <a16:creationId xmlns:a16="http://schemas.microsoft.com/office/drawing/2014/main" id="{358D84E8-AEC8-4D65-8DC2-F95684836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chemeClr val="tx1"/>
                </a:solidFill>
              </a:rPr>
              <a:t>Smart Bin 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656" y="2011680"/>
            <a:ext cx="10753725" cy="3766185"/>
          </a:xfrm>
        </p:spPr>
        <p:txBody>
          <a:bodyPr vert="horz" lIns="91440" tIns="45720" rIns="91440" bIns="45720" numCol="2" rtlCol="0">
            <a:normAutofit/>
          </a:bodyPr>
          <a:lstStyle/>
          <a:p>
            <a:pPr>
              <a:buFont typeface="Arial" pitchFamily="34" charset="0"/>
              <a:buChar char=" "/>
            </a:pPr>
            <a:r>
              <a:rPr lang="en-US" b="1" u="sng" dirty="0">
                <a:solidFill>
                  <a:schemeClr val="tx1"/>
                </a:solidFill>
                <a:latin typeface="+mn-lt"/>
              </a:rPr>
              <a:t>Team Members</a:t>
            </a:r>
          </a:p>
          <a:p>
            <a:pPr>
              <a:buFont typeface="Arial" pitchFamily="34" charset="0"/>
              <a:buChar char=" 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Parv  kukreja</a:t>
            </a:r>
          </a:p>
          <a:p>
            <a:pPr>
              <a:buFont typeface="Arial" pitchFamily="34" charset="0"/>
              <a:buChar char=" 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Mansi Varshney</a:t>
            </a:r>
          </a:p>
          <a:p>
            <a:pPr>
              <a:buFont typeface="Arial" pitchFamily="34" charset="0"/>
              <a:buChar char=" 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Aashutosh vats</a:t>
            </a:r>
          </a:p>
          <a:p>
            <a:pPr>
              <a:buFont typeface="Arial" pitchFamily="34" charset="0"/>
              <a:buChar char=" 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Divyansh Dixit</a:t>
            </a:r>
          </a:p>
          <a:p>
            <a:pPr>
              <a:buFont typeface="Arial" pitchFamily="34" charset="0"/>
              <a:buChar char=" 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Arial" pitchFamily="34" charset="0"/>
              <a:buChar char=" "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3861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0524E9-E361-435E-93CC-D891398D1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996624"/>
            <a:ext cx="3060931" cy="487978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547" y="996625"/>
            <a:ext cx="6727834" cy="486475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Make trash bins smarter by utilizing a custom board and photoelectric sensor to reduce costs of refuse collection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0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9458" y="643467"/>
            <a:ext cx="3349075" cy="558429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F0525-D1AA-4882-8D49-925756142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277892"/>
              </p:ext>
            </p:extLst>
          </p:nvPr>
        </p:nvGraphicFramePr>
        <p:xfrm>
          <a:off x="633413" y="684213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814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Target Customers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38762D-D81F-4083-B52A-8F618872D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893721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89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Impacts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85D04-87A7-41AE-948B-20C3E6FB2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972658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466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0524E9-E361-435E-93CC-D891398D1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996624"/>
            <a:ext cx="3060931" cy="487978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System Architecture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547" y="996625"/>
            <a:ext cx="6727834" cy="486475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Devices are added upon receipt in management system (C# backed by SQL Server)</a:t>
            </a:r>
          </a:p>
          <a:p>
            <a:r>
              <a:rPr lang="en-US">
                <a:solidFill>
                  <a:schemeClr val="tx1"/>
                </a:solidFill>
              </a:rPr>
              <a:t>Field crews deploy the devices by installing them on bins and registering their locations against the SQL Server using a mobile app</a:t>
            </a:r>
          </a:p>
          <a:p>
            <a:r>
              <a:rPr lang="en-US">
                <a:solidFill>
                  <a:schemeClr val="tx1"/>
                </a:solidFill>
              </a:rPr>
              <a:t>Software embedded on the field devices (Java) issues updates to SQL Server at regular intervals</a:t>
            </a:r>
          </a:p>
          <a:p>
            <a:r>
              <a:rPr lang="en-US">
                <a:solidFill>
                  <a:schemeClr val="tx1"/>
                </a:solidFill>
              </a:rPr>
              <a:t>Central management system listens for these updates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Issues notifications to user, outputs set of full bin locations upon request</a:t>
            </a:r>
          </a:p>
        </p:txBody>
      </p:sp>
    </p:spTree>
    <p:extLst>
      <p:ext uri="{BB962C8B-B14F-4D97-AF65-F5344CB8AC3E}">
        <p14:creationId xmlns:p14="http://schemas.microsoft.com/office/powerpoint/2010/main" val="270920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Integration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F7ACBD-AC63-43E9-8CB8-C56F7B51F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40788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91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Testing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A874EB9-849A-42EC-A2ED-069D2DA3E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036005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556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This project allowed us to exhibit our acquired skills obtained throughout our education here at the University.  It was challenging, and ultimately will be rewarding as we move to graduate.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557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256</TotalTime>
  <Words>342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 Light</vt:lpstr>
      <vt:lpstr>Metropolitan</vt:lpstr>
      <vt:lpstr>Smart Bin  </vt:lpstr>
      <vt:lpstr>Introduction</vt:lpstr>
      <vt:lpstr>Problem Statement</vt:lpstr>
      <vt:lpstr>Target Customers</vt:lpstr>
      <vt:lpstr>Impacts</vt:lpstr>
      <vt:lpstr>System Architecture</vt:lpstr>
      <vt:lpstr>Integration Plan</vt:lpstr>
      <vt:lpstr>Testing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Trash Bin Project</dc:title>
  <dc:creator>Michael</dc:creator>
  <cp:lastModifiedBy>Divyansh Dixit</cp:lastModifiedBy>
  <cp:revision>20</cp:revision>
  <dcterms:created xsi:type="dcterms:W3CDTF">2017-04-17T13:53:22Z</dcterms:created>
  <dcterms:modified xsi:type="dcterms:W3CDTF">2021-02-23T12:11:53Z</dcterms:modified>
</cp:coreProperties>
</file>