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IT042 DIVYANSHKUMAR GOHIL" initials="1DG" lastIdx="1" clrIdx="0">
    <p:extLst>
      <p:ext uri="{19B8F6BF-5375-455C-9EA6-DF929625EA0E}">
        <p15:presenceInfo xmlns:p15="http://schemas.microsoft.com/office/powerpoint/2012/main" userId="19IT042 DIVYANSHKUMAR GOH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18:37:06.15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265B-3EDD-47AE-8DB7-43CEB98D5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958" y="260927"/>
            <a:ext cx="8915399" cy="2262781"/>
          </a:xfrm>
        </p:spPr>
        <p:txBody>
          <a:bodyPr/>
          <a:lstStyle/>
          <a:p>
            <a:r>
              <a:rPr lang="en-IN" dirty="0"/>
              <a:t>STUDENT ASSISTANCE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01D72-ED35-47A4-9D84-B3ABB67C0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Prepared By- Gohil </a:t>
            </a:r>
            <a:r>
              <a:rPr lang="en-IN" dirty="0" err="1">
                <a:solidFill>
                  <a:schemeClr val="tx1"/>
                </a:solidFill>
              </a:rPr>
              <a:t>Divyanshkumar</a:t>
            </a:r>
            <a:r>
              <a:rPr lang="en-IN" dirty="0">
                <a:solidFill>
                  <a:schemeClr val="tx1"/>
                </a:solidFill>
              </a:rPr>
              <a:t> (19IT042)</a:t>
            </a:r>
          </a:p>
          <a:p>
            <a:pPr algn="r"/>
            <a:r>
              <a:rPr lang="en-IN" dirty="0" err="1">
                <a:solidFill>
                  <a:schemeClr val="tx1"/>
                </a:solidFill>
              </a:rPr>
              <a:t>Krushant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Godiwala</a:t>
            </a:r>
            <a:r>
              <a:rPr lang="en-IN" dirty="0">
                <a:solidFill>
                  <a:schemeClr val="tx1"/>
                </a:solidFill>
              </a:rPr>
              <a:t> (19IT041)</a:t>
            </a:r>
          </a:p>
        </p:txBody>
      </p:sp>
    </p:spTree>
    <p:extLst>
      <p:ext uri="{BB962C8B-B14F-4D97-AF65-F5344CB8AC3E}">
        <p14:creationId xmlns:p14="http://schemas.microsoft.com/office/powerpoint/2010/main" val="322085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84A-9225-4F33-A154-E1BF33D8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Framework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977D1-BFDB-42F5-A20B-A41EF8431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25" y="2079625"/>
            <a:ext cx="3152775" cy="1447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B592F-2BAE-4201-B92F-A19E2EB525E7}"/>
              </a:ext>
            </a:extLst>
          </p:cNvPr>
          <p:cNvSpPr txBox="1"/>
          <p:nvPr/>
        </p:nvSpPr>
        <p:spPr>
          <a:xfrm>
            <a:off x="4599709" y="2346036"/>
            <a:ext cx="597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What exactly is </a:t>
            </a:r>
            <a:r>
              <a:rPr lang="en-IN" sz="3600" dirty="0" err="1"/>
              <a:t>twilio</a:t>
            </a:r>
            <a:r>
              <a:rPr lang="en-IN" sz="3600" dirty="0"/>
              <a:t>?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77A5B-4534-421A-8FC9-CEBC35E3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4" y="3883313"/>
            <a:ext cx="3276857" cy="1843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D6E60-ABC5-471E-A3C7-F046B4CFB425}"/>
              </a:ext>
            </a:extLst>
          </p:cNvPr>
          <p:cNvSpPr txBox="1"/>
          <p:nvPr/>
        </p:nvSpPr>
        <p:spPr>
          <a:xfrm>
            <a:off x="5158553" y="4411989"/>
            <a:ext cx="2780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Flask?</a:t>
            </a:r>
          </a:p>
        </p:txBody>
      </p:sp>
    </p:spTree>
    <p:extLst>
      <p:ext uri="{BB962C8B-B14F-4D97-AF65-F5344CB8AC3E}">
        <p14:creationId xmlns:p14="http://schemas.microsoft.com/office/powerpoint/2010/main" val="40218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58ABA-1B65-476E-B736-C5CC77DC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3" y="664297"/>
            <a:ext cx="4538651" cy="2531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B94ED-BCA8-40D9-AA5B-74961ACA55E0}"/>
              </a:ext>
            </a:extLst>
          </p:cNvPr>
          <p:cNvSpPr txBox="1"/>
          <p:nvPr/>
        </p:nvSpPr>
        <p:spPr>
          <a:xfrm>
            <a:off x="6456218" y="1413164"/>
            <a:ext cx="4036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/>
              <a:t>Ngrok</a:t>
            </a:r>
            <a:r>
              <a:rPr lang="en-IN" sz="4400" dirty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20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14F91-806E-4236-A29B-D7A186D5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345301"/>
            <a:ext cx="1070759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37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27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STUDENT ASSISTANCE BOT</vt:lpstr>
      <vt:lpstr>Tools and Framework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ASSISTANCE BOT</dc:title>
  <dc:creator>19IT042 DIVYANSHKUMAR GOHIL</dc:creator>
  <cp:lastModifiedBy>19IT042 DIVYANSHKUMAR GOHIL</cp:lastModifiedBy>
  <cp:revision>5</cp:revision>
  <dcterms:created xsi:type="dcterms:W3CDTF">2021-09-15T12:47:38Z</dcterms:created>
  <dcterms:modified xsi:type="dcterms:W3CDTF">2021-09-16T07:58:56Z</dcterms:modified>
</cp:coreProperties>
</file>