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i2/8xNOdayMluxw7gt1ROdtFuy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2F4E5E-F84F-48BA-ADB0-1BEA79315EE1}">
  <a:tblStyle styleId="{AD2F4E5E-F84F-48BA-ADB0-1BEA79315EE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0"/>
          <p:cNvGrpSpPr/>
          <p:nvPr/>
        </p:nvGrpSpPr>
        <p:grpSpPr>
          <a:xfrm>
            <a:off x="0" y="-8467"/>
            <a:ext cx="12192000" cy="6866467"/>
            <a:chOff x="0" y="-8467"/>
            <a:chExt cx="12192000" cy="6866467"/>
          </a:xfrm>
        </p:grpSpPr>
        <p:cxnSp>
          <p:nvCxnSpPr>
            <p:cNvPr id="28" name="Google Shape;28;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9"/>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30"/>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31"/>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3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3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3"/>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5"/>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5"/>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2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6" name="Google Shape;56;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2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9" name="Google Shape;69;p2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2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2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7"/>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27"/>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8"/>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p:nvPr>
            <p:ph idx="2" type="pic"/>
          </p:nvPr>
        </p:nvSpPr>
        <p:spPr>
          <a:xfrm>
            <a:off x="677334" y="609600"/>
            <a:ext cx="8596668" cy="3845718"/>
          </a:xfrm>
          <a:prstGeom prst="rect">
            <a:avLst/>
          </a:prstGeom>
          <a:noFill/>
          <a:ln>
            <a:noFill/>
          </a:ln>
        </p:spPr>
      </p:sp>
      <p:sp>
        <p:nvSpPr>
          <p:cNvPr id="90" name="Google Shape;90;p28"/>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9"/>
          <p:cNvGrpSpPr/>
          <p:nvPr/>
        </p:nvGrpSpPr>
        <p:grpSpPr>
          <a:xfrm>
            <a:off x="0" y="-8467"/>
            <a:ext cx="12192000" cy="6866467"/>
            <a:chOff x="0" y="-8467"/>
            <a:chExt cx="12192000" cy="6866467"/>
          </a:xfrm>
        </p:grpSpPr>
        <p:cxnSp>
          <p:nvCxnSpPr>
            <p:cNvPr id="11" name="Google Shape;11;p1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9"/>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38.jpg"/><Relationship Id="rId5" Type="http://schemas.openxmlformats.org/officeDocument/2006/relationships/image" Target="../media/image37.jpg"/><Relationship Id="rId6" Type="http://schemas.openxmlformats.org/officeDocument/2006/relationships/image" Target="../media/image23.jpg"/><Relationship Id="rId7" Type="http://schemas.openxmlformats.org/officeDocument/2006/relationships/image" Target="../media/image36.jpg"/><Relationship Id="rId8"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eea.europa.eu/highlights/winners-of-i-live-green" TargetMode="External"/><Relationship Id="rId4" Type="http://schemas.openxmlformats.org/officeDocument/2006/relationships/hyperlink" Target="https://creativecommons.org/licenses/by/3.0/" TargetMode="External"/><Relationship Id="rId5" Type="http://schemas.openxmlformats.org/officeDocument/2006/relationships/hyperlink" Target="https://commons.wikimedia.org/wiki/File:GauravPath1.jpg" TargetMode="External"/><Relationship Id="rId6" Type="http://schemas.openxmlformats.org/officeDocument/2006/relationships/hyperlink" Target="https://creativecommons.org/licenses/by-sa/3.0/" TargetMode="External"/><Relationship Id="rId7" Type="http://schemas.openxmlformats.org/officeDocument/2006/relationships/image" Target="../media/image3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4.jpg"/><Relationship Id="rId4" Type="http://schemas.openxmlformats.org/officeDocument/2006/relationships/image" Target="../media/image2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4.jpg"/><Relationship Id="rId4" Type="http://schemas.openxmlformats.org/officeDocument/2006/relationships/image" Target="../media/image29.jpg"/><Relationship Id="rId5" Type="http://schemas.openxmlformats.org/officeDocument/2006/relationships/image" Target="../media/image32.jpg"/><Relationship Id="rId6"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7.png"/><Relationship Id="rId9" Type="http://schemas.openxmlformats.org/officeDocument/2006/relationships/image" Target="../media/image9.png"/><Relationship Id="rId5" Type="http://schemas.openxmlformats.org/officeDocument/2006/relationships/image" Target="../media/image11.jpg"/><Relationship Id="rId6" Type="http://schemas.openxmlformats.org/officeDocument/2006/relationships/image" Target="../media/image22.jpg"/><Relationship Id="rId7" Type="http://schemas.openxmlformats.org/officeDocument/2006/relationships/image" Target="../media/image10.jpg"/><Relationship Id="rId8"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0"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 Id="rId4" Type="http://schemas.openxmlformats.org/officeDocument/2006/relationships/image" Target="../media/image9.png"/><Relationship Id="rId9" Type="http://schemas.openxmlformats.org/officeDocument/2006/relationships/image" Target="../media/image20.jpg"/><Relationship Id="rId5" Type="http://schemas.openxmlformats.org/officeDocument/2006/relationships/image" Target="../media/image15.jpg"/><Relationship Id="rId6" Type="http://schemas.openxmlformats.org/officeDocument/2006/relationships/image" Target="../media/image16.png"/><Relationship Id="rId7" Type="http://schemas.openxmlformats.org/officeDocument/2006/relationships/image" Target="../media/image39.png"/><Relationship Id="rId8"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idx="1" type="subTitle"/>
          </p:nvPr>
        </p:nvSpPr>
        <p:spPr>
          <a:xfrm>
            <a:off x="8494519" y="4186180"/>
            <a:ext cx="2828659" cy="135149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t/>
            </a:r>
            <a:endParaRPr sz="2000">
              <a:solidFill>
                <a:schemeClr val="dk2"/>
              </a:solidFill>
              <a:latin typeface="Times New Roman"/>
              <a:ea typeface="Times New Roman"/>
              <a:cs typeface="Times New Roman"/>
              <a:sym typeface="Times New Roman"/>
            </a:endParaRPr>
          </a:p>
          <a:p>
            <a:pPr indent="0" lvl="0" marL="0" rtl="0" algn="l">
              <a:spcBef>
                <a:spcPts val="1000"/>
              </a:spcBef>
              <a:spcAft>
                <a:spcPts val="0"/>
              </a:spcAft>
              <a:buSzPts val="1600"/>
              <a:buNone/>
            </a:pPr>
            <a:r>
              <a:rPr b="1" lang="en-US" sz="2000">
                <a:solidFill>
                  <a:schemeClr val="dk2"/>
                </a:solidFill>
                <a:latin typeface="Times New Roman"/>
                <a:ea typeface="Times New Roman"/>
                <a:cs typeface="Times New Roman"/>
                <a:sym typeface="Times New Roman"/>
              </a:rPr>
              <a:t>Guided by</a:t>
            </a:r>
            <a:r>
              <a:rPr lang="en-US" sz="2000">
                <a:solidFill>
                  <a:schemeClr val="dk2"/>
                </a:solidFill>
                <a:latin typeface="Times New Roman"/>
                <a:ea typeface="Times New Roman"/>
                <a:cs typeface="Times New Roman"/>
                <a:sym typeface="Times New Roman"/>
              </a:rPr>
              <a:t>:</a:t>
            </a:r>
            <a:endParaRPr/>
          </a:p>
          <a:p>
            <a:pPr indent="0" lvl="0" marL="0" rtl="0" algn="l">
              <a:spcBef>
                <a:spcPts val="1000"/>
              </a:spcBef>
              <a:spcAft>
                <a:spcPts val="0"/>
              </a:spcAft>
              <a:buSzPts val="1600"/>
              <a:buNone/>
            </a:pPr>
            <a:r>
              <a:rPr lang="en-US" sz="2000">
                <a:solidFill>
                  <a:schemeClr val="dk2"/>
                </a:solidFill>
                <a:latin typeface="Times New Roman"/>
                <a:ea typeface="Times New Roman"/>
                <a:cs typeface="Times New Roman"/>
                <a:sym typeface="Times New Roman"/>
              </a:rPr>
              <a:t> Prof. MANJUNATH. G</a:t>
            </a:r>
            <a:endParaRPr sz="2000">
              <a:solidFill>
                <a:schemeClr val="dk2"/>
              </a:solidFill>
              <a:latin typeface="Times New Roman"/>
              <a:ea typeface="Times New Roman"/>
              <a:cs typeface="Times New Roman"/>
              <a:sym typeface="Times New Roman"/>
            </a:endParaRPr>
          </a:p>
        </p:txBody>
      </p:sp>
      <p:sp>
        <p:nvSpPr>
          <p:cNvPr id="148" name="Google Shape;148;p1"/>
          <p:cNvSpPr txBox="1"/>
          <p:nvPr/>
        </p:nvSpPr>
        <p:spPr>
          <a:xfrm>
            <a:off x="418744" y="-166655"/>
            <a:ext cx="11049712" cy="1465974"/>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3600"/>
              <a:buFont typeface="Times New Roman"/>
              <a:buNone/>
            </a:pPr>
            <a:br>
              <a:rPr b="0" i="0" lang="en-US" sz="3600" u="none" cap="none" strike="noStrike">
                <a:solidFill>
                  <a:schemeClr val="lt1"/>
                </a:solidFill>
                <a:latin typeface="Times New Roman"/>
                <a:ea typeface="Times New Roman"/>
                <a:cs typeface="Times New Roman"/>
                <a:sym typeface="Times New Roman"/>
              </a:rPr>
            </a:br>
            <a:endParaRPr b="0" i="0" sz="2000" u="none" cap="none" strike="noStrike">
              <a:solidFill>
                <a:schemeClr val="dk2"/>
              </a:solidFill>
              <a:latin typeface="Times New Roman"/>
              <a:ea typeface="Times New Roman"/>
              <a:cs typeface="Times New Roman"/>
              <a:sym typeface="Times New Roman"/>
            </a:endParaRPr>
          </a:p>
        </p:txBody>
      </p:sp>
      <p:sp>
        <p:nvSpPr>
          <p:cNvPr id="149" name="Google Shape;149;p1"/>
          <p:cNvSpPr txBox="1"/>
          <p:nvPr/>
        </p:nvSpPr>
        <p:spPr>
          <a:xfrm>
            <a:off x="920742" y="2124000"/>
            <a:ext cx="10668000" cy="90456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2"/>
              </a:buClr>
              <a:buSzPts val="3600"/>
              <a:buFont typeface="Arial"/>
              <a:buNone/>
            </a:pPr>
            <a:r>
              <a:rPr b="1" i="0" lang="en-US" sz="3600" u="none" cap="none" strike="noStrike">
                <a:solidFill>
                  <a:schemeClr val="dk2"/>
                </a:solidFill>
                <a:latin typeface="Times New Roman"/>
                <a:ea typeface="Times New Roman"/>
                <a:cs typeface="Times New Roman"/>
                <a:sym typeface="Times New Roman"/>
              </a:rPr>
              <a:t> IOT Based Digital Keypad Door Lock System</a:t>
            </a:r>
            <a:endParaRPr b="0" i="0" sz="3600" u="none" cap="none" strike="noStrike">
              <a:solidFill>
                <a:schemeClr val="dk2"/>
              </a:solidFill>
              <a:latin typeface="Times New Roman"/>
              <a:ea typeface="Times New Roman"/>
              <a:cs typeface="Times New Roman"/>
              <a:sym typeface="Times New Roman"/>
            </a:endParaRPr>
          </a:p>
        </p:txBody>
      </p:sp>
      <p:sp>
        <p:nvSpPr>
          <p:cNvPr id="150" name="Google Shape;150;p1"/>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151" name="Google Shape;151;p1"/>
          <p:cNvPicPr preferRelativeResize="0"/>
          <p:nvPr/>
        </p:nvPicPr>
        <p:blipFill rotWithShape="1">
          <a:blip r:embed="rId3">
            <a:alphaModFix/>
          </a:blip>
          <a:srcRect b="0" l="0" r="0" t="0"/>
          <a:stretch/>
        </p:blipFill>
        <p:spPr>
          <a:xfrm>
            <a:off x="5281885" y="277495"/>
            <a:ext cx="1566862" cy="1747838"/>
          </a:xfrm>
          <a:prstGeom prst="rect">
            <a:avLst/>
          </a:prstGeom>
          <a:noFill/>
          <a:ln>
            <a:noFill/>
          </a:ln>
        </p:spPr>
      </p:pic>
      <p:pic>
        <p:nvPicPr>
          <p:cNvPr descr="Door lock - Free technology icons" id="152" name="Google Shape;152;p1"/>
          <p:cNvPicPr preferRelativeResize="0"/>
          <p:nvPr/>
        </p:nvPicPr>
        <p:blipFill rotWithShape="1">
          <a:blip r:embed="rId4">
            <a:alphaModFix/>
          </a:blip>
          <a:srcRect b="0" l="0" r="0" t="0"/>
          <a:stretch/>
        </p:blipFill>
        <p:spPr>
          <a:xfrm>
            <a:off x="4872037" y="3114617"/>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0"/>
          <p:cNvSpPr txBox="1"/>
          <p:nvPr/>
        </p:nvSpPr>
        <p:spPr>
          <a:xfrm>
            <a:off x="1726561" y="-81809"/>
            <a:ext cx="715841" cy="6894191"/>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D</a:t>
            </a:r>
            <a:endParaRPr/>
          </a:p>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E</a:t>
            </a:r>
            <a:endParaRPr/>
          </a:p>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S</a:t>
            </a:r>
            <a:endParaRPr/>
          </a:p>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I</a:t>
            </a:r>
            <a:endParaRPr/>
          </a:p>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G</a:t>
            </a:r>
            <a:endParaRPr/>
          </a:p>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N</a:t>
            </a:r>
            <a:endParaRPr/>
          </a:p>
          <a:p>
            <a:pPr indent="0" lvl="0" marL="0" marR="0" rtl="0" algn="l">
              <a:spcBef>
                <a:spcPts val="0"/>
              </a:spcBef>
              <a:spcAft>
                <a:spcPts val="0"/>
              </a:spcAft>
              <a:buNone/>
            </a:pPr>
            <a:r>
              <a:t/>
            </a:r>
            <a:endParaRPr sz="4000">
              <a:solidFill>
                <a:srgbClr val="33454E"/>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F</a:t>
            </a:r>
            <a:endParaRPr/>
          </a:p>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L</a:t>
            </a:r>
            <a:endParaRPr/>
          </a:p>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O</a:t>
            </a:r>
            <a:endParaRPr/>
          </a:p>
          <a:p>
            <a:pPr indent="0" lvl="0" marL="0" marR="0" rtl="0" algn="l">
              <a:spcBef>
                <a:spcPts val="0"/>
              </a:spcBef>
              <a:spcAft>
                <a:spcPts val="0"/>
              </a:spcAft>
              <a:buNone/>
            </a:pPr>
            <a:r>
              <a:rPr lang="en-US" sz="4000">
                <a:solidFill>
                  <a:srgbClr val="33454E"/>
                </a:solidFill>
                <a:latin typeface="Times New Roman"/>
                <a:ea typeface="Times New Roman"/>
                <a:cs typeface="Times New Roman"/>
                <a:sym typeface="Times New Roman"/>
              </a:rPr>
              <a:t>W</a:t>
            </a:r>
            <a:endParaRPr/>
          </a:p>
        </p:txBody>
      </p:sp>
      <p:sp>
        <p:nvSpPr>
          <p:cNvPr id="376" name="Google Shape;376;p10"/>
          <p:cNvSpPr/>
          <p:nvPr/>
        </p:nvSpPr>
        <p:spPr>
          <a:xfrm>
            <a:off x="5679315" y="919938"/>
            <a:ext cx="2030069" cy="683447"/>
          </a:xfrm>
          <a:prstGeom prst="ellipse">
            <a:avLst/>
          </a:prstGeom>
          <a:solidFill>
            <a:srgbClr val="002060"/>
          </a:solidFill>
          <a:ln cap="rnd" cmpd="sng" w="19050">
            <a:solidFill>
              <a:srgbClr val="698D1B"/>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77" name="Google Shape;377;p10"/>
          <p:cNvSpPr/>
          <p:nvPr/>
        </p:nvSpPr>
        <p:spPr>
          <a:xfrm>
            <a:off x="4528169" y="2033037"/>
            <a:ext cx="4332359" cy="495211"/>
          </a:xfrm>
          <a:prstGeom prst="rect">
            <a:avLst/>
          </a:prstGeom>
          <a:solidFill>
            <a:srgbClr val="002060"/>
          </a:solidFill>
          <a:ln cap="rnd" cmpd="sng" w="19050">
            <a:solidFill>
              <a:srgbClr val="698D1B"/>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Predefined Password</a:t>
            </a:r>
            <a:endParaRPr/>
          </a:p>
        </p:txBody>
      </p:sp>
      <p:sp>
        <p:nvSpPr>
          <p:cNvPr id="378" name="Google Shape;378;p10"/>
          <p:cNvSpPr txBox="1"/>
          <p:nvPr/>
        </p:nvSpPr>
        <p:spPr>
          <a:xfrm>
            <a:off x="6349811" y="1059780"/>
            <a:ext cx="862945" cy="400105"/>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Start</a:t>
            </a:r>
            <a:endParaRPr/>
          </a:p>
        </p:txBody>
      </p:sp>
      <p:sp>
        <p:nvSpPr>
          <p:cNvPr id="379" name="Google Shape;379;p10"/>
          <p:cNvSpPr txBox="1"/>
          <p:nvPr/>
        </p:nvSpPr>
        <p:spPr>
          <a:xfrm>
            <a:off x="5943899" y="5253535"/>
            <a:ext cx="1546123" cy="400105"/>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Turn On LCD</a:t>
            </a:r>
            <a:endParaRPr/>
          </a:p>
        </p:txBody>
      </p:sp>
      <p:cxnSp>
        <p:nvCxnSpPr>
          <p:cNvPr id="380" name="Google Shape;380;p10"/>
          <p:cNvCxnSpPr/>
          <p:nvPr/>
        </p:nvCxnSpPr>
        <p:spPr>
          <a:xfrm>
            <a:off x="6694403" y="1599727"/>
            <a:ext cx="2896" cy="466249"/>
          </a:xfrm>
          <a:prstGeom prst="straightConnector1">
            <a:avLst/>
          </a:prstGeom>
          <a:noFill/>
          <a:ln cap="flat" cmpd="sng" w="25400">
            <a:solidFill>
              <a:schemeClr val="dk1"/>
            </a:solidFill>
            <a:prstDash val="solid"/>
            <a:round/>
            <a:headEnd len="sm" w="sm" type="none"/>
            <a:tailEnd len="med" w="med" type="stealth"/>
          </a:ln>
        </p:spPr>
      </p:cxnSp>
      <p:sp>
        <p:nvSpPr>
          <p:cNvPr id="381" name="Google Shape;381;p10"/>
          <p:cNvSpPr/>
          <p:nvPr/>
        </p:nvSpPr>
        <p:spPr>
          <a:xfrm>
            <a:off x="1700844" y="5895692"/>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2" name="Google Shape;382;p10"/>
          <p:cNvSpPr/>
          <p:nvPr/>
        </p:nvSpPr>
        <p:spPr>
          <a:xfrm>
            <a:off x="1326713" y="415167"/>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3" name="Google Shape;383;p10"/>
          <p:cNvSpPr/>
          <p:nvPr/>
        </p:nvSpPr>
        <p:spPr>
          <a:xfrm>
            <a:off x="1517643" y="1781817"/>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4" name="Google Shape;384;p10"/>
          <p:cNvSpPr/>
          <p:nvPr/>
        </p:nvSpPr>
        <p:spPr>
          <a:xfrm>
            <a:off x="178687" y="4461286"/>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5" name="Google Shape;385;p10"/>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6" name="Google Shape;386;p10"/>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7" name="Google Shape;387;p10"/>
          <p:cNvSpPr/>
          <p:nvPr/>
        </p:nvSpPr>
        <p:spPr>
          <a:xfrm>
            <a:off x="532001" y="27712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8" name="Google Shape;388;p10"/>
          <p:cNvSpPr/>
          <p:nvPr/>
        </p:nvSpPr>
        <p:spPr>
          <a:xfrm>
            <a:off x="2467310" y="3901525"/>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9" name="Google Shape;389;p10"/>
          <p:cNvSpPr/>
          <p:nvPr/>
        </p:nvSpPr>
        <p:spPr>
          <a:xfrm>
            <a:off x="4975075" y="2999468"/>
            <a:ext cx="3438545" cy="683447"/>
          </a:xfrm>
          <a:prstGeom prst="parallelogram">
            <a:avLst>
              <a:gd fmla="val 25000" name="adj"/>
            </a:avLst>
          </a:prstGeom>
          <a:solidFill>
            <a:srgbClr val="002060"/>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Keypad Input</a:t>
            </a:r>
            <a:endParaRPr/>
          </a:p>
        </p:txBody>
      </p:sp>
      <p:cxnSp>
        <p:nvCxnSpPr>
          <p:cNvPr id="390" name="Google Shape;390;p10"/>
          <p:cNvCxnSpPr/>
          <p:nvPr/>
        </p:nvCxnSpPr>
        <p:spPr>
          <a:xfrm>
            <a:off x="6694348" y="2533219"/>
            <a:ext cx="2896" cy="466249"/>
          </a:xfrm>
          <a:prstGeom prst="straightConnector1">
            <a:avLst/>
          </a:prstGeom>
          <a:noFill/>
          <a:ln cap="flat" cmpd="sng" w="25400">
            <a:solidFill>
              <a:schemeClr val="dk1"/>
            </a:solidFill>
            <a:prstDash val="solid"/>
            <a:round/>
            <a:headEnd len="sm" w="sm" type="none"/>
            <a:tailEnd len="med" w="med" type="stealth"/>
          </a:ln>
        </p:spPr>
      </p:cxnSp>
      <p:sp>
        <p:nvSpPr>
          <p:cNvPr id="391" name="Google Shape;391;p10"/>
          <p:cNvSpPr/>
          <p:nvPr/>
        </p:nvSpPr>
        <p:spPr>
          <a:xfrm>
            <a:off x="5559155" y="4149164"/>
            <a:ext cx="2264591" cy="1329923"/>
          </a:xfrm>
          <a:prstGeom prst="diamond">
            <a:avLst/>
          </a:prstGeom>
          <a:solidFill>
            <a:srgbClr val="002060"/>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Check Password</a:t>
            </a:r>
            <a:endParaRPr/>
          </a:p>
        </p:txBody>
      </p:sp>
      <p:cxnSp>
        <p:nvCxnSpPr>
          <p:cNvPr id="392" name="Google Shape;392;p10"/>
          <p:cNvCxnSpPr/>
          <p:nvPr/>
        </p:nvCxnSpPr>
        <p:spPr>
          <a:xfrm>
            <a:off x="6691451" y="3697096"/>
            <a:ext cx="2896" cy="466249"/>
          </a:xfrm>
          <a:prstGeom prst="straightConnector1">
            <a:avLst/>
          </a:prstGeom>
          <a:noFill/>
          <a:ln cap="flat" cmpd="sng" w="25400">
            <a:solidFill>
              <a:schemeClr val="dk1"/>
            </a:solidFill>
            <a:prstDash val="solid"/>
            <a:round/>
            <a:headEnd len="sm" w="sm" type="none"/>
            <a:tailEnd len="med" w="med" type="stealth"/>
          </a:ln>
        </p:spPr>
      </p:cxnSp>
      <p:sp>
        <p:nvSpPr>
          <p:cNvPr id="393" name="Google Shape;393;p10"/>
          <p:cNvSpPr/>
          <p:nvPr/>
        </p:nvSpPr>
        <p:spPr>
          <a:xfrm>
            <a:off x="2795612" y="2928730"/>
            <a:ext cx="1462900" cy="656604"/>
          </a:xfrm>
          <a:prstGeom prst="rect">
            <a:avLst/>
          </a:prstGeom>
          <a:solidFill>
            <a:srgbClr val="002060"/>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Reset</a:t>
            </a:r>
            <a:endParaRPr/>
          </a:p>
        </p:txBody>
      </p:sp>
      <p:cxnSp>
        <p:nvCxnSpPr>
          <p:cNvPr id="394" name="Google Shape;394;p10"/>
          <p:cNvCxnSpPr>
            <a:stCxn id="391" idx="1"/>
            <a:endCxn id="393" idx="2"/>
          </p:cNvCxnSpPr>
          <p:nvPr/>
        </p:nvCxnSpPr>
        <p:spPr>
          <a:xfrm rot="10800000">
            <a:off x="3526955" y="3585325"/>
            <a:ext cx="2032200" cy="1228800"/>
          </a:xfrm>
          <a:prstGeom prst="bentConnector2">
            <a:avLst/>
          </a:prstGeom>
          <a:noFill/>
          <a:ln cap="rnd" cmpd="sng" w="12700">
            <a:solidFill>
              <a:schemeClr val="dk1"/>
            </a:solidFill>
            <a:prstDash val="solid"/>
            <a:round/>
            <a:headEnd len="sm" w="sm" type="none"/>
            <a:tailEnd len="med" w="med" type="triangle"/>
          </a:ln>
        </p:spPr>
      </p:cxnSp>
      <p:cxnSp>
        <p:nvCxnSpPr>
          <p:cNvPr id="395" name="Google Shape;395;p10"/>
          <p:cNvCxnSpPr>
            <a:stCxn id="393" idx="0"/>
            <a:endCxn id="377" idx="1"/>
          </p:cNvCxnSpPr>
          <p:nvPr/>
        </p:nvCxnSpPr>
        <p:spPr>
          <a:xfrm rot="-5400000">
            <a:off x="3703612" y="2104180"/>
            <a:ext cx="648000" cy="1001100"/>
          </a:xfrm>
          <a:prstGeom prst="bentConnector2">
            <a:avLst/>
          </a:prstGeom>
          <a:noFill/>
          <a:ln cap="rnd" cmpd="sng" w="12700">
            <a:solidFill>
              <a:schemeClr val="dk1"/>
            </a:solidFill>
            <a:prstDash val="solid"/>
            <a:round/>
            <a:headEnd len="sm" w="sm" type="none"/>
            <a:tailEnd len="med" w="med" type="triangle"/>
          </a:ln>
        </p:spPr>
      </p:cxnSp>
      <p:sp>
        <p:nvSpPr>
          <p:cNvPr id="396" name="Google Shape;396;p10"/>
          <p:cNvSpPr/>
          <p:nvPr/>
        </p:nvSpPr>
        <p:spPr>
          <a:xfrm>
            <a:off x="9091411" y="2936769"/>
            <a:ext cx="1462900" cy="656604"/>
          </a:xfrm>
          <a:prstGeom prst="rect">
            <a:avLst/>
          </a:prstGeom>
          <a:solidFill>
            <a:srgbClr val="002060"/>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Servo Motor ON</a:t>
            </a:r>
            <a:endParaRPr/>
          </a:p>
        </p:txBody>
      </p:sp>
      <p:cxnSp>
        <p:nvCxnSpPr>
          <p:cNvPr id="397" name="Google Shape;397;p10"/>
          <p:cNvCxnSpPr>
            <a:stCxn id="396" idx="0"/>
          </p:cNvCxnSpPr>
          <p:nvPr/>
        </p:nvCxnSpPr>
        <p:spPr>
          <a:xfrm flipH="1" rot="5400000">
            <a:off x="8991711" y="2105619"/>
            <a:ext cx="661200" cy="1001100"/>
          </a:xfrm>
          <a:prstGeom prst="bentConnector2">
            <a:avLst/>
          </a:prstGeom>
          <a:noFill/>
          <a:ln cap="rnd" cmpd="sng" w="12700">
            <a:solidFill>
              <a:schemeClr val="dk1"/>
            </a:solidFill>
            <a:prstDash val="solid"/>
            <a:round/>
            <a:headEnd len="sm" w="sm" type="none"/>
            <a:tailEnd len="med" w="med" type="triangle"/>
          </a:ln>
        </p:spPr>
      </p:cxnSp>
      <p:cxnSp>
        <p:nvCxnSpPr>
          <p:cNvPr id="398" name="Google Shape;398;p10"/>
          <p:cNvCxnSpPr/>
          <p:nvPr/>
        </p:nvCxnSpPr>
        <p:spPr>
          <a:xfrm flipH="1" rot="10800000">
            <a:off x="7829540" y="3585325"/>
            <a:ext cx="2032200" cy="1228800"/>
          </a:xfrm>
          <a:prstGeom prst="bentConnector2">
            <a:avLst/>
          </a:prstGeom>
          <a:noFill/>
          <a:ln cap="rnd" cmpd="sng" w="12700">
            <a:solidFill>
              <a:schemeClr val="dk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0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10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1000"/>
                                        <p:tgtEl>
                                          <p:spTgt spid="3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animEffect filter="fade" transition="in">
                                      <p:cBhvr>
                                        <p:cTn dur="1000"/>
                                        <p:tgtEl>
                                          <p:spTgt spid="3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animEffect filter="fade" transition="in">
                                      <p:cBhvr>
                                        <p:cTn dur="1000"/>
                                        <p:tgtEl>
                                          <p:spTgt spid="3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animEffect filter="fade" transition="in">
                                      <p:cBhvr>
                                        <p:cTn dur="1000"/>
                                        <p:tgtEl>
                                          <p:spTgt spid="3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6" st="6"/>
                                            </p:txEl>
                                          </p:spTgt>
                                        </p:tgtEl>
                                        <p:attrNameLst>
                                          <p:attrName>style.visibility</p:attrName>
                                        </p:attrNameLst>
                                      </p:cBhvr>
                                      <p:to>
                                        <p:strVal val="visible"/>
                                      </p:to>
                                    </p:set>
                                    <p:animEffect filter="fade" transition="in">
                                      <p:cBhvr>
                                        <p:cTn dur="1000"/>
                                        <p:tgtEl>
                                          <p:spTgt spid="3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7" st="7"/>
                                            </p:txEl>
                                          </p:spTgt>
                                        </p:tgtEl>
                                        <p:attrNameLst>
                                          <p:attrName>style.visibility</p:attrName>
                                        </p:attrNameLst>
                                      </p:cBhvr>
                                      <p:to>
                                        <p:strVal val="visible"/>
                                      </p:to>
                                    </p:set>
                                    <p:animEffect filter="fade" transition="in">
                                      <p:cBhvr>
                                        <p:cTn dur="1000"/>
                                        <p:tgtEl>
                                          <p:spTgt spid="3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8" st="8"/>
                                            </p:txEl>
                                          </p:spTgt>
                                        </p:tgtEl>
                                        <p:attrNameLst>
                                          <p:attrName>style.visibility</p:attrName>
                                        </p:attrNameLst>
                                      </p:cBhvr>
                                      <p:to>
                                        <p:strVal val="visible"/>
                                      </p:to>
                                    </p:set>
                                    <p:animEffect filter="fade" transition="in">
                                      <p:cBhvr>
                                        <p:cTn dur="1000"/>
                                        <p:tgtEl>
                                          <p:spTgt spid="3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9" st="9"/>
                                            </p:txEl>
                                          </p:spTgt>
                                        </p:tgtEl>
                                        <p:attrNameLst>
                                          <p:attrName>style.visibility</p:attrName>
                                        </p:attrNameLst>
                                      </p:cBhvr>
                                      <p:to>
                                        <p:strVal val="visible"/>
                                      </p:to>
                                    </p:set>
                                    <p:animEffect filter="fade" transition="in">
                                      <p:cBhvr>
                                        <p:cTn dur="1000"/>
                                        <p:tgtEl>
                                          <p:spTgt spid="37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0" st="10"/>
                                            </p:txEl>
                                          </p:spTgt>
                                        </p:tgtEl>
                                        <p:attrNameLst>
                                          <p:attrName>style.visibility</p:attrName>
                                        </p:attrNameLst>
                                      </p:cBhvr>
                                      <p:to>
                                        <p:strVal val="visible"/>
                                      </p:to>
                                    </p:set>
                                    <p:animEffect filter="fade" transition="in">
                                      <p:cBhvr>
                                        <p:cTn dur="1000"/>
                                        <p:tgtEl>
                                          <p:spTgt spid="37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1"/>
          <p:cNvSpPr txBox="1"/>
          <p:nvPr>
            <p:ph type="title"/>
          </p:nvPr>
        </p:nvSpPr>
        <p:spPr>
          <a:xfrm>
            <a:off x="2465641" y="179277"/>
            <a:ext cx="4882661" cy="1219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3454E"/>
              </a:buClr>
              <a:buSzPts val="4400"/>
              <a:buFont typeface="Times New Roman"/>
              <a:buNone/>
            </a:pPr>
            <a:r>
              <a:rPr b="1" lang="en-US" sz="4400">
                <a:solidFill>
                  <a:srgbClr val="33454E"/>
                </a:solidFill>
                <a:latin typeface="Times New Roman"/>
                <a:ea typeface="Times New Roman"/>
                <a:cs typeface="Times New Roman"/>
                <a:sym typeface="Times New Roman"/>
              </a:rPr>
              <a:t>ADVANTAGES</a:t>
            </a:r>
            <a:endParaRPr/>
          </a:p>
        </p:txBody>
      </p:sp>
      <p:sp>
        <p:nvSpPr>
          <p:cNvPr id="404" name="Google Shape;404;p11"/>
          <p:cNvSpPr txBox="1"/>
          <p:nvPr>
            <p:ph idx="1" type="body"/>
          </p:nvPr>
        </p:nvSpPr>
        <p:spPr>
          <a:xfrm>
            <a:off x="476739" y="1360702"/>
            <a:ext cx="10340308" cy="4750680"/>
          </a:xfrm>
          <a:prstGeom prst="rect">
            <a:avLst/>
          </a:prstGeom>
          <a:noFill/>
          <a:ln>
            <a:noFill/>
          </a:ln>
        </p:spPr>
        <p:txBody>
          <a:bodyPr anchorCtr="0" anchor="t" bIns="45700" lIns="91425" spcFirstLastPara="1" rIns="91425" wrap="square" tIns="45700">
            <a:noAutofit/>
          </a:bodyPr>
          <a:lstStyle/>
          <a:p>
            <a:pPr indent="-342900" lvl="0" marL="571500" rtl="0" algn="l">
              <a:spcBef>
                <a:spcPts val="0"/>
              </a:spcBef>
              <a:spcAft>
                <a:spcPts val="0"/>
              </a:spcAft>
              <a:buSzPts val="1920"/>
              <a:buChar char="►"/>
            </a:pPr>
            <a:r>
              <a:rPr b="1" lang="en-US" sz="2400"/>
              <a:t>Convenience</a:t>
            </a:r>
            <a:r>
              <a:rPr lang="en-US" sz="2400"/>
              <a:t>: Smart door locks allow remote operation via a smartphone app, enabling you to lock or unlock your door from anywhere.</a:t>
            </a:r>
            <a:endParaRPr/>
          </a:p>
          <a:p>
            <a:pPr indent="-342900" lvl="0" marL="571500" rtl="0" algn="l">
              <a:spcBef>
                <a:spcPts val="1000"/>
              </a:spcBef>
              <a:spcAft>
                <a:spcPts val="0"/>
              </a:spcAft>
              <a:buSzPts val="1920"/>
              <a:buChar char="►"/>
            </a:pPr>
            <a:r>
              <a:rPr b="1" lang="en-US" sz="2400"/>
              <a:t>Enhanced Security</a:t>
            </a:r>
            <a:r>
              <a:rPr lang="en-US" sz="2400"/>
              <a:t>: They offer advanced security features like encrypted communication, keyless entry, and real-time tamper alerts.</a:t>
            </a:r>
            <a:endParaRPr/>
          </a:p>
          <a:p>
            <a:pPr indent="-342900" lvl="0" marL="571500" rtl="0" algn="l">
              <a:spcBef>
                <a:spcPts val="1000"/>
              </a:spcBef>
              <a:spcAft>
                <a:spcPts val="0"/>
              </a:spcAft>
              <a:buSzPts val="1920"/>
              <a:buChar char="►"/>
            </a:pPr>
            <a:r>
              <a:rPr b="1" lang="en-US" sz="2400"/>
              <a:t>Keyless Entry</a:t>
            </a:r>
            <a:r>
              <a:rPr lang="en-US" sz="2400"/>
              <a:t>: Smart locks eliminate the need for physical keys, offering entry through keypads, biometrics, or smartphone apps.</a:t>
            </a:r>
            <a:r>
              <a:rPr lang="en-US" sz="2400" cap="none">
                <a:solidFill>
                  <a:srgbClr val="33454E"/>
                </a:solidFill>
                <a:latin typeface="Times New Roman"/>
                <a:ea typeface="Times New Roman"/>
                <a:cs typeface="Times New Roman"/>
                <a:sym typeface="Times New Roman"/>
              </a:rPr>
              <a:t> </a:t>
            </a:r>
            <a:endParaRPr/>
          </a:p>
          <a:p>
            <a:pPr indent="-342900" lvl="0" marL="571500" rtl="0" algn="l">
              <a:spcBef>
                <a:spcPts val="1000"/>
              </a:spcBef>
              <a:spcAft>
                <a:spcPts val="0"/>
              </a:spcAft>
              <a:buSzPts val="1920"/>
              <a:buChar char="►"/>
            </a:pPr>
            <a:r>
              <a:rPr b="1" lang="en-US" sz="2400"/>
              <a:t>Integration with Smart Home Systems</a:t>
            </a:r>
            <a:r>
              <a:rPr lang="en-US" sz="2400"/>
              <a:t>: They can integrate with other smart home devices for a unified home automation experience.</a:t>
            </a:r>
            <a:endParaRPr/>
          </a:p>
          <a:p>
            <a:pPr indent="-342900" lvl="0" marL="571500" rtl="0" algn="l">
              <a:spcBef>
                <a:spcPts val="1000"/>
              </a:spcBef>
              <a:spcAft>
                <a:spcPts val="0"/>
              </a:spcAft>
              <a:buSzPts val="1920"/>
              <a:buChar char="►"/>
            </a:pPr>
            <a:r>
              <a:rPr b="1" lang="en-US" sz="2400"/>
              <a:t>Audit Trails and Notifications</a:t>
            </a:r>
            <a:r>
              <a:rPr lang="en-US" sz="2400"/>
              <a:t>: Smart locks provide activity logs and real-time notifications about who enters or exits your home.</a:t>
            </a:r>
            <a:endParaRPr sz="2400" cap="none">
              <a:solidFill>
                <a:srgbClr val="33454E"/>
              </a:solidFill>
              <a:latin typeface="Times New Roman"/>
              <a:ea typeface="Times New Roman"/>
              <a:cs typeface="Times New Roman"/>
              <a:sym typeface="Times New Roman"/>
            </a:endParaRPr>
          </a:p>
        </p:txBody>
      </p:sp>
      <p:sp>
        <p:nvSpPr>
          <p:cNvPr id="405" name="Google Shape;405;p11"/>
          <p:cNvSpPr txBox="1"/>
          <p:nvPr/>
        </p:nvSpPr>
        <p:spPr>
          <a:xfrm>
            <a:off x="8977746" y="4221018"/>
            <a:ext cx="1587500" cy="58304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406" name="Google Shape;406;p11"/>
          <p:cNvSpPr txBox="1"/>
          <p:nvPr/>
        </p:nvSpPr>
        <p:spPr>
          <a:xfrm flipH="1" rot="10800000">
            <a:off x="8084128" y="5280025"/>
            <a:ext cx="768926" cy="352136"/>
          </a:xfrm>
          <a:prstGeom prst="rect">
            <a:avLst/>
          </a:prstGeom>
          <a:noFill/>
          <a:ln>
            <a:noFill/>
          </a:ln>
        </p:spPr>
        <p:txBody>
          <a:bodyPr anchorCtr="0" anchor="t" bIns="45700" lIns="91425" spcFirstLastPara="1" rIns="91425" wrap="square" tIns="45700">
            <a:normAutofit lnSpcReduction="10000"/>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7" name="Google Shape;407;p11"/>
          <p:cNvSpPr txBox="1"/>
          <p:nvPr/>
        </p:nvSpPr>
        <p:spPr>
          <a:xfrm flipH="1">
            <a:off x="12443691" y="4914323"/>
            <a:ext cx="73890" cy="75046"/>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8" name="Google Shape;408;p11"/>
          <p:cNvSpPr/>
          <p:nvPr/>
        </p:nvSpPr>
        <p:spPr>
          <a:xfrm>
            <a:off x="1780619" y="57344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9" name="Google Shape;409;p11"/>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0" name="Google Shape;410;p11"/>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1" name="Google Shape;411;p11"/>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2" name="Google Shape;412;p11"/>
          <p:cNvSpPr/>
          <p:nvPr/>
        </p:nvSpPr>
        <p:spPr>
          <a:xfrm>
            <a:off x="9689891" y="1126262"/>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3" name="Google Shape;413;p11"/>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4" name="Google Shape;414;p11"/>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5" name="Google Shape;415;p11"/>
          <p:cNvSpPr/>
          <p:nvPr/>
        </p:nvSpPr>
        <p:spPr>
          <a:xfrm>
            <a:off x="10765406" y="3603837"/>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6" name="Google Shape;416;p11"/>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7" name="Google Shape;417;p11"/>
          <p:cNvSpPr/>
          <p:nvPr/>
        </p:nvSpPr>
        <p:spPr>
          <a:xfrm>
            <a:off x="53719" y="5182622"/>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grpSp>
        <p:nvGrpSpPr>
          <p:cNvPr id="422" name="Google Shape;422;p12"/>
          <p:cNvGrpSpPr/>
          <p:nvPr/>
        </p:nvGrpSpPr>
        <p:grpSpPr>
          <a:xfrm>
            <a:off x="2759907" y="166421"/>
            <a:ext cx="6487186" cy="6145735"/>
            <a:chOff x="2195885" y="98055"/>
            <a:chExt cx="6487186" cy="6145735"/>
          </a:xfrm>
        </p:grpSpPr>
        <p:sp>
          <p:nvSpPr>
            <p:cNvPr id="423" name="Google Shape;423;p12"/>
            <p:cNvSpPr/>
            <p:nvPr/>
          </p:nvSpPr>
          <p:spPr>
            <a:xfrm>
              <a:off x="2658201" y="729465"/>
              <a:ext cx="5514325" cy="5514325"/>
            </a:xfrm>
            <a:prstGeom prst="blockArc">
              <a:avLst>
                <a:gd fmla="val 11880000" name="adj1"/>
                <a:gd fmla="val 16200000" name="adj2"/>
                <a:gd fmla="val 4641" name="adj3"/>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2"/>
            <p:cNvSpPr/>
            <p:nvPr/>
          </p:nvSpPr>
          <p:spPr>
            <a:xfrm>
              <a:off x="2658201" y="729465"/>
              <a:ext cx="5514325" cy="5514325"/>
            </a:xfrm>
            <a:prstGeom prst="blockArc">
              <a:avLst>
                <a:gd fmla="val 7560000" name="adj1"/>
                <a:gd fmla="val 11880000" name="adj2"/>
                <a:gd fmla="val 4641" name="adj3"/>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2"/>
            <p:cNvSpPr/>
            <p:nvPr/>
          </p:nvSpPr>
          <p:spPr>
            <a:xfrm>
              <a:off x="2658201" y="729465"/>
              <a:ext cx="5514325" cy="5514325"/>
            </a:xfrm>
            <a:prstGeom prst="blockArc">
              <a:avLst>
                <a:gd fmla="val 3240000" name="adj1"/>
                <a:gd fmla="val 7560000" name="adj2"/>
                <a:gd fmla="val 4641" name="adj3"/>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2"/>
            <p:cNvSpPr/>
            <p:nvPr/>
          </p:nvSpPr>
          <p:spPr>
            <a:xfrm>
              <a:off x="2658201" y="729465"/>
              <a:ext cx="5514325" cy="5514325"/>
            </a:xfrm>
            <a:prstGeom prst="blockArc">
              <a:avLst>
                <a:gd fmla="val 20520000" name="adj1"/>
                <a:gd fmla="val 3240000" name="adj2"/>
                <a:gd fmla="val 4641" name="adj3"/>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2"/>
            <p:cNvSpPr/>
            <p:nvPr/>
          </p:nvSpPr>
          <p:spPr>
            <a:xfrm>
              <a:off x="2658201" y="729465"/>
              <a:ext cx="5514325" cy="5514325"/>
            </a:xfrm>
            <a:prstGeom prst="blockArc">
              <a:avLst>
                <a:gd fmla="val 16200000" name="adj1"/>
                <a:gd fmla="val 20520000" name="adj2"/>
                <a:gd fmla="val 4641" name="adj3"/>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2"/>
            <p:cNvSpPr/>
            <p:nvPr/>
          </p:nvSpPr>
          <p:spPr>
            <a:xfrm>
              <a:off x="4521195" y="2687512"/>
              <a:ext cx="1788335" cy="1598230"/>
            </a:xfrm>
            <a:prstGeom prst="ellipse">
              <a:avLst/>
            </a:prstGeom>
            <a:gradFill>
              <a:gsLst>
                <a:gs pos="0">
                  <a:srgbClr val="C6493F"/>
                </a:gs>
                <a:gs pos="78000">
                  <a:srgbClr val="B22A17"/>
                </a:gs>
                <a:gs pos="100000">
                  <a:srgbClr val="B22A1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2"/>
            <p:cNvSpPr txBox="1"/>
            <p:nvPr/>
          </p:nvSpPr>
          <p:spPr>
            <a:xfrm>
              <a:off x="4783091" y="2921567"/>
              <a:ext cx="1264543" cy="113012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Times New Roman"/>
                <a:buNone/>
              </a:pPr>
              <a:r>
                <a:rPr b="0" lang="en-US" sz="1200">
                  <a:solidFill>
                    <a:schemeClr val="lt1"/>
                  </a:solidFill>
                  <a:latin typeface="Times New Roman"/>
                  <a:ea typeface="Times New Roman"/>
                  <a:cs typeface="Times New Roman"/>
                  <a:sym typeface="Times New Roman"/>
                </a:rPr>
                <a:t>APPLICATIONS</a:t>
              </a:r>
              <a:endParaRPr b="0" sz="1200">
                <a:solidFill>
                  <a:schemeClr val="lt1"/>
                </a:solidFill>
                <a:latin typeface="Times New Roman"/>
                <a:ea typeface="Times New Roman"/>
                <a:cs typeface="Times New Roman"/>
                <a:sym typeface="Times New Roman"/>
              </a:endParaRPr>
            </a:p>
          </p:txBody>
        </p:sp>
        <p:sp>
          <p:nvSpPr>
            <p:cNvPr id="430" name="Google Shape;430;p12"/>
            <p:cNvSpPr/>
            <p:nvPr/>
          </p:nvSpPr>
          <p:spPr>
            <a:xfrm>
              <a:off x="4729423" y="98055"/>
              <a:ext cx="1371880" cy="1390791"/>
            </a:xfrm>
            <a:prstGeom prst="ellipse">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2"/>
            <p:cNvSpPr txBox="1"/>
            <p:nvPr/>
          </p:nvSpPr>
          <p:spPr>
            <a:xfrm>
              <a:off x="4930330" y="301732"/>
              <a:ext cx="970066" cy="98343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5100"/>
                <a:buFont typeface="Trebuchet MS"/>
                <a:buNone/>
              </a:pPr>
              <a:r>
                <a:t/>
              </a:r>
              <a:endParaRPr sz="5100">
                <a:solidFill>
                  <a:schemeClr val="lt1"/>
                </a:solidFill>
                <a:latin typeface="Trebuchet MS"/>
                <a:ea typeface="Trebuchet MS"/>
                <a:cs typeface="Trebuchet MS"/>
                <a:sym typeface="Trebuchet MS"/>
              </a:endParaRPr>
            </a:p>
          </p:txBody>
        </p:sp>
        <p:sp>
          <p:nvSpPr>
            <p:cNvPr id="432" name="Google Shape;432;p12"/>
            <p:cNvSpPr/>
            <p:nvPr/>
          </p:nvSpPr>
          <p:spPr>
            <a:xfrm>
              <a:off x="7270382" y="2036195"/>
              <a:ext cx="1412689" cy="1236389"/>
            </a:xfrm>
            <a:prstGeom prst="ellipse">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2"/>
            <p:cNvSpPr txBox="1"/>
            <p:nvPr/>
          </p:nvSpPr>
          <p:spPr>
            <a:xfrm>
              <a:off x="7477266" y="2217260"/>
              <a:ext cx="998921" cy="874259"/>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5100"/>
                <a:buFont typeface="Trebuchet MS"/>
                <a:buNone/>
              </a:pPr>
              <a:r>
                <a:t/>
              </a:r>
              <a:endParaRPr sz="5100">
                <a:solidFill>
                  <a:schemeClr val="lt1"/>
                </a:solidFill>
                <a:latin typeface="Trebuchet MS"/>
                <a:ea typeface="Trebuchet MS"/>
                <a:cs typeface="Trebuchet MS"/>
                <a:sym typeface="Trebuchet MS"/>
              </a:endParaRPr>
            </a:p>
          </p:txBody>
        </p:sp>
        <p:sp>
          <p:nvSpPr>
            <p:cNvPr id="434" name="Google Shape;434;p12"/>
            <p:cNvSpPr/>
            <p:nvPr/>
          </p:nvSpPr>
          <p:spPr>
            <a:xfrm>
              <a:off x="6597242" y="5371739"/>
              <a:ext cx="802261" cy="587428"/>
            </a:xfrm>
            <a:prstGeom prst="ellipse">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2"/>
            <p:cNvSpPr txBox="1"/>
            <p:nvPr/>
          </p:nvSpPr>
          <p:spPr>
            <a:xfrm>
              <a:off x="6714730" y="5457766"/>
              <a:ext cx="567285" cy="415374"/>
            </a:xfrm>
            <a:prstGeom prst="rect">
              <a:avLst/>
            </a:prstGeom>
            <a:noFill/>
            <a:ln>
              <a:noFill/>
            </a:ln>
          </p:spPr>
          <p:txBody>
            <a:bodyPr anchorCtr="0" anchor="ctr" bIns="33000" lIns="33000" spcFirstLastPara="1" rIns="33000" wrap="square" tIns="33000">
              <a:noAutofit/>
            </a:bodyPr>
            <a:lstStyle/>
            <a:p>
              <a:pPr indent="0" lvl="0" marL="0" marR="0" rtl="0" algn="ctr">
                <a:lnSpc>
                  <a:spcPct val="90000"/>
                </a:lnSpc>
                <a:spcBef>
                  <a:spcPts val="0"/>
                </a:spcBef>
                <a:spcAft>
                  <a:spcPts val="0"/>
                </a:spcAft>
                <a:buClr>
                  <a:schemeClr val="dk1"/>
                </a:buClr>
                <a:buSzPts val="2600"/>
                <a:buFont typeface="Trebuchet MS"/>
                <a:buNone/>
              </a:pPr>
              <a:r>
                <a:t/>
              </a:r>
              <a:endParaRPr sz="2600">
                <a:solidFill>
                  <a:schemeClr val="lt1"/>
                </a:solidFill>
                <a:latin typeface="Trebuchet MS"/>
                <a:ea typeface="Trebuchet MS"/>
                <a:cs typeface="Trebuchet MS"/>
                <a:sym typeface="Trebuchet MS"/>
              </a:endParaRPr>
            </a:p>
          </p:txBody>
        </p:sp>
        <p:sp>
          <p:nvSpPr>
            <p:cNvPr id="436" name="Google Shape;436;p12"/>
            <p:cNvSpPr/>
            <p:nvPr/>
          </p:nvSpPr>
          <p:spPr>
            <a:xfrm>
              <a:off x="3212479" y="5225175"/>
              <a:ext cx="1239748" cy="880555"/>
            </a:xfrm>
            <a:prstGeom prst="ellipse">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2"/>
            <p:cNvSpPr txBox="1"/>
            <p:nvPr/>
          </p:nvSpPr>
          <p:spPr>
            <a:xfrm>
              <a:off x="3394036" y="5354129"/>
              <a:ext cx="876634" cy="622647"/>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dk1"/>
                </a:buClr>
                <a:buSzPts val="3900"/>
                <a:buFont typeface="Trebuchet MS"/>
                <a:buNone/>
              </a:pPr>
              <a:r>
                <a:t/>
              </a:r>
              <a:endParaRPr sz="3900">
                <a:solidFill>
                  <a:schemeClr val="lt1"/>
                </a:solidFill>
                <a:latin typeface="Trebuchet MS"/>
                <a:ea typeface="Trebuchet MS"/>
                <a:cs typeface="Trebuchet MS"/>
                <a:sym typeface="Trebuchet MS"/>
              </a:endParaRPr>
            </a:p>
          </p:txBody>
        </p:sp>
        <p:sp>
          <p:nvSpPr>
            <p:cNvPr id="438" name="Google Shape;438;p12"/>
            <p:cNvSpPr/>
            <p:nvPr/>
          </p:nvSpPr>
          <p:spPr>
            <a:xfrm>
              <a:off x="2195885" y="1925979"/>
              <a:ext cx="1316229" cy="1456821"/>
            </a:xfrm>
            <a:prstGeom prst="ellipse">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2"/>
            <p:cNvSpPr txBox="1"/>
            <p:nvPr/>
          </p:nvSpPr>
          <p:spPr>
            <a:xfrm>
              <a:off x="2388642" y="2139325"/>
              <a:ext cx="930715" cy="1030129"/>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5100"/>
                <a:buFont typeface="Trebuchet MS"/>
                <a:buNone/>
              </a:pPr>
              <a:r>
                <a:t/>
              </a:r>
              <a:endParaRPr sz="5100">
                <a:solidFill>
                  <a:schemeClr val="lt1"/>
                </a:solidFill>
                <a:latin typeface="Trebuchet MS"/>
                <a:ea typeface="Trebuchet MS"/>
                <a:cs typeface="Trebuchet MS"/>
                <a:sym typeface="Trebuchet MS"/>
              </a:endParaRPr>
            </a:p>
          </p:txBody>
        </p:sp>
      </p:grpSp>
      <p:pic>
        <p:nvPicPr>
          <p:cNvPr id="440" name="Google Shape;440;p12"/>
          <p:cNvPicPr preferRelativeResize="0"/>
          <p:nvPr/>
        </p:nvPicPr>
        <p:blipFill rotWithShape="1">
          <a:blip r:embed="rId3">
            <a:alphaModFix/>
          </a:blip>
          <a:srcRect b="0" l="0" r="0" t="0"/>
          <a:stretch/>
        </p:blipFill>
        <p:spPr>
          <a:xfrm>
            <a:off x="4855149" y="34994"/>
            <a:ext cx="2226098" cy="1914258"/>
          </a:xfrm>
          <a:prstGeom prst="ellipse">
            <a:avLst/>
          </a:prstGeom>
          <a:noFill/>
          <a:ln>
            <a:noFill/>
          </a:ln>
        </p:spPr>
      </p:pic>
      <p:pic>
        <p:nvPicPr>
          <p:cNvPr id="441" name="Google Shape;441;p12"/>
          <p:cNvPicPr preferRelativeResize="0"/>
          <p:nvPr/>
        </p:nvPicPr>
        <p:blipFill rotWithShape="1">
          <a:blip r:embed="rId4">
            <a:alphaModFix/>
          </a:blip>
          <a:srcRect b="0" l="0" r="0" t="0"/>
          <a:stretch/>
        </p:blipFill>
        <p:spPr>
          <a:xfrm>
            <a:off x="2572198" y="1705698"/>
            <a:ext cx="2141096" cy="1930814"/>
          </a:xfrm>
          <a:prstGeom prst="ellipse">
            <a:avLst/>
          </a:prstGeom>
          <a:noFill/>
          <a:ln>
            <a:noFill/>
          </a:ln>
        </p:spPr>
      </p:pic>
      <p:pic>
        <p:nvPicPr>
          <p:cNvPr id="442" name="Google Shape;442;p12"/>
          <p:cNvPicPr preferRelativeResize="0"/>
          <p:nvPr/>
        </p:nvPicPr>
        <p:blipFill rotWithShape="1">
          <a:blip r:embed="rId5">
            <a:alphaModFix/>
          </a:blip>
          <a:srcRect b="0" l="0" r="0" t="0"/>
          <a:stretch/>
        </p:blipFill>
        <p:spPr>
          <a:xfrm>
            <a:off x="7013823" y="4434112"/>
            <a:ext cx="2069131" cy="1914588"/>
          </a:xfrm>
          <a:prstGeom prst="ellipse">
            <a:avLst/>
          </a:prstGeom>
          <a:noFill/>
          <a:ln>
            <a:noFill/>
          </a:ln>
        </p:spPr>
      </p:pic>
      <p:graphicFrame>
        <p:nvGraphicFramePr>
          <p:cNvPr id="443" name="Google Shape;443;p12"/>
          <p:cNvGraphicFramePr/>
          <p:nvPr/>
        </p:nvGraphicFramePr>
        <p:xfrm>
          <a:off x="1121445" y="2907551"/>
          <a:ext cx="3000000" cy="3000000"/>
        </p:xfrm>
        <a:graphic>
          <a:graphicData uri="http://schemas.openxmlformats.org/drawingml/2006/table">
            <a:tbl>
              <a:tblPr bandRow="1" firstRow="1">
                <a:noFill/>
                <a:tableStyleId>{AD2F4E5E-F84F-48BA-ADB0-1BEA79315EE1}</a:tableStyleId>
              </a:tblPr>
              <a:tblGrid>
                <a:gridCol w="1450750"/>
              </a:tblGrid>
              <a:tr h="476575">
                <a:tc>
                  <a:txBody>
                    <a:bodyPr/>
                    <a:lstStyle/>
                    <a:p>
                      <a:pPr indent="0" lvl="0" marL="0" marR="0" rtl="0" algn="ctr">
                        <a:spcBef>
                          <a:spcPts val="0"/>
                        </a:spcBef>
                        <a:spcAft>
                          <a:spcPts val="0"/>
                        </a:spcAft>
                        <a:buNone/>
                      </a:pPr>
                      <a:r>
                        <a:rPr b="1" lang="en-US" sz="2400" u="none" cap="none" strike="noStrike">
                          <a:solidFill>
                            <a:srgbClr val="212D32"/>
                          </a:solidFill>
                          <a:latin typeface="Times New Roman"/>
                          <a:ea typeface="Times New Roman"/>
                          <a:cs typeface="Times New Roman"/>
                          <a:sym typeface="Times New Roman"/>
                        </a:rPr>
                        <a:t>Schools</a:t>
                      </a:r>
                      <a:endParaRPr b="1" sz="2400" u="none" cap="none" strike="noStrike">
                        <a:solidFill>
                          <a:srgbClr val="212D32"/>
                        </a:solidFill>
                        <a:latin typeface="Times New Roman"/>
                        <a:ea typeface="Times New Roman"/>
                        <a:cs typeface="Times New Roman"/>
                        <a:sym typeface="Times New Roman"/>
                      </a:endParaRPr>
                    </a:p>
                  </a:txBody>
                  <a:tcPr marT="45725" marB="45725" marR="91450" marL="91450"/>
                </a:tc>
              </a:tr>
            </a:tbl>
          </a:graphicData>
        </a:graphic>
      </p:graphicFrame>
      <p:graphicFrame>
        <p:nvGraphicFramePr>
          <p:cNvPr id="444" name="Google Shape;444;p12"/>
          <p:cNvGraphicFramePr/>
          <p:nvPr/>
        </p:nvGraphicFramePr>
        <p:xfrm>
          <a:off x="7398214" y="834686"/>
          <a:ext cx="3000000" cy="3000000"/>
        </p:xfrm>
        <a:graphic>
          <a:graphicData uri="http://schemas.openxmlformats.org/drawingml/2006/table">
            <a:tbl>
              <a:tblPr bandRow="1" firstRow="1">
                <a:noFill/>
                <a:tableStyleId>{AD2F4E5E-F84F-48BA-ADB0-1BEA79315EE1}</a:tableStyleId>
              </a:tblPr>
              <a:tblGrid>
                <a:gridCol w="1300350"/>
              </a:tblGrid>
              <a:tr h="304175">
                <a:tc>
                  <a:txBody>
                    <a:bodyPr/>
                    <a:lstStyle/>
                    <a:p>
                      <a:pPr indent="0" lvl="0" marL="0" marR="0" rtl="0" algn="ctr">
                        <a:spcBef>
                          <a:spcPts val="0"/>
                        </a:spcBef>
                        <a:spcAft>
                          <a:spcPts val="0"/>
                        </a:spcAft>
                        <a:buNone/>
                      </a:pPr>
                      <a:r>
                        <a:rPr lang="en-US" sz="1800" u="none" cap="none" strike="noStrike">
                          <a:solidFill>
                            <a:srgbClr val="212D32"/>
                          </a:solidFill>
                          <a:latin typeface="Times New Roman"/>
                          <a:ea typeface="Times New Roman"/>
                          <a:cs typeface="Times New Roman"/>
                          <a:sym typeface="Times New Roman"/>
                        </a:rPr>
                        <a:t>College</a:t>
                      </a:r>
                      <a:endParaRPr sz="1800" u="none" cap="none" strike="noStrike">
                        <a:solidFill>
                          <a:srgbClr val="212D32"/>
                        </a:solidFill>
                        <a:latin typeface="Times New Roman"/>
                        <a:ea typeface="Times New Roman"/>
                        <a:cs typeface="Times New Roman"/>
                        <a:sym typeface="Times New Roman"/>
                      </a:endParaRPr>
                    </a:p>
                  </a:txBody>
                  <a:tcPr marT="45725" marB="45725" marR="91450" marL="91450"/>
                </a:tc>
              </a:tr>
            </a:tbl>
          </a:graphicData>
        </a:graphic>
      </p:graphicFrame>
      <p:graphicFrame>
        <p:nvGraphicFramePr>
          <p:cNvPr id="445" name="Google Shape;445;p12"/>
          <p:cNvGraphicFramePr/>
          <p:nvPr/>
        </p:nvGraphicFramePr>
        <p:xfrm>
          <a:off x="9887484" y="2671104"/>
          <a:ext cx="3000000" cy="3000000"/>
        </p:xfrm>
        <a:graphic>
          <a:graphicData uri="http://schemas.openxmlformats.org/drawingml/2006/table">
            <a:tbl>
              <a:tblPr bandRow="1" firstRow="1">
                <a:noFill/>
                <a:tableStyleId>{AD2F4E5E-F84F-48BA-ADB0-1BEA79315EE1}</a:tableStyleId>
              </a:tblPr>
              <a:tblGrid>
                <a:gridCol w="2084275"/>
              </a:tblGrid>
              <a:tr h="370850">
                <a:tc>
                  <a:txBody>
                    <a:bodyPr/>
                    <a:lstStyle/>
                    <a:p>
                      <a:pPr indent="0" lvl="0" marL="0" marR="0" rtl="0" algn="ctr">
                        <a:spcBef>
                          <a:spcPts val="0"/>
                        </a:spcBef>
                        <a:spcAft>
                          <a:spcPts val="0"/>
                        </a:spcAft>
                        <a:buNone/>
                      </a:pPr>
                      <a:r>
                        <a:rPr lang="en-US" sz="1800" u="none" cap="none" strike="noStrike">
                          <a:solidFill>
                            <a:srgbClr val="212D32"/>
                          </a:solidFill>
                          <a:latin typeface="Times New Roman"/>
                          <a:ea typeface="Times New Roman"/>
                          <a:cs typeface="Times New Roman"/>
                          <a:sym typeface="Times New Roman"/>
                        </a:rPr>
                        <a:t>Household</a:t>
                      </a:r>
                      <a:endParaRPr sz="1800" u="none" cap="none" strike="noStrike">
                        <a:solidFill>
                          <a:srgbClr val="212D32"/>
                        </a:solidFill>
                        <a:latin typeface="Times New Roman"/>
                        <a:ea typeface="Times New Roman"/>
                        <a:cs typeface="Times New Roman"/>
                        <a:sym typeface="Times New Roman"/>
                      </a:endParaRPr>
                    </a:p>
                  </a:txBody>
                  <a:tcPr marT="45725" marB="45725" marR="91450" marL="91450"/>
                </a:tc>
              </a:tr>
            </a:tbl>
          </a:graphicData>
        </a:graphic>
      </p:graphicFrame>
      <p:graphicFrame>
        <p:nvGraphicFramePr>
          <p:cNvPr id="446" name="Google Shape;446;p12"/>
          <p:cNvGraphicFramePr/>
          <p:nvPr/>
        </p:nvGraphicFramePr>
        <p:xfrm>
          <a:off x="7274994" y="6480985"/>
          <a:ext cx="3000000" cy="3000000"/>
        </p:xfrm>
        <a:graphic>
          <a:graphicData uri="http://schemas.openxmlformats.org/drawingml/2006/table">
            <a:tbl>
              <a:tblPr bandRow="1" firstRow="1">
                <a:noFill/>
                <a:tableStyleId>{AD2F4E5E-F84F-48BA-ADB0-1BEA79315EE1}</a:tableStyleId>
              </a:tblPr>
              <a:tblGrid>
                <a:gridCol w="1546800"/>
              </a:tblGrid>
              <a:tr h="370850">
                <a:tc>
                  <a:txBody>
                    <a:bodyPr/>
                    <a:lstStyle/>
                    <a:p>
                      <a:pPr indent="0" lvl="0" marL="0" marR="0" rtl="0" algn="ctr">
                        <a:spcBef>
                          <a:spcPts val="0"/>
                        </a:spcBef>
                        <a:spcAft>
                          <a:spcPts val="0"/>
                        </a:spcAft>
                        <a:buNone/>
                      </a:pPr>
                      <a:r>
                        <a:rPr lang="en-US" sz="1800" u="none" cap="none" strike="noStrike">
                          <a:solidFill>
                            <a:srgbClr val="212D32"/>
                          </a:solidFill>
                          <a:latin typeface="Times New Roman"/>
                          <a:ea typeface="Times New Roman"/>
                          <a:cs typeface="Times New Roman"/>
                          <a:sym typeface="Times New Roman"/>
                        </a:rPr>
                        <a:t>Hospitals</a:t>
                      </a:r>
                      <a:endParaRPr sz="1800" u="none" cap="none" strike="noStrike">
                        <a:solidFill>
                          <a:srgbClr val="212D32"/>
                        </a:solidFill>
                        <a:latin typeface="Times New Roman"/>
                        <a:ea typeface="Times New Roman"/>
                        <a:cs typeface="Times New Roman"/>
                        <a:sym typeface="Times New Roman"/>
                      </a:endParaRPr>
                    </a:p>
                  </a:txBody>
                  <a:tcPr marT="45725" marB="45725" marR="91450" marL="91450"/>
                </a:tc>
              </a:tr>
            </a:tbl>
          </a:graphicData>
        </a:graphic>
      </p:graphicFrame>
      <p:graphicFrame>
        <p:nvGraphicFramePr>
          <p:cNvPr id="447" name="Google Shape;447;p12"/>
          <p:cNvGraphicFramePr/>
          <p:nvPr/>
        </p:nvGraphicFramePr>
        <p:xfrm>
          <a:off x="3159147" y="6383708"/>
          <a:ext cx="3000000" cy="3000000"/>
        </p:xfrm>
        <a:graphic>
          <a:graphicData uri="http://schemas.openxmlformats.org/drawingml/2006/table">
            <a:tbl>
              <a:tblPr bandRow="1" firstRow="1">
                <a:noFill/>
                <a:tableStyleId>{AD2F4E5E-F84F-48BA-ADB0-1BEA79315EE1}</a:tableStyleId>
              </a:tblPr>
              <a:tblGrid>
                <a:gridCol w="2256100"/>
              </a:tblGrid>
              <a:tr h="474300">
                <a:tc>
                  <a:txBody>
                    <a:bodyPr/>
                    <a:lstStyle/>
                    <a:p>
                      <a:pPr indent="0" lvl="0" marL="0" marR="0" rtl="0" algn="ctr">
                        <a:spcBef>
                          <a:spcPts val="0"/>
                        </a:spcBef>
                        <a:spcAft>
                          <a:spcPts val="0"/>
                        </a:spcAft>
                        <a:buNone/>
                      </a:pPr>
                      <a:r>
                        <a:rPr lang="en-US" sz="1800" u="none" cap="none" strike="noStrike">
                          <a:solidFill>
                            <a:srgbClr val="212D32"/>
                          </a:solidFill>
                          <a:latin typeface="Times New Roman"/>
                          <a:ea typeface="Times New Roman"/>
                          <a:cs typeface="Times New Roman"/>
                          <a:sym typeface="Times New Roman"/>
                        </a:rPr>
                        <a:t>Apartments</a:t>
                      </a:r>
                      <a:endParaRPr sz="1800" u="none" cap="none" strike="noStrike">
                        <a:solidFill>
                          <a:srgbClr val="212D32"/>
                        </a:solidFill>
                        <a:latin typeface="Times New Roman"/>
                        <a:ea typeface="Times New Roman"/>
                        <a:cs typeface="Times New Roman"/>
                        <a:sym typeface="Times New Roman"/>
                      </a:endParaRPr>
                    </a:p>
                  </a:txBody>
                  <a:tcPr marT="45725" marB="45725" marR="91450" marL="91450"/>
                </a:tc>
              </a:tr>
            </a:tbl>
          </a:graphicData>
        </a:graphic>
      </p:graphicFrame>
      <p:sp>
        <p:nvSpPr>
          <p:cNvPr id="448" name="Google Shape;448;p12"/>
          <p:cNvSpPr/>
          <p:nvPr/>
        </p:nvSpPr>
        <p:spPr>
          <a:xfrm>
            <a:off x="0" y="298080"/>
            <a:ext cx="471528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cap="none">
                <a:solidFill>
                  <a:srgbClr val="33454E"/>
                </a:solidFill>
                <a:latin typeface="Times New Roman"/>
                <a:ea typeface="Times New Roman"/>
                <a:cs typeface="Times New Roman"/>
                <a:sym typeface="Times New Roman"/>
              </a:rPr>
              <a:t>APPLICATIONS</a:t>
            </a:r>
            <a:endParaRPr b="1" sz="4000" cap="none">
              <a:solidFill>
                <a:srgbClr val="33454E"/>
              </a:solidFill>
              <a:latin typeface="Trebuchet MS"/>
              <a:ea typeface="Trebuchet MS"/>
              <a:cs typeface="Trebuchet MS"/>
              <a:sym typeface="Trebuchet MS"/>
            </a:endParaRPr>
          </a:p>
        </p:txBody>
      </p:sp>
      <p:sp>
        <p:nvSpPr>
          <p:cNvPr id="449" name="Google Shape;449;p12"/>
          <p:cNvSpPr/>
          <p:nvPr/>
        </p:nvSpPr>
        <p:spPr>
          <a:xfrm>
            <a:off x="3268368" y="2443048"/>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0" name="Google Shape;450;p12"/>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1" name="Google Shape;451;p12"/>
          <p:cNvSpPr/>
          <p:nvPr/>
        </p:nvSpPr>
        <p:spPr>
          <a:xfrm>
            <a:off x="4921019" y="3824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grpSp>
        <p:nvGrpSpPr>
          <p:cNvPr id="452" name="Google Shape;452;p12"/>
          <p:cNvGrpSpPr/>
          <p:nvPr/>
        </p:nvGrpSpPr>
        <p:grpSpPr>
          <a:xfrm>
            <a:off x="7825413" y="2069351"/>
            <a:ext cx="2039836" cy="1676399"/>
            <a:chOff x="684313" y="0"/>
            <a:chExt cx="2039836" cy="1676399"/>
          </a:xfrm>
        </p:grpSpPr>
        <p:sp>
          <p:nvSpPr>
            <p:cNvPr id="453" name="Google Shape;453;p12"/>
            <p:cNvSpPr/>
            <p:nvPr/>
          </p:nvSpPr>
          <p:spPr>
            <a:xfrm>
              <a:off x="684313" y="0"/>
              <a:ext cx="1537796" cy="1567244"/>
            </a:xfrm>
            <a:prstGeom prst="ellipse">
              <a:avLst/>
            </a:prstGeom>
            <a:blipFill rotWithShape="1">
              <a:blip r:embed="rId6">
                <a:alphaModFix/>
              </a:blip>
              <a:stretch>
                <a:fillRect b="0" l="-30997" r="-30995"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2"/>
            <p:cNvSpPr/>
            <p:nvPr/>
          </p:nvSpPr>
          <p:spPr>
            <a:xfrm>
              <a:off x="1852421" y="1226915"/>
              <a:ext cx="871728" cy="4494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2"/>
            <p:cNvSpPr txBox="1"/>
            <p:nvPr/>
          </p:nvSpPr>
          <p:spPr>
            <a:xfrm>
              <a:off x="1852421" y="1226915"/>
              <a:ext cx="871728" cy="449484"/>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2600"/>
                <a:buFont typeface="Trebuchet MS"/>
                <a:buNone/>
              </a:pPr>
              <a:r>
                <a:t/>
              </a:r>
              <a:endParaRPr sz="2600">
                <a:solidFill>
                  <a:schemeClr val="lt1"/>
                </a:solidFill>
                <a:latin typeface="Trebuchet MS"/>
                <a:ea typeface="Trebuchet MS"/>
                <a:cs typeface="Trebuchet MS"/>
                <a:sym typeface="Trebuchet MS"/>
              </a:endParaRPr>
            </a:p>
          </p:txBody>
        </p:sp>
      </p:grpSp>
      <p:pic>
        <p:nvPicPr>
          <p:cNvPr descr="Furnished Luxury Apartments | Sentral" id="456" name="Google Shape;456;p12"/>
          <p:cNvPicPr preferRelativeResize="0"/>
          <p:nvPr/>
        </p:nvPicPr>
        <p:blipFill rotWithShape="1">
          <a:blip r:embed="rId7">
            <a:alphaModFix/>
          </a:blip>
          <a:srcRect b="0" l="0" r="0" t="0"/>
          <a:stretch/>
        </p:blipFill>
        <p:spPr>
          <a:xfrm>
            <a:off x="3464665" y="4836920"/>
            <a:ext cx="1546788" cy="1546788"/>
          </a:xfrm>
          <a:prstGeom prst="ellipse">
            <a:avLst/>
          </a:prstGeom>
          <a:noFill/>
          <a:ln>
            <a:noFill/>
          </a:ln>
          <a:effectLst>
            <a:outerShdw blurRad="381000" sx="-80000" rotWithShape="0" dir="5400000" dist="292100" sy="-18000">
              <a:srgbClr val="000000">
                <a:alpha val="21960"/>
              </a:srgbClr>
            </a:outerShdw>
          </a:effectLst>
        </p:spPr>
      </p:pic>
      <p:pic>
        <p:nvPicPr>
          <p:cNvPr descr="China Smart Door Lock Fingerprint ..." id="457" name="Google Shape;457;p12"/>
          <p:cNvPicPr preferRelativeResize="0"/>
          <p:nvPr/>
        </p:nvPicPr>
        <p:blipFill rotWithShape="1">
          <a:blip r:embed="rId8">
            <a:alphaModFix/>
          </a:blip>
          <a:srcRect b="0" l="0" r="0" t="0"/>
          <a:stretch/>
        </p:blipFill>
        <p:spPr>
          <a:xfrm>
            <a:off x="4985266" y="2396522"/>
            <a:ext cx="2133600" cy="213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3"/>
          <p:cNvSpPr txBox="1"/>
          <p:nvPr>
            <p:ph type="title"/>
          </p:nvPr>
        </p:nvSpPr>
        <p:spPr>
          <a:xfrm>
            <a:off x="3023611" y="345977"/>
            <a:ext cx="6493519" cy="96713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33454E"/>
              </a:buClr>
              <a:buSzPts val="4400"/>
              <a:buFont typeface="Times New Roman"/>
              <a:buNone/>
            </a:pPr>
            <a:r>
              <a:rPr b="1" lang="en-US" sz="4400">
                <a:solidFill>
                  <a:srgbClr val="33454E"/>
                </a:solidFill>
                <a:latin typeface="Times New Roman"/>
                <a:ea typeface="Times New Roman"/>
                <a:cs typeface="Times New Roman"/>
                <a:sym typeface="Times New Roman"/>
              </a:rPr>
              <a:t>CONCLUSION</a:t>
            </a:r>
            <a:endParaRPr b="1" sz="4400">
              <a:solidFill>
                <a:srgbClr val="33454E"/>
              </a:solidFill>
            </a:endParaRPr>
          </a:p>
        </p:txBody>
      </p:sp>
      <p:sp>
        <p:nvSpPr>
          <p:cNvPr id="463" name="Google Shape;463;p13"/>
          <p:cNvSpPr txBox="1"/>
          <p:nvPr>
            <p:ph idx="1" type="body"/>
          </p:nvPr>
        </p:nvSpPr>
        <p:spPr>
          <a:xfrm>
            <a:off x="1743343" y="1570331"/>
            <a:ext cx="9577485" cy="222374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lang="en-US"/>
              <a:t>In conclusion, the IoT-based digital keypad door lock system significantly enhances security through advanced technology and real-time connectivity. It provides users with the convenience of remote access management and detailed activity logs. The integration of IoT allows for seamless interaction with other smart home devices, elevating overall security and ease of use. As technology progresses, this system is well-positioned to offer even more innovative solutions for modern security needs.</a:t>
            </a:r>
            <a:endParaRPr>
              <a:solidFill>
                <a:srgbClr val="33454E"/>
              </a:solidFill>
              <a:latin typeface="Times New Roman"/>
              <a:ea typeface="Times New Roman"/>
              <a:cs typeface="Times New Roman"/>
              <a:sym typeface="Times New Roman"/>
            </a:endParaRPr>
          </a:p>
        </p:txBody>
      </p:sp>
      <p:sp>
        <p:nvSpPr>
          <p:cNvPr id="464" name="Google Shape;464;p13"/>
          <p:cNvSpPr txBox="1"/>
          <p:nvPr/>
        </p:nvSpPr>
        <p:spPr>
          <a:xfrm>
            <a:off x="9990756" y="6870700"/>
            <a:ext cx="2201244" cy="200055"/>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700" u="sng">
                <a:solidFill>
                  <a:srgbClr val="FFFFFF"/>
                </a:solidFill>
                <a:latin typeface="Trebuchet MS"/>
                <a:ea typeface="Trebuchet MS"/>
                <a:cs typeface="Trebuchet MS"/>
                <a:sym typeface="Trebuchet MS"/>
                <a:hlinkClick r:id="rId3">
                  <a:extLst>
                    <a:ext uri="{A12FA001-AC4F-418D-AE19-62706E023703}">
                      <ahyp:hlinkClr val="tx"/>
                    </a:ext>
                  </a:extLst>
                </a:hlinkClick>
              </a:rPr>
              <a:t>This Photo</a:t>
            </a:r>
            <a:r>
              <a:rPr lang="en-US" sz="700">
                <a:solidFill>
                  <a:srgbClr val="FFFFFF"/>
                </a:solidFill>
                <a:latin typeface="Trebuchet MS"/>
                <a:ea typeface="Trebuchet MS"/>
                <a:cs typeface="Trebuchet MS"/>
                <a:sym typeface="Trebuchet MS"/>
              </a:rPr>
              <a:t> by Unknown author is licensed under </a:t>
            </a:r>
            <a:r>
              <a:rPr lang="en-US" sz="700" u="sng">
                <a:solidFill>
                  <a:srgbClr val="FFFFFF"/>
                </a:solidFill>
                <a:latin typeface="Trebuchet MS"/>
                <a:ea typeface="Trebuchet MS"/>
                <a:cs typeface="Trebuchet MS"/>
                <a:sym typeface="Trebuchet MS"/>
                <a:hlinkClick r:id="rId4">
                  <a:extLst>
                    <a:ext uri="{A12FA001-AC4F-418D-AE19-62706E023703}">
                      <ahyp:hlinkClr val="tx"/>
                    </a:ext>
                  </a:extLst>
                </a:hlinkClick>
              </a:rPr>
              <a:t>CC BY</a:t>
            </a:r>
            <a:r>
              <a:rPr lang="en-US" sz="700">
                <a:solidFill>
                  <a:srgbClr val="FFFFFF"/>
                </a:solidFill>
                <a:latin typeface="Trebuchet MS"/>
                <a:ea typeface="Trebuchet MS"/>
                <a:cs typeface="Trebuchet MS"/>
                <a:sym typeface="Trebuchet MS"/>
              </a:rPr>
              <a:t>.</a:t>
            </a:r>
            <a:endParaRPr/>
          </a:p>
        </p:txBody>
      </p:sp>
      <p:sp>
        <p:nvSpPr>
          <p:cNvPr id="465" name="Google Shape;465;p13"/>
          <p:cNvSpPr txBox="1"/>
          <p:nvPr/>
        </p:nvSpPr>
        <p:spPr>
          <a:xfrm>
            <a:off x="7656587" y="6870700"/>
            <a:ext cx="2321469" cy="200055"/>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700" u="sng">
                <a:solidFill>
                  <a:srgbClr val="FFFFFF"/>
                </a:solidFill>
                <a:latin typeface="Trebuchet MS"/>
                <a:ea typeface="Trebuchet MS"/>
                <a:cs typeface="Trebuchet MS"/>
                <a:sym typeface="Trebuchet MS"/>
                <a:hlinkClick r:id="rId5">
                  <a:extLst>
                    <a:ext uri="{A12FA001-AC4F-418D-AE19-62706E023703}">
                      <ahyp:hlinkClr val="tx"/>
                    </a:ext>
                  </a:extLst>
                </a:hlinkClick>
              </a:rPr>
              <a:t>This Photo</a:t>
            </a:r>
            <a:r>
              <a:rPr lang="en-US" sz="700">
                <a:solidFill>
                  <a:srgbClr val="FFFFFF"/>
                </a:solidFill>
                <a:latin typeface="Trebuchet MS"/>
                <a:ea typeface="Trebuchet MS"/>
                <a:cs typeface="Trebuchet MS"/>
                <a:sym typeface="Trebuchet MS"/>
              </a:rPr>
              <a:t> by Unknown author is licensed under </a:t>
            </a:r>
            <a:r>
              <a:rPr lang="en-US" sz="700" u="sng">
                <a:solidFill>
                  <a:srgbClr val="FFFFFF"/>
                </a:solidFill>
                <a:latin typeface="Trebuchet MS"/>
                <a:ea typeface="Trebuchet MS"/>
                <a:cs typeface="Trebuchet MS"/>
                <a:sym typeface="Trebuchet MS"/>
                <a:hlinkClick r:id="rId6">
                  <a:extLst>
                    <a:ext uri="{A12FA001-AC4F-418D-AE19-62706E023703}">
                      <ahyp:hlinkClr val="tx"/>
                    </a:ext>
                  </a:extLst>
                </a:hlinkClick>
              </a:rPr>
              <a:t>CC BY-SA</a:t>
            </a:r>
            <a:r>
              <a:rPr lang="en-US" sz="700">
                <a:solidFill>
                  <a:srgbClr val="FFFFFF"/>
                </a:solidFill>
                <a:latin typeface="Trebuchet MS"/>
                <a:ea typeface="Trebuchet MS"/>
                <a:cs typeface="Trebuchet MS"/>
                <a:sym typeface="Trebuchet MS"/>
              </a:rPr>
              <a:t>.</a:t>
            </a:r>
            <a:endParaRPr/>
          </a:p>
        </p:txBody>
      </p:sp>
      <p:sp>
        <p:nvSpPr>
          <p:cNvPr id="466" name="Google Shape;466;p13"/>
          <p:cNvSpPr/>
          <p:nvPr/>
        </p:nvSpPr>
        <p:spPr>
          <a:xfrm>
            <a:off x="1780619" y="57344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7" name="Google Shape;467;p13"/>
          <p:cNvSpPr/>
          <p:nvPr/>
        </p:nvSpPr>
        <p:spPr>
          <a:xfrm>
            <a:off x="982440" y="2847822"/>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8" name="Google Shape;468;p13"/>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9" name="Google Shape;469;p13"/>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0" name="Google Shape;470;p13"/>
          <p:cNvSpPr/>
          <p:nvPr/>
        </p:nvSpPr>
        <p:spPr>
          <a:xfrm>
            <a:off x="11146237" y="627233"/>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1" name="Google Shape;471;p13"/>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2" name="Google Shape;472;p13"/>
          <p:cNvSpPr/>
          <p:nvPr/>
        </p:nvSpPr>
        <p:spPr>
          <a:xfrm>
            <a:off x="685910" y="5716819"/>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3" name="Google Shape;473;p13"/>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4" name="Google Shape;474;p13"/>
          <p:cNvSpPr/>
          <p:nvPr/>
        </p:nvSpPr>
        <p:spPr>
          <a:xfrm>
            <a:off x="532001" y="27712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Cartoon Of The Door Lock Stock Photos ..." id="475" name="Google Shape;475;p13"/>
          <p:cNvPicPr preferRelativeResize="0"/>
          <p:nvPr/>
        </p:nvPicPr>
        <p:blipFill rotWithShape="1">
          <a:blip r:embed="rId7">
            <a:alphaModFix/>
          </a:blip>
          <a:srcRect b="0" l="0" r="0" t="0"/>
          <a:stretch/>
        </p:blipFill>
        <p:spPr>
          <a:xfrm>
            <a:off x="4542183" y="3573579"/>
            <a:ext cx="3107634" cy="27191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4"/>
          <p:cNvSpPr txBox="1"/>
          <p:nvPr/>
        </p:nvSpPr>
        <p:spPr>
          <a:xfrm>
            <a:off x="1085316" y="379163"/>
            <a:ext cx="54345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33454E"/>
                </a:solidFill>
                <a:latin typeface="Times New Roman"/>
                <a:ea typeface="Times New Roman"/>
                <a:cs typeface="Times New Roman"/>
                <a:sym typeface="Times New Roman"/>
              </a:rPr>
              <a:t>SIMULATION RESULT 1</a:t>
            </a:r>
            <a:endParaRPr b="1" sz="3600">
              <a:solidFill>
                <a:srgbClr val="33454E"/>
              </a:solidFill>
              <a:latin typeface="Times New Roman"/>
              <a:ea typeface="Times New Roman"/>
              <a:cs typeface="Times New Roman"/>
              <a:sym typeface="Times New Roman"/>
            </a:endParaRPr>
          </a:p>
        </p:txBody>
      </p:sp>
      <p:sp>
        <p:nvSpPr>
          <p:cNvPr id="481" name="Google Shape;481;p14"/>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82" name="Google Shape;482;p14"/>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83" name="Google Shape;483;p14"/>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484" name="Google Shape;484;p14"/>
          <p:cNvPicPr preferRelativeResize="0"/>
          <p:nvPr/>
        </p:nvPicPr>
        <p:blipFill rotWithShape="1">
          <a:blip r:embed="rId3">
            <a:alphaModFix/>
          </a:blip>
          <a:srcRect b="0" l="0" r="0" t="0"/>
          <a:stretch/>
        </p:blipFill>
        <p:spPr>
          <a:xfrm>
            <a:off x="1616765" y="1314145"/>
            <a:ext cx="7695371" cy="4941916"/>
          </a:xfrm>
          <a:prstGeom prst="rect">
            <a:avLst/>
          </a:prstGeom>
          <a:noFill/>
          <a:ln>
            <a:noFill/>
          </a:ln>
        </p:spPr>
      </p:pic>
      <p:pic>
        <p:nvPicPr>
          <p:cNvPr id="485" name="Google Shape;485;p14"/>
          <p:cNvPicPr preferRelativeResize="0"/>
          <p:nvPr/>
        </p:nvPicPr>
        <p:blipFill rotWithShape="1">
          <a:blip r:embed="rId4">
            <a:alphaModFix/>
          </a:blip>
          <a:srcRect b="20100" l="5469" r="8221" t="18066"/>
          <a:stretch/>
        </p:blipFill>
        <p:spPr>
          <a:xfrm>
            <a:off x="2136648" y="4697896"/>
            <a:ext cx="1945021" cy="6465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5"/>
          <p:cNvSpPr txBox="1"/>
          <p:nvPr/>
        </p:nvSpPr>
        <p:spPr>
          <a:xfrm>
            <a:off x="1059679" y="273465"/>
            <a:ext cx="55499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33454E"/>
                </a:solidFill>
                <a:latin typeface="Times New Roman"/>
                <a:ea typeface="Times New Roman"/>
                <a:cs typeface="Times New Roman"/>
                <a:sym typeface="Times New Roman"/>
              </a:rPr>
              <a:t>SIMULATION RESULT 2 </a:t>
            </a:r>
            <a:endParaRPr b="1" sz="3600">
              <a:solidFill>
                <a:srgbClr val="33454E"/>
              </a:solidFill>
              <a:latin typeface="Times New Roman"/>
              <a:ea typeface="Times New Roman"/>
              <a:cs typeface="Times New Roman"/>
              <a:sym typeface="Times New Roman"/>
            </a:endParaRPr>
          </a:p>
        </p:txBody>
      </p:sp>
      <p:sp>
        <p:nvSpPr>
          <p:cNvPr id="491" name="Google Shape;491;p15"/>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492" name="Google Shape;492;p15"/>
          <p:cNvPicPr preferRelativeResize="0"/>
          <p:nvPr/>
        </p:nvPicPr>
        <p:blipFill rotWithShape="1">
          <a:blip r:embed="rId3">
            <a:alphaModFix/>
          </a:blip>
          <a:srcRect b="0" l="0" r="0" t="0"/>
          <a:stretch/>
        </p:blipFill>
        <p:spPr>
          <a:xfrm>
            <a:off x="1616765" y="1314145"/>
            <a:ext cx="7695371" cy="4941916"/>
          </a:xfrm>
          <a:prstGeom prst="rect">
            <a:avLst/>
          </a:prstGeom>
          <a:noFill/>
          <a:ln>
            <a:noFill/>
          </a:ln>
        </p:spPr>
      </p:pic>
      <p:pic>
        <p:nvPicPr>
          <p:cNvPr id="493" name="Google Shape;493;p15"/>
          <p:cNvPicPr preferRelativeResize="0"/>
          <p:nvPr/>
        </p:nvPicPr>
        <p:blipFill rotWithShape="1">
          <a:blip r:embed="rId4">
            <a:alphaModFix/>
          </a:blip>
          <a:srcRect b="20100" l="5469" r="8221" t="18066"/>
          <a:stretch/>
        </p:blipFill>
        <p:spPr>
          <a:xfrm>
            <a:off x="2136648" y="4697896"/>
            <a:ext cx="1945021" cy="646567"/>
          </a:xfrm>
          <a:prstGeom prst="rect">
            <a:avLst/>
          </a:prstGeom>
          <a:noFill/>
          <a:ln>
            <a:noFill/>
          </a:ln>
        </p:spPr>
      </p:pic>
      <p:pic>
        <p:nvPicPr>
          <p:cNvPr id="494" name="Google Shape;494;p15"/>
          <p:cNvPicPr preferRelativeResize="0"/>
          <p:nvPr/>
        </p:nvPicPr>
        <p:blipFill rotWithShape="1">
          <a:blip r:embed="rId5">
            <a:alphaModFix/>
          </a:blip>
          <a:srcRect b="20769" l="7609" r="7978" t="24311"/>
          <a:stretch/>
        </p:blipFill>
        <p:spPr>
          <a:xfrm>
            <a:off x="2136647" y="4697895"/>
            <a:ext cx="1945021" cy="646567"/>
          </a:xfrm>
          <a:prstGeom prst="rect">
            <a:avLst/>
          </a:prstGeom>
          <a:noFill/>
          <a:ln>
            <a:noFill/>
          </a:ln>
        </p:spPr>
      </p:pic>
      <p:pic>
        <p:nvPicPr>
          <p:cNvPr id="495" name="Google Shape;495;p15"/>
          <p:cNvPicPr preferRelativeResize="0"/>
          <p:nvPr/>
        </p:nvPicPr>
        <p:blipFill rotWithShape="1">
          <a:blip r:embed="rId6">
            <a:alphaModFix/>
          </a:blip>
          <a:srcRect b="0" l="0" r="0" t="0"/>
          <a:stretch/>
        </p:blipFill>
        <p:spPr>
          <a:xfrm>
            <a:off x="3889513" y="1722783"/>
            <a:ext cx="881270" cy="15637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6"/>
          <p:cNvSpPr txBox="1"/>
          <p:nvPr>
            <p:ph type="title"/>
          </p:nvPr>
        </p:nvSpPr>
        <p:spPr>
          <a:xfrm>
            <a:off x="1577520" y="435836"/>
            <a:ext cx="9660199" cy="122204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3454E"/>
              </a:buClr>
              <a:buSzPts val="4400"/>
              <a:buFont typeface="Times New Roman"/>
              <a:buNone/>
            </a:pPr>
            <a:r>
              <a:rPr b="1" lang="en-US" sz="4400">
                <a:solidFill>
                  <a:srgbClr val="33454E"/>
                </a:solidFill>
                <a:latin typeface="Times New Roman"/>
                <a:ea typeface="Times New Roman"/>
                <a:cs typeface="Times New Roman"/>
                <a:sym typeface="Times New Roman"/>
              </a:rPr>
              <a:t>DEMONSTRATION USING TINKER  CAD</a:t>
            </a:r>
            <a:endParaRPr b="1" sz="4400">
              <a:solidFill>
                <a:srgbClr val="33454E"/>
              </a:solidFill>
              <a:latin typeface="Times New Roman"/>
              <a:ea typeface="Times New Roman"/>
              <a:cs typeface="Times New Roman"/>
              <a:sym typeface="Times New Roman"/>
            </a:endParaRPr>
          </a:p>
        </p:txBody>
      </p:sp>
      <p:pic>
        <p:nvPicPr>
          <p:cNvPr descr="The Weekly Reel: Tinkercad: Entry Level 3D Modeling" id="501" name="Google Shape;501;p16"/>
          <p:cNvPicPr preferRelativeResize="0"/>
          <p:nvPr/>
        </p:nvPicPr>
        <p:blipFill rotWithShape="1">
          <a:blip r:embed="rId3">
            <a:alphaModFix/>
          </a:blip>
          <a:srcRect b="0" l="0" r="0" t="0"/>
          <a:stretch/>
        </p:blipFill>
        <p:spPr>
          <a:xfrm>
            <a:off x="3652183" y="2074343"/>
            <a:ext cx="5702864" cy="4299603"/>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502" name="Google Shape;502;p16"/>
          <p:cNvSpPr/>
          <p:nvPr/>
        </p:nvSpPr>
        <p:spPr>
          <a:xfrm>
            <a:off x="1780619" y="57344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3" name="Google Shape;503;p16"/>
          <p:cNvSpPr/>
          <p:nvPr/>
        </p:nvSpPr>
        <p:spPr>
          <a:xfrm>
            <a:off x="1326713" y="415167"/>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4" name="Google Shape;504;p16"/>
          <p:cNvSpPr/>
          <p:nvPr/>
        </p:nvSpPr>
        <p:spPr>
          <a:xfrm>
            <a:off x="3268368" y="2443048"/>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5" name="Google Shape;505;p16"/>
          <p:cNvSpPr/>
          <p:nvPr/>
        </p:nvSpPr>
        <p:spPr>
          <a:xfrm>
            <a:off x="1517643" y="1781817"/>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6" name="Google Shape;506;p16"/>
          <p:cNvSpPr/>
          <p:nvPr/>
        </p:nvSpPr>
        <p:spPr>
          <a:xfrm>
            <a:off x="178687" y="4461286"/>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7" name="Google Shape;507;p16"/>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8" name="Google Shape;508;p16"/>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9" name="Google Shape;509;p16"/>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0" name="Google Shape;510;p16"/>
          <p:cNvSpPr/>
          <p:nvPr/>
        </p:nvSpPr>
        <p:spPr>
          <a:xfrm>
            <a:off x="9689891" y="1126262"/>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1" name="Google Shape;511;p16"/>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2" name="Google Shape;512;p16"/>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3" name="Google Shape;513;p16"/>
          <p:cNvSpPr/>
          <p:nvPr/>
        </p:nvSpPr>
        <p:spPr>
          <a:xfrm>
            <a:off x="10765406" y="3603837"/>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4" name="Google Shape;514;p16"/>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5" name="Google Shape;515;p16"/>
          <p:cNvSpPr/>
          <p:nvPr/>
        </p:nvSpPr>
        <p:spPr>
          <a:xfrm>
            <a:off x="532001" y="27712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6" name="Google Shape;516;p16"/>
          <p:cNvSpPr/>
          <p:nvPr/>
        </p:nvSpPr>
        <p:spPr>
          <a:xfrm>
            <a:off x="4921019" y="3824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17" name="Google Shape;517;p16"/>
          <p:cNvSpPr/>
          <p:nvPr/>
        </p:nvSpPr>
        <p:spPr>
          <a:xfrm>
            <a:off x="1865493" y="4327384"/>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7"/>
          <p:cNvSpPr txBox="1"/>
          <p:nvPr>
            <p:ph idx="1" type="body"/>
          </p:nvPr>
        </p:nvSpPr>
        <p:spPr>
          <a:xfrm>
            <a:off x="1765410" y="438259"/>
            <a:ext cx="8694643" cy="1561456"/>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SzPts val="7680"/>
              <a:buNone/>
            </a:pPr>
            <a:r>
              <a:rPr b="1" lang="en-US" sz="9600">
                <a:solidFill>
                  <a:srgbClr val="212D32"/>
                </a:solidFill>
                <a:latin typeface="Times New Roman"/>
                <a:ea typeface="Times New Roman"/>
                <a:cs typeface="Times New Roman"/>
                <a:sym typeface="Times New Roman"/>
              </a:rPr>
              <a:t>THANK YOU</a:t>
            </a:r>
            <a:endParaRPr/>
          </a:p>
          <a:p>
            <a:pPr indent="-342900" lvl="0" marL="342900" rtl="0" algn="ctr">
              <a:spcBef>
                <a:spcPts val="1000"/>
              </a:spcBef>
              <a:spcAft>
                <a:spcPts val="0"/>
              </a:spcAft>
              <a:buSzPts val="7680"/>
              <a:buNone/>
            </a:pPr>
            <a:r>
              <a:t/>
            </a:r>
            <a:endParaRPr sz="9600">
              <a:solidFill>
                <a:schemeClr val="dk2"/>
              </a:solidFill>
              <a:latin typeface="Times New Roman"/>
              <a:ea typeface="Times New Roman"/>
              <a:cs typeface="Times New Roman"/>
              <a:sym typeface="Times New Roman"/>
            </a:endParaRPr>
          </a:p>
        </p:txBody>
      </p:sp>
      <p:sp>
        <p:nvSpPr>
          <p:cNvPr id="523" name="Google Shape;523;p17"/>
          <p:cNvSpPr/>
          <p:nvPr/>
        </p:nvSpPr>
        <p:spPr>
          <a:xfrm>
            <a:off x="1780619" y="57344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4" name="Google Shape;524;p17"/>
          <p:cNvSpPr/>
          <p:nvPr/>
        </p:nvSpPr>
        <p:spPr>
          <a:xfrm>
            <a:off x="1326713" y="415167"/>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5" name="Google Shape;525;p17"/>
          <p:cNvSpPr/>
          <p:nvPr/>
        </p:nvSpPr>
        <p:spPr>
          <a:xfrm>
            <a:off x="3268368" y="2443048"/>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6" name="Google Shape;526;p17"/>
          <p:cNvSpPr/>
          <p:nvPr/>
        </p:nvSpPr>
        <p:spPr>
          <a:xfrm>
            <a:off x="1517643" y="1781817"/>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7" name="Google Shape;527;p17"/>
          <p:cNvSpPr/>
          <p:nvPr/>
        </p:nvSpPr>
        <p:spPr>
          <a:xfrm>
            <a:off x="178687" y="4461286"/>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8" name="Google Shape;528;p17"/>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29" name="Google Shape;529;p17"/>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0" name="Google Shape;530;p17"/>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1" name="Google Shape;531;p17"/>
          <p:cNvSpPr/>
          <p:nvPr/>
        </p:nvSpPr>
        <p:spPr>
          <a:xfrm>
            <a:off x="9689891" y="1126262"/>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2" name="Google Shape;532;p17"/>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3" name="Google Shape;533;p17"/>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4" name="Google Shape;534;p17"/>
          <p:cNvSpPr/>
          <p:nvPr/>
        </p:nvSpPr>
        <p:spPr>
          <a:xfrm>
            <a:off x="10765406" y="3603837"/>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5" name="Google Shape;535;p17"/>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6" name="Google Shape;536;p17"/>
          <p:cNvSpPr/>
          <p:nvPr/>
        </p:nvSpPr>
        <p:spPr>
          <a:xfrm>
            <a:off x="532001" y="27712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7" name="Google Shape;537;p17"/>
          <p:cNvSpPr/>
          <p:nvPr/>
        </p:nvSpPr>
        <p:spPr>
          <a:xfrm>
            <a:off x="4921019" y="3824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38" name="Google Shape;538;p17"/>
          <p:cNvSpPr/>
          <p:nvPr/>
        </p:nvSpPr>
        <p:spPr>
          <a:xfrm>
            <a:off x="1865493" y="4327384"/>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Keypad Door Lock: Over 1,573 Royalty-Free Licensable Stock Illustrations &amp;  Drawings | Shutterstock" id="539" name="Google Shape;539;p17"/>
          <p:cNvPicPr preferRelativeResize="0"/>
          <p:nvPr/>
        </p:nvPicPr>
        <p:blipFill rotWithShape="1">
          <a:blip r:embed="rId3">
            <a:alphaModFix/>
          </a:blip>
          <a:srcRect b="7065" l="0" r="0" t="0"/>
          <a:stretch/>
        </p:blipFill>
        <p:spPr>
          <a:xfrm>
            <a:off x="4652504" y="3067491"/>
            <a:ext cx="2476500" cy="24785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0" st="0"/>
                                            </p:txEl>
                                          </p:spTgt>
                                        </p:tgtEl>
                                        <p:attrNameLst>
                                          <p:attrName>style.visibility</p:attrName>
                                        </p:attrNameLst>
                                      </p:cBhvr>
                                      <p:to>
                                        <p:strVal val="visible"/>
                                      </p:to>
                                    </p:set>
                                    <p:animEffect filter="fade" transition="in">
                                      <p:cBhvr>
                                        <p:cTn dur="500"/>
                                        <p:tgtEl>
                                          <p:spTgt spid="5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1" st="1"/>
                                            </p:txEl>
                                          </p:spTgt>
                                        </p:tgtEl>
                                        <p:attrNameLst>
                                          <p:attrName>style.visibility</p:attrName>
                                        </p:attrNameLst>
                                      </p:cBhvr>
                                      <p:to>
                                        <p:strVal val="visible"/>
                                      </p:to>
                                    </p:set>
                                    <p:animEffect filter="fade" transition="in">
                                      <p:cBhvr>
                                        <p:cTn dur="500"/>
                                        <p:tgtEl>
                                          <p:spTgt spid="52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8"/>
          <p:cNvSpPr txBox="1"/>
          <p:nvPr>
            <p:ph type="title"/>
          </p:nvPr>
        </p:nvSpPr>
        <p:spPr>
          <a:xfrm>
            <a:off x="2021903" y="2093719"/>
            <a:ext cx="9074125" cy="1386001"/>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33454E"/>
              </a:buClr>
              <a:buSzPct val="100000"/>
              <a:buFont typeface="Times New Roman"/>
              <a:buNone/>
            </a:pPr>
            <a:r>
              <a:rPr b="1" lang="en-US" sz="8800">
                <a:solidFill>
                  <a:srgbClr val="33454E"/>
                </a:solidFill>
                <a:latin typeface="Times New Roman"/>
                <a:ea typeface="Times New Roman"/>
                <a:cs typeface="Times New Roman"/>
                <a:sym typeface="Times New Roman"/>
              </a:rPr>
              <a:t>QUERIES????</a:t>
            </a:r>
            <a:endParaRPr/>
          </a:p>
        </p:txBody>
      </p:sp>
      <p:sp>
        <p:nvSpPr>
          <p:cNvPr id="545" name="Google Shape;545;p18"/>
          <p:cNvSpPr/>
          <p:nvPr/>
        </p:nvSpPr>
        <p:spPr>
          <a:xfrm>
            <a:off x="1780619" y="57344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6" name="Google Shape;546;p18"/>
          <p:cNvSpPr/>
          <p:nvPr/>
        </p:nvSpPr>
        <p:spPr>
          <a:xfrm>
            <a:off x="1326713" y="415167"/>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7" name="Google Shape;547;p18"/>
          <p:cNvSpPr/>
          <p:nvPr/>
        </p:nvSpPr>
        <p:spPr>
          <a:xfrm>
            <a:off x="3268368" y="2443048"/>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8" name="Google Shape;548;p18"/>
          <p:cNvSpPr/>
          <p:nvPr/>
        </p:nvSpPr>
        <p:spPr>
          <a:xfrm>
            <a:off x="1517643" y="1781817"/>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49" name="Google Shape;549;p18"/>
          <p:cNvSpPr/>
          <p:nvPr/>
        </p:nvSpPr>
        <p:spPr>
          <a:xfrm>
            <a:off x="178687" y="4461286"/>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0" name="Google Shape;550;p18"/>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1" name="Google Shape;551;p18"/>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2" name="Google Shape;552;p18"/>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3" name="Google Shape;553;p18"/>
          <p:cNvSpPr/>
          <p:nvPr/>
        </p:nvSpPr>
        <p:spPr>
          <a:xfrm>
            <a:off x="9689891" y="1126262"/>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4" name="Google Shape;554;p18"/>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5" name="Google Shape;555;p18"/>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6" name="Google Shape;556;p18"/>
          <p:cNvSpPr/>
          <p:nvPr/>
        </p:nvSpPr>
        <p:spPr>
          <a:xfrm>
            <a:off x="10765406" y="3603837"/>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7" name="Google Shape;557;p18"/>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8" name="Google Shape;558;p18"/>
          <p:cNvSpPr/>
          <p:nvPr/>
        </p:nvSpPr>
        <p:spPr>
          <a:xfrm>
            <a:off x="532001" y="27712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59" name="Google Shape;559;p18"/>
          <p:cNvSpPr/>
          <p:nvPr/>
        </p:nvSpPr>
        <p:spPr>
          <a:xfrm>
            <a:off x="4921019" y="3824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60" name="Google Shape;560;p18"/>
          <p:cNvSpPr/>
          <p:nvPr/>
        </p:nvSpPr>
        <p:spPr>
          <a:xfrm>
            <a:off x="1865493" y="4327384"/>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p:nvPr/>
        </p:nvSpPr>
        <p:spPr>
          <a:xfrm>
            <a:off x="1136591" y="1589055"/>
            <a:ext cx="4597637"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r>
              <a:rPr lang="en-US" sz="2000">
                <a:solidFill>
                  <a:srgbClr val="33454E"/>
                </a:solidFill>
                <a:latin typeface="Times New Roman"/>
                <a:ea typeface="Times New Roman"/>
                <a:cs typeface="Times New Roman"/>
                <a:sym typeface="Times New Roman"/>
              </a:rPr>
              <a:t>Abstract</a:t>
            </a:r>
            <a:endParaRPr/>
          </a:p>
          <a:p>
            <a:pPr indent="-514350" lvl="0" marL="514350" marR="0" rtl="0" algn="l">
              <a:spcBef>
                <a:spcPts val="0"/>
              </a:spcBef>
              <a:spcAft>
                <a:spcPts val="0"/>
              </a:spcAft>
              <a:buClr>
                <a:srgbClr val="33454E"/>
              </a:buClr>
              <a:buSzPts val="2000"/>
              <a:buFont typeface="Noto Sans Symbols"/>
              <a:buChar char="❑"/>
            </a:pPr>
            <a:r>
              <a:rPr lang="en-US" sz="2000">
                <a:solidFill>
                  <a:srgbClr val="33454E"/>
                </a:solidFill>
                <a:latin typeface="Times New Roman"/>
                <a:ea typeface="Times New Roman"/>
                <a:cs typeface="Times New Roman"/>
                <a:sym typeface="Times New Roman"/>
              </a:rPr>
              <a:t>Introduction </a:t>
            </a:r>
            <a:endParaRPr/>
          </a:p>
          <a:p>
            <a:pPr indent="-514350" lvl="0" marL="514350" marR="0" rtl="0" algn="l">
              <a:spcBef>
                <a:spcPts val="0"/>
              </a:spcBef>
              <a:spcAft>
                <a:spcPts val="0"/>
              </a:spcAft>
              <a:buClr>
                <a:srgbClr val="33454E"/>
              </a:buClr>
              <a:buSzPts val="2000"/>
              <a:buFont typeface="Noto Sans Symbols"/>
              <a:buChar char="❑"/>
            </a:pPr>
            <a:r>
              <a:rPr lang="en-US" sz="2000">
                <a:solidFill>
                  <a:srgbClr val="33454E"/>
                </a:solidFill>
                <a:latin typeface="Times New Roman"/>
                <a:ea typeface="Times New Roman"/>
                <a:cs typeface="Times New Roman"/>
                <a:sym typeface="Times New Roman"/>
              </a:rPr>
              <a:t>Problem Statement</a:t>
            </a:r>
            <a:endParaRPr/>
          </a:p>
          <a:p>
            <a:pPr indent="-514350" lvl="0" marL="514350" marR="0" rtl="0" algn="l">
              <a:spcBef>
                <a:spcPts val="0"/>
              </a:spcBef>
              <a:spcAft>
                <a:spcPts val="0"/>
              </a:spcAft>
              <a:buClr>
                <a:srgbClr val="33454E"/>
              </a:buClr>
              <a:buSzPts val="2000"/>
              <a:buFont typeface="Noto Sans Symbols"/>
              <a:buChar char="❑"/>
            </a:pPr>
            <a:r>
              <a:rPr lang="en-US" sz="2000">
                <a:solidFill>
                  <a:srgbClr val="33454E"/>
                </a:solidFill>
                <a:latin typeface="Times New Roman"/>
                <a:ea typeface="Times New Roman"/>
                <a:cs typeface="Times New Roman"/>
                <a:sym typeface="Times New Roman"/>
              </a:rPr>
              <a:t>Tools Required</a:t>
            </a:r>
            <a:endParaRPr/>
          </a:p>
          <a:p>
            <a:pPr indent="-514350" lvl="0" marL="514350" marR="0" rtl="0" algn="l">
              <a:spcBef>
                <a:spcPts val="0"/>
              </a:spcBef>
              <a:spcAft>
                <a:spcPts val="0"/>
              </a:spcAft>
              <a:buClr>
                <a:srgbClr val="33454E"/>
              </a:buClr>
              <a:buSzPts val="2000"/>
              <a:buFont typeface="Noto Sans Symbols"/>
              <a:buChar char="❑"/>
            </a:pPr>
            <a:r>
              <a:rPr lang="en-US" sz="2000">
                <a:solidFill>
                  <a:srgbClr val="33454E"/>
                </a:solidFill>
                <a:latin typeface="Times New Roman"/>
                <a:ea typeface="Times New Roman"/>
                <a:cs typeface="Times New Roman"/>
                <a:sym typeface="Times New Roman"/>
              </a:rPr>
              <a:t>Proposed Methodology</a:t>
            </a:r>
            <a:endParaRPr/>
          </a:p>
          <a:p>
            <a:pPr indent="-514350" lvl="0" marL="514350" marR="0" rtl="0" algn="l">
              <a:spcBef>
                <a:spcPts val="0"/>
              </a:spcBef>
              <a:spcAft>
                <a:spcPts val="0"/>
              </a:spcAft>
              <a:buClr>
                <a:srgbClr val="33454E"/>
              </a:buClr>
              <a:buSzPts val="2000"/>
              <a:buFont typeface="Noto Sans Symbols"/>
              <a:buChar char="❑"/>
            </a:pPr>
            <a:r>
              <a:rPr lang="en-US" sz="2000">
                <a:solidFill>
                  <a:srgbClr val="33454E"/>
                </a:solidFill>
                <a:latin typeface="Times New Roman"/>
                <a:ea typeface="Times New Roman"/>
                <a:cs typeface="Times New Roman"/>
                <a:sym typeface="Times New Roman"/>
              </a:rPr>
              <a:t>Implementation </a:t>
            </a:r>
            <a:endParaRPr/>
          </a:p>
          <a:p>
            <a:pPr indent="-514350" lvl="0" marL="514350" marR="0" rtl="0" algn="l">
              <a:spcBef>
                <a:spcPts val="0"/>
              </a:spcBef>
              <a:spcAft>
                <a:spcPts val="0"/>
              </a:spcAft>
              <a:buClr>
                <a:srgbClr val="33454E"/>
              </a:buClr>
              <a:buSzPts val="2000"/>
              <a:buFont typeface="Noto Sans Symbols"/>
              <a:buChar char="❑"/>
            </a:pPr>
            <a:r>
              <a:rPr lang="en-US" sz="2000">
                <a:solidFill>
                  <a:srgbClr val="33454E"/>
                </a:solidFill>
                <a:latin typeface="Times New Roman"/>
                <a:ea typeface="Times New Roman"/>
                <a:cs typeface="Times New Roman"/>
                <a:sym typeface="Times New Roman"/>
              </a:rPr>
              <a:t>Advantages </a:t>
            </a:r>
            <a:endParaRPr/>
          </a:p>
          <a:p>
            <a:pPr indent="-514350" lvl="0" marL="514350" marR="0" rtl="0" algn="l">
              <a:spcBef>
                <a:spcPts val="0"/>
              </a:spcBef>
              <a:spcAft>
                <a:spcPts val="0"/>
              </a:spcAft>
              <a:buClr>
                <a:srgbClr val="33454E"/>
              </a:buClr>
              <a:buSzPts val="2000"/>
              <a:buFont typeface="Noto Sans Symbols"/>
              <a:buChar char="❑"/>
            </a:pPr>
            <a:r>
              <a:rPr lang="en-US" sz="2000">
                <a:solidFill>
                  <a:srgbClr val="33454E"/>
                </a:solidFill>
                <a:latin typeface="Times New Roman"/>
                <a:ea typeface="Times New Roman"/>
                <a:cs typeface="Times New Roman"/>
                <a:sym typeface="Times New Roman"/>
              </a:rPr>
              <a:t>Applications</a:t>
            </a:r>
            <a:endParaRPr/>
          </a:p>
          <a:p>
            <a:pPr indent="-514350" lvl="0" marL="514350" marR="0" rtl="0" algn="l">
              <a:spcBef>
                <a:spcPts val="0"/>
              </a:spcBef>
              <a:spcAft>
                <a:spcPts val="0"/>
              </a:spcAft>
              <a:buClr>
                <a:srgbClr val="33454E"/>
              </a:buClr>
              <a:buSzPts val="2000"/>
              <a:buFont typeface="Noto Sans Symbols"/>
              <a:buChar char="❑"/>
            </a:pPr>
            <a:r>
              <a:rPr lang="en-US" sz="2000">
                <a:solidFill>
                  <a:srgbClr val="33454E"/>
                </a:solidFill>
                <a:latin typeface="Times New Roman"/>
                <a:ea typeface="Times New Roman"/>
                <a:cs typeface="Times New Roman"/>
                <a:sym typeface="Times New Roman"/>
              </a:rPr>
              <a:t>Conclusion</a:t>
            </a:r>
            <a:endParaRPr/>
          </a:p>
          <a:p>
            <a:pPr indent="-514350" lvl="0" marL="514350" marR="0" rtl="0" algn="l">
              <a:spcBef>
                <a:spcPts val="0"/>
              </a:spcBef>
              <a:spcAft>
                <a:spcPts val="0"/>
              </a:spcAft>
              <a:buClr>
                <a:srgbClr val="33454E"/>
              </a:buClr>
              <a:buSzPts val="2000"/>
              <a:buFont typeface="Noto Sans Symbols"/>
              <a:buChar char="❑"/>
            </a:pPr>
            <a:r>
              <a:rPr lang="en-US" sz="2000">
                <a:solidFill>
                  <a:srgbClr val="33454E"/>
                </a:solidFill>
                <a:latin typeface="Times New Roman"/>
                <a:ea typeface="Times New Roman"/>
                <a:cs typeface="Times New Roman"/>
                <a:sym typeface="Times New Roman"/>
              </a:rPr>
              <a:t>Demonstration </a:t>
            </a:r>
            <a:endParaRPr/>
          </a:p>
        </p:txBody>
      </p:sp>
      <p:sp>
        <p:nvSpPr>
          <p:cNvPr id="158" name="Google Shape;158;p2"/>
          <p:cNvSpPr/>
          <p:nvPr/>
        </p:nvSpPr>
        <p:spPr>
          <a:xfrm>
            <a:off x="1136591" y="569500"/>
            <a:ext cx="998148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b="1" lang="en-US" sz="4800">
                <a:solidFill>
                  <a:srgbClr val="33454E"/>
                </a:solidFill>
                <a:latin typeface="Times New Roman"/>
                <a:ea typeface="Times New Roman"/>
                <a:cs typeface="Times New Roman"/>
                <a:sym typeface="Times New Roman"/>
              </a:rPr>
              <a:t>TABLE OF CONTENT</a:t>
            </a:r>
            <a:endParaRPr sz="4800">
              <a:solidFill>
                <a:srgbClr val="33454E"/>
              </a:solidFill>
              <a:latin typeface="Trebuchet MS"/>
              <a:ea typeface="Trebuchet MS"/>
              <a:cs typeface="Trebuchet MS"/>
              <a:sym typeface="Trebuchet MS"/>
            </a:endParaRPr>
          </a:p>
        </p:txBody>
      </p:sp>
      <p:pic>
        <p:nvPicPr>
          <p:cNvPr descr="Close-up of person painting" id="159" name="Google Shape;159;p2"/>
          <p:cNvPicPr preferRelativeResize="0"/>
          <p:nvPr/>
        </p:nvPicPr>
        <p:blipFill rotWithShape="1">
          <a:blip r:embed="rId3">
            <a:alphaModFix/>
          </a:blip>
          <a:srcRect b="5" l="0" r="21258" t="0"/>
          <a:stretch/>
        </p:blipFill>
        <p:spPr>
          <a:xfrm>
            <a:off x="8581292" y="3801718"/>
            <a:ext cx="3615237" cy="3064566"/>
          </a:xfrm>
          <a:custGeom>
            <a:rect b="b" l="l" r="r" t="t"/>
            <a:pathLst>
              <a:path extrusionOk="0" h="2660795" w="3138912">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noFill/>
          <a:ln>
            <a:noFill/>
          </a:ln>
        </p:spPr>
      </p:pic>
      <p:pic>
        <p:nvPicPr>
          <p:cNvPr id="160" name="Google Shape;160;p2"/>
          <p:cNvPicPr preferRelativeResize="0"/>
          <p:nvPr/>
        </p:nvPicPr>
        <p:blipFill rotWithShape="1">
          <a:blip r:embed="rId4">
            <a:alphaModFix/>
          </a:blip>
          <a:srcRect b="8929" l="0" r="3" t="10826"/>
          <a:stretch/>
        </p:blipFill>
        <p:spPr>
          <a:xfrm>
            <a:off x="10017293" y="2"/>
            <a:ext cx="2177626" cy="1879040"/>
          </a:xfrm>
          <a:custGeom>
            <a:rect b="b" l="l" r="r" t="t"/>
            <a:pathLst>
              <a:path extrusionOk="0" h="3486455" w="4034316">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noFill/>
          <a:ln>
            <a:noFill/>
          </a:ln>
        </p:spPr>
      </p:pic>
      <p:sp>
        <p:nvSpPr>
          <p:cNvPr id="161" name="Google Shape;161;p2"/>
          <p:cNvSpPr/>
          <p:nvPr/>
        </p:nvSpPr>
        <p:spPr>
          <a:xfrm>
            <a:off x="0" y="4870877"/>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2" name="Google Shape;162;p2"/>
          <p:cNvSpPr/>
          <p:nvPr/>
        </p:nvSpPr>
        <p:spPr>
          <a:xfrm>
            <a:off x="311381" y="486250"/>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3" name="Google Shape;163;p2"/>
          <p:cNvSpPr/>
          <p:nvPr/>
        </p:nvSpPr>
        <p:spPr>
          <a:xfrm>
            <a:off x="4819257" y="3199245"/>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4" name="Google Shape;164;p2"/>
          <p:cNvSpPr/>
          <p:nvPr/>
        </p:nvSpPr>
        <p:spPr>
          <a:xfrm>
            <a:off x="1097524" y="1576509"/>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5" name="Google Shape;165;p2"/>
          <p:cNvSpPr/>
          <p:nvPr/>
        </p:nvSpPr>
        <p:spPr>
          <a:xfrm>
            <a:off x="6281303" y="5352031"/>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6" name="Google Shape;166;p2"/>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7" name="Google Shape;167;p2"/>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8" name="Google Shape;168;p2"/>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9" name="Google Shape;169;p2"/>
          <p:cNvSpPr/>
          <p:nvPr/>
        </p:nvSpPr>
        <p:spPr>
          <a:xfrm>
            <a:off x="7809816" y="2307076"/>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0" name="Google Shape;170;p2"/>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1" name="Google Shape;171;p2"/>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2" name="Google Shape;172;p2"/>
          <p:cNvSpPr/>
          <p:nvPr/>
        </p:nvSpPr>
        <p:spPr>
          <a:xfrm>
            <a:off x="10765406" y="3603837"/>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3" name="Google Shape;173;p2"/>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4" name="Google Shape;174;p2"/>
          <p:cNvSpPr/>
          <p:nvPr/>
        </p:nvSpPr>
        <p:spPr>
          <a:xfrm>
            <a:off x="6299430" y="34623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5" name="Google Shape;175;p2"/>
          <p:cNvSpPr/>
          <p:nvPr/>
        </p:nvSpPr>
        <p:spPr>
          <a:xfrm>
            <a:off x="201446" y="32392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6" name="Google Shape;176;p2"/>
          <p:cNvSpPr/>
          <p:nvPr/>
        </p:nvSpPr>
        <p:spPr>
          <a:xfrm>
            <a:off x="8581292" y="4341868"/>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914398" y="216936"/>
            <a:ext cx="6620037" cy="9906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lang="en-US" sz="4400"/>
              <a:t>                          </a:t>
            </a:r>
            <a:r>
              <a:rPr b="1" lang="en-US" sz="4400">
                <a:solidFill>
                  <a:srgbClr val="33454E"/>
                </a:solidFill>
                <a:latin typeface="Times New Roman"/>
                <a:ea typeface="Times New Roman"/>
                <a:cs typeface="Times New Roman"/>
                <a:sym typeface="Times New Roman"/>
              </a:rPr>
              <a:t>ABSTRACT</a:t>
            </a:r>
            <a:endParaRPr/>
          </a:p>
        </p:txBody>
      </p:sp>
      <p:sp>
        <p:nvSpPr>
          <p:cNvPr id="182" name="Google Shape;182;p3"/>
          <p:cNvSpPr txBox="1"/>
          <p:nvPr>
            <p:ph idx="1" type="body"/>
          </p:nvPr>
        </p:nvSpPr>
        <p:spPr>
          <a:xfrm>
            <a:off x="672103" y="1934648"/>
            <a:ext cx="8178386" cy="4158503"/>
          </a:xfrm>
          <a:prstGeom prst="rect">
            <a:avLst/>
          </a:prstGeom>
          <a:noFill/>
          <a:ln>
            <a:noFill/>
          </a:ln>
        </p:spPr>
        <p:txBody>
          <a:bodyPr anchorCtr="0" anchor="t" bIns="45700" lIns="91425" spcFirstLastPara="1" rIns="91425" wrap="square" tIns="45700">
            <a:noAutofit/>
          </a:bodyPr>
          <a:lstStyle/>
          <a:p>
            <a:pPr indent="-111760" lvl="0" marL="0" rtl="0" algn="just">
              <a:spcBef>
                <a:spcPts val="0"/>
              </a:spcBef>
              <a:spcAft>
                <a:spcPts val="0"/>
              </a:spcAft>
              <a:buSzPts val="1760"/>
              <a:buFont typeface="Noto Sans Symbols"/>
              <a:buChar char="⮚"/>
            </a:pPr>
            <a:r>
              <a:rPr lang="en-US" sz="2200">
                <a:solidFill>
                  <a:srgbClr val="000000"/>
                </a:solidFill>
                <a:latin typeface="Times New Roman"/>
                <a:ea typeface="Times New Roman"/>
                <a:cs typeface="Times New Roman"/>
                <a:sym typeface="Times New Roman"/>
              </a:rPr>
              <a:t>The main objective of the mini project is to design a digital/smart door lock system that can modernize door locks.</a:t>
            </a:r>
            <a:endParaRPr/>
          </a:p>
          <a:p>
            <a:pPr indent="0" lvl="0" marL="0" rtl="0" algn="just">
              <a:spcBef>
                <a:spcPts val="1000"/>
              </a:spcBef>
              <a:spcAft>
                <a:spcPts val="0"/>
              </a:spcAft>
              <a:buSzPts val="1760"/>
              <a:buFont typeface="Noto Sans Symbols"/>
              <a:buNone/>
            </a:pPr>
            <a:r>
              <a:t/>
            </a:r>
            <a:endParaRPr sz="2200">
              <a:solidFill>
                <a:srgbClr val="000000"/>
              </a:solidFill>
              <a:latin typeface="Times New Roman"/>
              <a:ea typeface="Times New Roman"/>
              <a:cs typeface="Times New Roman"/>
              <a:sym typeface="Times New Roman"/>
            </a:endParaRPr>
          </a:p>
          <a:p>
            <a:pPr indent="-111760" lvl="0" marL="0" rtl="0" algn="just">
              <a:spcBef>
                <a:spcPts val="1000"/>
              </a:spcBef>
              <a:spcAft>
                <a:spcPts val="0"/>
              </a:spcAft>
              <a:buSzPts val="1760"/>
              <a:buFont typeface="Noto Sans Symbols"/>
              <a:buChar char="⮚"/>
            </a:pPr>
            <a:r>
              <a:rPr lang="en-US" sz="2200">
                <a:solidFill>
                  <a:srgbClr val="000000"/>
                </a:solidFill>
                <a:latin typeface="Times New Roman"/>
                <a:ea typeface="Times New Roman"/>
                <a:cs typeface="Times New Roman"/>
                <a:sym typeface="Times New Roman"/>
              </a:rPr>
              <a:t>Smart door lock can help smoothen the door unlocking process.</a:t>
            </a:r>
            <a:endParaRPr/>
          </a:p>
          <a:p>
            <a:pPr indent="0" lvl="0" marL="0" rtl="0" algn="just">
              <a:spcBef>
                <a:spcPts val="1000"/>
              </a:spcBef>
              <a:spcAft>
                <a:spcPts val="0"/>
              </a:spcAft>
              <a:buSzPts val="1760"/>
              <a:buNone/>
            </a:pPr>
            <a:r>
              <a:t/>
            </a:r>
            <a:endParaRPr sz="2200">
              <a:solidFill>
                <a:srgbClr val="000000"/>
              </a:solidFill>
              <a:latin typeface="Times New Roman"/>
              <a:ea typeface="Times New Roman"/>
              <a:cs typeface="Times New Roman"/>
              <a:sym typeface="Times New Roman"/>
            </a:endParaRPr>
          </a:p>
          <a:p>
            <a:pPr indent="-111760" lvl="0" marL="0" rtl="0" algn="just">
              <a:spcBef>
                <a:spcPts val="1000"/>
              </a:spcBef>
              <a:spcAft>
                <a:spcPts val="0"/>
              </a:spcAft>
              <a:buSzPts val="1760"/>
              <a:buFont typeface="Noto Sans Symbols"/>
              <a:buChar char="⮚"/>
            </a:pPr>
            <a:r>
              <a:rPr lang="en-US" sz="2200">
                <a:solidFill>
                  <a:srgbClr val="000000"/>
                </a:solidFill>
                <a:latin typeface="Times New Roman"/>
                <a:ea typeface="Times New Roman"/>
                <a:cs typeface="Times New Roman"/>
                <a:sym typeface="Times New Roman"/>
              </a:rPr>
              <a:t>Smart door lock can guarantee more security than standard door locks and increase general safety of society</a:t>
            </a:r>
            <a:endParaRPr/>
          </a:p>
        </p:txBody>
      </p:sp>
      <p:sp>
        <p:nvSpPr>
          <p:cNvPr id="183" name="Google Shape;183;p3"/>
          <p:cNvSpPr/>
          <p:nvPr/>
        </p:nvSpPr>
        <p:spPr>
          <a:xfrm>
            <a:off x="1780619" y="57344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4" name="Google Shape;184;p3"/>
          <p:cNvSpPr/>
          <p:nvPr/>
        </p:nvSpPr>
        <p:spPr>
          <a:xfrm>
            <a:off x="3140417" y="5568799"/>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5" name="Google Shape;185;p3"/>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6" name="Google Shape;186;p3"/>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7" name="Google Shape;187;p3"/>
          <p:cNvSpPr/>
          <p:nvPr/>
        </p:nvSpPr>
        <p:spPr>
          <a:xfrm>
            <a:off x="9689891" y="1126262"/>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8" name="Google Shape;188;p3"/>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9" name="Google Shape;189;p3"/>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0" name="Google Shape;190;p3"/>
          <p:cNvSpPr/>
          <p:nvPr/>
        </p:nvSpPr>
        <p:spPr>
          <a:xfrm>
            <a:off x="38361" y="4760253"/>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1" name="Google Shape;191;p3"/>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2" name="Google Shape;192;p3"/>
          <p:cNvSpPr/>
          <p:nvPr/>
        </p:nvSpPr>
        <p:spPr>
          <a:xfrm>
            <a:off x="369917" y="2771866"/>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Smart Door Lock Vector Art, Icons, and Graphics for Free Download" id="193" name="Google Shape;193;p3"/>
          <p:cNvPicPr preferRelativeResize="0"/>
          <p:nvPr/>
        </p:nvPicPr>
        <p:blipFill rotWithShape="1">
          <a:blip r:embed="rId3">
            <a:alphaModFix/>
          </a:blip>
          <a:srcRect b="0" l="0" r="0" t="0"/>
          <a:stretch/>
        </p:blipFill>
        <p:spPr>
          <a:xfrm>
            <a:off x="8730553" y="162466"/>
            <a:ext cx="2090140" cy="2090140"/>
          </a:xfrm>
          <a:prstGeom prst="ellipse">
            <a:avLst/>
          </a:prstGeom>
          <a:noFill/>
          <a:ln>
            <a:noFill/>
          </a:ln>
          <a:effectLst>
            <a:outerShdw blurRad="381000" sx="-80000" rotWithShape="0" dir="5400000" dist="292100" sy="-18000">
              <a:srgbClr val="000000">
                <a:alpha val="21960"/>
              </a:srgbClr>
            </a:outerShdw>
          </a:effectLst>
        </p:spPr>
      </p:pic>
      <p:pic>
        <p:nvPicPr>
          <p:cNvPr descr="Cartoon Of The Door Lock Stock Photos ..." id="194" name="Google Shape;194;p3"/>
          <p:cNvPicPr preferRelativeResize="0"/>
          <p:nvPr/>
        </p:nvPicPr>
        <p:blipFill rotWithShape="1">
          <a:blip r:embed="rId4">
            <a:alphaModFix/>
          </a:blip>
          <a:srcRect b="0" l="0" r="0" t="0"/>
          <a:stretch/>
        </p:blipFill>
        <p:spPr>
          <a:xfrm>
            <a:off x="9376772" y="3104760"/>
            <a:ext cx="2143125" cy="2143125"/>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
          <p:cNvSpPr txBox="1"/>
          <p:nvPr/>
        </p:nvSpPr>
        <p:spPr>
          <a:xfrm>
            <a:off x="1039293" y="209737"/>
            <a:ext cx="8194419" cy="9144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INTRODUCTION</a:t>
            </a:r>
            <a:endParaRPr/>
          </a:p>
        </p:txBody>
      </p:sp>
      <p:sp>
        <p:nvSpPr>
          <p:cNvPr id="201" name="Google Shape;201;p4"/>
          <p:cNvSpPr txBox="1"/>
          <p:nvPr/>
        </p:nvSpPr>
        <p:spPr>
          <a:xfrm>
            <a:off x="367469" y="1042587"/>
            <a:ext cx="8866243" cy="5235121"/>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lnSpc>
                <a:spcPct val="70000"/>
              </a:lnSpc>
              <a:spcBef>
                <a:spcPts val="0"/>
              </a:spcBef>
              <a:spcAft>
                <a:spcPts val="0"/>
              </a:spcAft>
              <a:buClr>
                <a:srgbClr val="33454E"/>
              </a:buClr>
              <a:buSzPct val="100000"/>
              <a:buFont typeface="Arial"/>
              <a:buNone/>
            </a:pPr>
            <a:r>
              <a:rPr lang="en-US" sz="12800">
                <a:solidFill>
                  <a:srgbClr val="33454E"/>
                </a:solidFill>
                <a:latin typeface="Times New Roman"/>
                <a:ea typeface="Times New Roman"/>
                <a:cs typeface="Times New Roman"/>
                <a:sym typeface="Times New Roman"/>
              </a:rPr>
              <a:t>MOTIVATION</a:t>
            </a:r>
            <a:endParaRPr/>
          </a:p>
          <a:p>
            <a:pPr indent="-347472" lvl="0" marL="347472" marR="0" rtl="0" algn="l">
              <a:lnSpc>
                <a:spcPct val="120000"/>
              </a:lnSpc>
              <a:spcBef>
                <a:spcPts val="1800"/>
              </a:spcBef>
              <a:spcAft>
                <a:spcPts val="0"/>
              </a:spcAft>
              <a:buClr>
                <a:srgbClr val="33454E"/>
              </a:buClr>
              <a:buSzPct val="100000"/>
              <a:buFont typeface="Noto Sans Symbols"/>
              <a:buChar char="⮚"/>
            </a:pPr>
            <a:r>
              <a:rPr lang="en-US" sz="9600">
                <a:solidFill>
                  <a:srgbClr val="33454E"/>
                </a:solidFill>
                <a:latin typeface="Times New Roman"/>
                <a:ea typeface="Times New Roman"/>
                <a:cs typeface="Times New Roman"/>
                <a:sym typeface="Times New Roman"/>
              </a:rPr>
              <a:t>   In today’s world, home safety is a major concern due to the increase in population as well as steep increase in crime rate.</a:t>
            </a:r>
            <a:endParaRPr/>
          </a:p>
          <a:p>
            <a:pPr indent="0" lvl="0" marL="0" marR="0" rtl="0" algn="l">
              <a:lnSpc>
                <a:spcPct val="70000"/>
              </a:lnSpc>
              <a:spcBef>
                <a:spcPts val="1800"/>
              </a:spcBef>
              <a:spcAft>
                <a:spcPts val="0"/>
              </a:spcAft>
              <a:buClr>
                <a:schemeClr val="dk1"/>
              </a:buClr>
              <a:buSzPct val="100000"/>
              <a:buFont typeface="Arial"/>
              <a:buNone/>
            </a:pPr>
            <a:r>
              <a:t/>
            </a:r>
            <a:endParaRPr sz="9600">
              <a:solidFill>
                <a:srgbClr val="33454E"/>
              </a:solidFill>
              <a:latin typeface="Times New Roman"/>
              <a:ea typeface="Times New Roman"/>
              <a:cs typeface="Times New Roman"/>
              <a:sym typeface="Times New Roman"/>
            </a:endParaRPr>
          </a:p>
          <a:p>
            <a:pPr indent="-152400" lvl="0" marL="0" marR="0" rtl="0" algn="l">
              <a:lnSpc>
                <a:spcPct val="120000"/>
              </a:lnSpc>
              <a:spcBef>
                <a:spcPts val="1800"/>
              </a:spcBef>
              <a:spcAft>
                <a:spcPts val="0"/>
              </a:spcAft>
              <a:buClr>
                <a:srgbClr val="33454E"/>
              </a:buClr>
              <a:buSzPct val="100000"/>
              <a:buFont typeface="Noto Sans Symbols"/>
              <a:buChar char="⮚"/>
            </a:pPr>
            <a:r>
              <a:rPr lang="en-US" sz="9600">
                <a:solidFill>
                  <a:srgbClr val="33454E"/>
                </a:solidFill>
                <a:latin typeface="Times New Roman"/>
                <a:ea typeface="Times New Roman"/>
                <a:cs typeface="Times New Roman"/>
                <a:sym typeface="Times New Roman"/>
              </a:rPr>
              <a:t>  The need for a more modern, secure and revolutionized door     locking system arises as the standard of living as well as security concerns of citizens increases</a:t>
            </a:r>
            <a:endParaRPr/>
          </a:p>
          <a:p>
            <a:pPr indent="0" lvl="0" marL="0" marR="0" rtl="0" algn="l">
              <a:lnSpc>
                <a:spcPct val="70000"/>
              </a:lnSpc>
              <a:spcBef>
                <a:spcPts val="1800"/>
              </a:spcBef>
              <a:spcAft>
                <a:spcPts val="0"/>
              </a:spcAft>
              <a:buClr>
                <a:schemeClr val="dk1"/>
              </a:buClr>
              <a:buSzPct val="100000"/>
              <a:buFont typeface="Arial"/>
              <a:buNone/>
            </a:pPr>
            <a:r>
              <a:t/>
            </a:r>
            <a:endParaRPr sz="9600">
              <a:solidFill>
                <a:srgbClr val="33454E"/>
              </a:solidFill>
              <a:latin typeface="Times New Roman"/>
              <a:ea typeface="Times New Roman"/>
              <a:cs typeface="Times New Roman"/>
              <a:sym typeface="Times New Roman"/>
            </a:endParaRPr>
          </a:p>
          <a:p>
            <a:pPr indent="-152400" lvl="0" marL="0" marR="0" rtl="0" algn="l">
              <a:lnSpc>
                <a:spcPct val="120000"/>
              </a:lnSpc>
              <a:spcBef>
                <a:spcPts val="1800"/>
              </a:spcBef>
              <a:spcAft>
                <a:spcPts val="0"/>
              </a:spcAft>
              <a:buClr>
                <a:srgbClr val="33454E"/>
              </a:buClr>
              <a:buSzPct val="100000"/>
              <a:buFont typeface="Noto Sans Symbols"/>
              <a:buChar char="⮚"/>
            </a:pPr>
            <a:r>
              <a:rPr lang="en-US" sz="9600">
                <a:solidFill>
                  <a:srgbClr val="33454E"/>
                </a:solidFill>
                <a:latin typeface="Times New Roman"/>
                <a:ea typeface="Times New Roman"/>
                <a:cs typeface="Times New Roman"/>
                <a:sym typeface="Times New Roman"/>
              </a:rPr>
              <a:t>  To meet and match these needs, designing a smart door lock that can satisfy the needs and concerns of today’s world is necessary</a:t>
            </a:r>
            <a:endParaRPr/>
          </a:p>
          <a:p>
            <a:pPr indent="0" lvl="0" marL="0" marR="0" rtl="0" algn="l">
              <a:lnSpc>
                <a:spcPct val="70000"/>
              </a:lnSpc>
              <a:spcBef>
                <a:spcPts val="1800"/>
              </a:spcBef>
              <a:spcAft>
                <a:spcPts val="0"/>
              </a:spcAft>
              <a:buClr>
                <a:schemeClr val="dk1"/>
              </a:buClr>
              <a:buSzPct val="100000"/>
              <a:buFont typeface="Arial"/>
              <a:buNone/>
            </a:pPr>
            <a:r>
              <a:t/>
            </a:r>
            <a:endParaRPr sz="8000">
              <a:solidFill>
                <a:srgbClr val="33454E"/>
              </a:solidFill>
              <a:latin typeface="Times New Roman"/>
              <a:ea typeface="Times New Roman"/>
              <a:cs typeface="Times New Roman"/>
              <a:sym typeface="Times New Roman"/>
            </a:endParaRPr>
          </a:p>
        </p:txBody>
      </p:sp>
      <p:sp>
        <p:nvSpPr>
          <p:cNvPr id="202" name="Google Shape;202;p4"/>
          <p:cNvSpPr/>
          <p:nvPr/>
        </p:nvSpPr>
        <p:spPr>
          <a:xfrm>
            <a:off x="1326713" y="415167"/>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3" name="Google Shape;203;p4"/>
          <p:cNvSpPr/>
          <p:nvPr/>
        </p:nvSpPr>
        <p:spPr>
          <a:xfrm>
            <a:off x="3268368" y="2443048"/>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4" name="Google Shape;204;p4"/>
          <p:cNvSpPr/>
          <p:nvPr/>
        </p:nvSpPr>
        <p:spPr>
          <a:xfrm>
            <a:off x="1517643" y="1781817"/>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5" name="Google Shape;205;p4"/>
          <p:cNvSpPr/>
          <p:nvPr/>
        </p:nvSpPr>
        <p:spPr>
          <a:xfrm>
            <a:off x="178687" y="4461286"/>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6" name="Google Shape;206;p4"/>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7" name="Google Shape;207;p4"/>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8" name="Google Shape;208;p4"/>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9" name="Google Shape;209;p4"/>
          <p:cNvSpPr/>
          <p:nvPr/>
        </p:nvSpPr>
        <p:spPr>
          <a:xfrm>
            <a:off x="9689891" y="1126262"/>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0" name="Google Shape;210;p4"/>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1" name="Google Shape;211;p4"/>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2" name="Google Shape;212;p4"/>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Premium Vector | Smart door lock line vector icons" id="213" name="Google Shape;213;p4"/>
          <p:cNvPicPr preferRelativeResize="0"/>
          <p:nvPr/>
        </p:nvPicPr>
        <p:blipFill rotWithShape="1">
          <a:blip r:embed="rId3">
            <a:alphaModFix/>
          </a:blip>
          <a:srcRect b="0" l="0" r="0" t="0"/>
          <a:stretch/>
        </p:blipFill>
        <p:spPr>
          <a:xfrm>
            <a:off x="8788201" y="263797"/>
            <a:ext cx="3036330" cy="1782419"/>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Wireless door lock sign icon in comic ..." id="214" name="Google Shape;214;p4"/>
          <p:cNvPicPr preferRelativeResize="0"/>
          <p:nvPr/>
        </p:nvPicPr>
        <p:blipFill rotWithShape="1">
          <a:blip r:embed="rId4">
            <a:alphaModFix/>
          </a:blip>
          <a:srcRect b="0" l="0" r="0" t="0"/>
          <a:stretch/>
        </p:blipFill>
        <p:spPr>
          <a:xfrm>
            <a:off x="8744934" y="3372834"/>
            <a:ext cx="2877901" cy="2877901"/>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5"/>
          <p:cNvSpPr txBox="1"/>
          <p:nvPr>
            <p:ph type="title"/>
          </p:nvPr>
        </p:nvSpPr>
        <p:spPr>
          <a:xfrm>
            <a:off x="0" y="388226"/>
            <a:ext cx="11294692" cy="96713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267"/>
              <a:buFont typeface="Times New Roman"/>
              <a:buNone/>
            </a:pPr>
            <a:r>
              <a:rPr b="1" lang="en-US" sz="4267">
                <a:latin typeface="Times New Roman"/>
                <a:ea typeface="Times New Roman"/>
                <a:cs typeface="Times New Roman"/>
                <a:sym typeface="Times New Roman"/>
              </a:rPr>
              <a:t>PROBLEM STATEMENT</a:t>
            </a:r>
            <a:endParaRPr b="1" sz="4267"/>
          </a:p>
        </p:txBody>
      </p:sp>
      <p:pic>
        <p:nvPicPr>
          <p:cNvPr id="220" name="Google Shape;220;p5"/>
          <p:cNvPicPr preferRelativeResize="0"/>
          <p:nvPr/>
        </p:nvPicPr>
        <p:blipFill rotWithShape="1">
          <a:blip r:embed="rId3">
            <a:alphaModFix/>
          </a:blip>
          <a:srcRect b="-4" l="0" r="-4" t="0"/>
          <a:stretch/>
        </p:blipFill>
        <p:spPr>
          <a:xfrm>
            <a:off x="7005227" y="3429000"/>
            <a:ext cx="2950153" cy="2950153"/>
          </a:xfrm>
          <a:prstGeom prst="ellipse">
            <a:avLst/>
          </a:prstGeom>
          <a:noFill/>
          <a:ln>
            <a:noFill/>
          </a:ln>
        </p:spPr>
      </p:pic>
      <p:sp>
        <p:nvSpPr>
          <p:cNvPr id="221" name="Google Shape;221;p5"/>
          <p:cNvSpPr/>
          <p:nvPr/>
        </p:nvSpPr>
        <p:spPr>
          <a:xfrm>
            <a:off x="1780619" y="57344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2" name="Google Shape;222;p5"/>
          <p:cNvSpPr/>
          <p:nvPr/>
        </p:nvSpPr>
        <p:spPr>
          <a:xfrm>
            <a:off x="1326713" y="415167"/>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3" name="Google Shape;223;p5"/>
          <p:cNvSpPr/>
          <p:nvPr/>
        </p:nvSpPr>
        <p:spPr>
          <a:xfrm>
            <a:off x="3268368" y="2443048"/>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4" name="Google Shape;224;p5"/>
          <p:cNvSpPr/>
          <p:nvPr/>
        </p:nvSpPr>
        <p:spPr>
          <a:xfrm>
            <a:off x="1517643" y="1781817"/>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5" name="Google Shape;225;p5"/>
          <p:cNvSpPr/>
          <p:nvPr/>
        </p:nvSpPr>
        <p:spPr>
          <a:xfrm>
            <a:off x="178687" y="4461286"/>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6" name="Google Shape;226;p5"/>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7" name="Google Shape;227;p5"/>
          <p:cNvSpPr/>
          <p:nvPr/>
        </p:nvSpPr>
        <p:spPr>
          <a:xfrm>
            <a:off x="4200675" y="5734491"/>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8" name="Google Shape;228;p5"/>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9" name="Google Shape;229;p5"/>
          <p:cNvSpPr/>
          <p:nvPr/>
        </p:nvSpPr>
        <p:spPr>
          <a:xfrm>
            <a:off x="9689891" y="1126262"/>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0" name="Google Shape;230;p5"/>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1" name="Google Shape;231;p5"/>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2" name="Google Shape;232;p5"/>
          <p:cNvSpPr/>
          <p:nvPr/>
        </p:nvSpPr>
        <p:spPr>
          <a:xfrm>
            <a:off x="10765406" y="3603837"/>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3" name="Google Shape;233;p5"/>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4" name="Google Shape;234;p5"/>
          <p:cNvSpPr/>
          <p:nvPr/>
        </p:nvSpPr>
        <p:spPr>
          <a:xfrm>
            <a:off x="532001" y="27712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5" name="Google Shape;235;p5"/>
          <p:cNvSpPr/>
          <p:nvPr/>
        </p:nvSpPr>
        <p:spPr>
          <a:xfrm>
            <a:off x="4921019" y="3824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6" name="Google Shape;236;p5"/>
          <p:cNvSpPr/>
          <p:nvPr/>
        </p:nvSpPr>
        <p:spPr>
          <a:xfrm>
            <a:off x="1865493" y="4327384"/>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Digital Door Lock: Over 13,142 Royalty-Free Licensable Stock Illustrations  &amp; Drawings | Shutterstock" id="237" name="Google Shape;237;p5"/>
          <p:cNvPicPr preferRelativeResize="0"/>
          <p:nvPr/>
        </p:nvPicPr>
        <p:blipFill rotWithShape="1">
          <a:blip r:embed="rId4">
            <a:alphaModFix/>
          </a:blip>
          <a:srcRect b="11294" l="9588" r="6958" t="-786"/>
          <a:stretch/>
        </p:blipFill>
        <p:spPr>
          <a:xfrm>
            <a:off x="8359838" y="1052846"/>
            <a:ext cx="3227226" cy="2386749"/>
          </a:xfrm>
          <a:prstGeom prst="ellipse">
            <a:avLst/>
          </a:prstGeom>
          <a:noFill/>
          <a:ln>
            <a:noFill/>
          </a:ln>
        </p:spPr>
      </p:pic>
      <p:sp>
        <p:nvSpPr>
          <p:cNvPr id="238" name="Google Shape;238;p5"/>
          <p:cNvSpPr txBox="1"/>
          <p:nvPr>
            <p:ph idx="1" type="body"/>
          </p:nvPr>
        </p:nvSpPr>
        <p:spPr>
          <a:xfrm>
            <a:off x="677334" y="1728657"/>
            <a:ext cx="6101153" cy="4031873"/>
          </a:xfrm>
          <a:prstGeom prst="rect">
            <a:avLst/>
          </a:prstGeom>
          <a:noFill/>
          <a:ln>
            <a:noFill/>
          </a:ln>
        </p:spPr>
        <p:txBody>
          <a:bodyPr anchorCtr="0" anchor="ctr"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Noto Sans Symbols"/>
              <a:buChar char="⮚"/>
            </a:pPr>
            <a:r>
              <a:rPr lang="en-US" sz="3200">
                <a:solidFill>
                  <a:srgbClr val="000000"/>
                </a:solidFill>
                <a:latin typeface="Times New Roman"/>
                <a:ea typeface="Times New Roman"/>
                <a:cs typeface="Times New Roman"/>
                <a:sym typeface="Times New Roman"/>
              </a:rPr>
              <a:t>Security Risks</a:t>
            </a:r>
            <a:endParaRPr/>
          </a:p>
          <a:p>
            <a:pPr indent="-342900" lvl="0" marL="342900" marR="0" rtl="0" algn="l">
              <a:lnSpc>
                <a:spcPct val="100000"/>
              </a:lnSpc>
              <a:spcBef>
                <a:spcPts val="0"/>
              </a:spcBef>
              <a:spcAft>
                <a:spcPts val="0"/>
              </a:spcAft>
              <a:buClr>
                <a:srgbClr val="000000"/>
              </a:buClr>
              <a:buSzPts val="3200"/>
              <a:buFont typeface="Noto Sans Symbols"/>
              <a:buChar char="⮚"/>
            </a:pPr>
            <a:r>
              <a:rPr lang="en-US" sz="3200">
                <a:solidFill>
                  <a:srgbClr val="000000"/>
                </a:solidFill>
                <a:latin typeface="Times New Roman"/>
                <a:ea typeface="Times New Roman"/>
                <a:cs typeface="Times New Roman"/>
                <a:sym typeface="Times New Roman"/>
              </a:rPr>
              <a:t>Authentication vs. Convenience</a:t>
            </a:r>
            <a:endParaRPr/>
          </a:p>
          <a:p>
            <a:pPr indent="-342900" lvl="0" marL="342900" marR="0" rtl="0" algn="l">
              <a:lnSpc>
                <a:spcPct val="100000"/>
              </a:lnSpc>
              <a:spcBef>
                <a:spcPts val="0"/>
              </a:spcBef>
              <a:spcAft>
                <a:spcPts val="0"/>
              </a:spcAft>
              <a:buClr>
                <a:srgbClr val="000000"/>
              </a:buClr>
              <a:buSzPts val="3200"/>
              <a:buFont typeface="Noto Sans Symbols"/>
              <a:buChar char="⮚"/>
            </a:pPr>
            <a:r>
              <a:rPr lang="en-US" sz="3200">
                <a:solidFill>
                  <a:srgbClr val="000000"/>
                </a:solidFill>
                <a:latin typeface="Times New Roman"/>
                <a:ea typeface="Times New Roman"/>
                <a:cs typeface="Times New Roman"/>
                <a:sym typeface="Times New Roman"/>
              </a:rPr>
              <a:t>Battery Life</a:t>
            </a:r>
            <a:endParaRPr/>
          </a:p>
          <a:p>
            <a:pPr indent="-342900" lvl="0" marL="342900" marR="0" rtl="0" algn="l">
              <a:lnSpc>
                <a:spcPct val="100000"/>
              </a:lnSpc>
              <a:spcBef>
                <a:spcPts val="0"/>
              </a:spcBef>
              <a:spcAft>
                <a:spcPts val="0"/>
              </a:spcAft>
              <a:buClr>
                <a:srgbClr val="000000"/>
              </a:buClr>
              <a:buSzPts val="3200"/>
              <a:buFont typeface="Noto Sans Symbols"/>
              <a:buChar char="⮚"/>
            </a:pPr>
            <a:r>
              <a:rPr lang="en-US" sz="3200">
                <a:solidFill>
                  <a:srgbClr val="000000"/>
                </a:solidFill>
                <a:latin typeface="Times New Roman"/>
                <a:ea typeface="Times New Roman"/>
                <a:cs typeface="Times New Roman"/>
                <a:sym typeface="Times New Roman"/>
              </a:rPr>
              <a:t>Integration Issues</a:t>
            </a:r>
            <a:endParaRPr/>
          </a:p>
          <a:p>
            <a:pPr indent="-342900" lvl="0" marL="342900" marR="0" rtl="0" algn="l">
              <a:lnSpc>
                <a:spcPct val="100000"/>
              </a:lnSpc>
              <a:spcBef>
                <a:spcPts val="0"/>
              </a:spcBef>
              <a:spcAft>
                <a:spcPts val="0"/>
              </a:spcAft>
              <a:buClr>
                <a:srgbClr val="000000"/>
              </a:buClr>
              <a:buSzPts val="3200"/>
              <a:buFont typeface="Noto Sans Symbols"/>
              <a:buChar char="⮚"/>
            </a:pPr>
            <a:r>
              <a:rPr lang="en-US" sz="3200">
                <a:solidFill>
                  <a:srgbClr val="000000"/>
                </a:solidFill>
                <a:latin typeface="Times New Roman"/>
                <a:ea typeface="Times New Roman"/>
                <a:cs typeface="Times New Roman"/>
                <a:sym typeface="Times New Roman"/>
              </a:rPr>
              <a:t>Accessibility</a:t>
            </a:r>
            <a:endParaRPr/>
          </a:p>
          <a:p>
            <a:pPr indent="-342900" lvl="0" marL="342900" marR="0" rtl="0" algn="l">
              <a:lnSpc>
                <a:spcPct val="100000"/>
              </a:lnSpc>
              <a:spcBef>
                <a:spcPts val="0"/>
              </a:spcBef>
              <a:spcAft>
                <a:spcPts val="0"/>
              </a:spcAft>
              <a:buClr>
                <a:srgbClr val="000000"/>
              </a:buClr>
              <a:buSzPts val="3200"/>
              <a:buFont typeface="Noto Sans Symbols"/>
              <a:buChar char="⮚"/>
            </a:pPr>
            <a:r>
              <a:rPr lang="en-US" sz="3200">
                <a:solidFill>
                  <a:srgbClr val="000000"/>
                </a:solidFill>
                <a:latin typeface="Times New Roman"/>
                <a:ea typeface="Times New Roman"/>
                <a:cs typeface="Times New Roman"/>
                <a:sym typeface="Times New Roman"/>
              </a:rPr>
              <a:t>Durability</a:t>
            </a:r>
            <a:endParaRPr/>
          </a:p>
          <a:p>
            <a:pPr indent="-342900" lvl="0" marL="342900" marR="0" rtl="0" algn="l">
              <a:lnSpc>
                <a:spcPct val="100000"/>
              </a:lnSpc>
              <a:spcBef>
                <a:spcPts val="0"/>
              </a:spcBef>
              <a:spcAft>
                <a:spcPts val="0"/>
              </a:spcAft>
              <a:buClr>
                <a:srgbClr val="000000"/>
              </a:buClr>
              <a:buSzPts val="3200"/>
              <a:buFont typeface="Noto Sans Symbols"/>
              <a:buChar char="⮚"/>
            </a:pPr>
            <a:r>
              <a:rPr lang="en-US" sz="3200">
                <a:solidFill>
                  <a:srgbClr val="000000"/>
                </a:solidFill>
                <a:latin typeface="Times New Roman"/>
                <a:ea typeface="Times New Roman"/>
                <a:cs typeface="Times New Roman"/>
                <a:sym typeface="Times New Roman"/>
              </a:rPr>
              <a:t>Emergency Access</a:t>
            </a:r>
            <a:endParaRPr/>
          </a:p>
          <a:p>
            <a:pPr indent="-342900" lvl="0" marL="342900" marR="0" rtl="0" algn="l">
              <a:lnSpc>
                <a:spcPct val="100000"/>
              </a:lnSpc>
              <a:spcBef>
                <a:spcPts val="0"/>
              </a:spcBef>
              <a:spcAft>
                <a:spcPts val="0"/>
              </a:spcAft>
              <a:buClr>
                <a:srgbClr val="000000"/>
              </a:buClr>
              <a:buSzPts val="3200"/>
              <a:buFont typeface="Noto Sans Symbols"/>
              <a:buChar char="⮚"/>
            </a:pPr>
            <a:r>
              <a:rPr lang="en-US" sz="3200">
                <a:solidFill>
                  <a:srgbClr val="000000"/>
                </a:solidFill>
                <a:latin typeface="Times New Roman"/>
                <a:ea typeface="Times New Roman"/>
                <a:cs typeface="Times New Roman"/>
                <a:sym typeface="Times New Roman"/>
              </a:rPr>
              <a:t>Cost vs. Performance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6"/>
          <p:cNvSpPr txBox="1"/>
          <p:nvPr>
            <p:ph type="title"/>
          </p:nvPr>
        </p:nvSpPr>
        <p:spPr>
          <a:xfrm>
            <a:off x="1110798" y="91670"/>
            <a:ext cx="10066945" cy="82225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imes New Roman"/>
              <a:buNone/>
            </a:pPr>
            <a:r>
              <a:rPr b="1" lang="en-US">
                <a:latin typeface="Times New Roman"/>
                <a:ea typeface="Times New Roman"/>
                <a:cs typeface="Times New Roman"/>
                <a:sym typeface="Times New Roman"/>
              </a:rPr>
              <a:t>TOOLS AND LANGUAGES REQUIRED</a:t>
            </a:r>
            <a:endParaRPr b="1"/>
          </a:p>
        </p:txBody>
      </p:sp>
      <p:grpSp>
        <p:nvGrpSpPr>
          <p:cNvPr id="244" name="Google Shape;244;p6"/>
          <p:cNvGrpSpPr/>
          <p:nvPr/>
        </p:nvGrpSpPr>
        <p:grpSpPr>
          <a:xfrm>
            <a:off x="3599052" y="1080621"/>
            <a:ext cx="5031997" cy="5571125"/>
            <a:chOff x="4297551" y="3052"/>
            <a:chExt cx="5031997" cy="5571125"/>
          </a:xfrm>
        </p:grpSpPr>
        <p:sp>
          <p:nvSpPr>
            <p:cNvPr id="245" name="Google Shape;245;p6"/>
            <p:cNvSpPr/>
            <p:nvPr/>
          </p:nvSpPr>
          <p:spPr>
            <a:xfrm>
              <a:off x="5868397" y="2015104"/>
              <a:ext cx="1890305" cy="1547021"/>
            </a:xfrm>
            <a:prstGeom prst="ellipse">
              <a:avLst/>
            </a:prstGeom>
            <a:gradFill>
              <a:gsLst>
                <a:gs pos="0">
                  <a:srgbClr val="96C443"/>
                </a:gs>
                <a:gs pos="78000">
                  <a:srgbClr val="83B01F"/>
                </a:gs>
                <a:gs pos="100000">
                  <a:srgbClr val="83B0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txBox="1"/>
            <p:nvPr/>
          </p:nvSpPr>
          <p:spPr>
            <a:xfrm>
              <a:off x="6145226" y="2241660"/>
              <a:ext cx="1336647" cy="1093909"/>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chemeClr val="lt1"/>
                </a:buClr>
                <a:buSzPts val="1050"/>
                <a:buFont typeface="Trebuchet MS"/>
                <a:buNone/>
              </a:pPr>
              <a:r>
                <a:rPr lang="en-US" sz="1050">
                  <a:solidFill>
                    <a:schemeClr val="lt1"/>
                  </a:solidFill>
                  <a:latin typeface="Trebuchet MS"/>
                  <a:ea typeface="Trebuchet MS"/>
                  <a:cs typeface="Trebuchet MS"/>
                  <a:sym typeface="Trebuchet MS"/>
                </a:rPr>
                <a:t>Tools&amp;Language</a:t>
              </a:r>
              <a:r>
                <a:rPr lang="en-US" sz="900">
                  <a:solidFill>
                    <a:schemeClr val="lt1"/>
                  </a:solidFill>
                  <a:latin typeface="Trebuchet MS"/>
                  <a:ea typeface="Trebuchet MS"/>
                  <a:cs typeface="Trebuchet MS"/>
                  <a:sym typeface="Trebuchet MS"/>
                </a:rPr>
                <a:t> </a:t>
              </a:r>
              <a:endParaRPr/>
            </a:p>
          </p:txBody>
        </p:sp>
        <p:sp>
          <p:nvSpPr>
            <p:cNvPr id="247" name="Google Shape;247;p6"/>
            <p:cNvSpPr/>
            <p:nvPr/>
          </p:nvSpPr>
          <p:spPr>
            <a:xfrm rot="-5400000">
              <a:off x="6581034" y="1772372"/>
              <a:ext cx="465030" cy="20434"/>
            </a:xfrm>
            <a:custGeom>
              <a:rect b="b" l="l" r="r" t="t"/>
              <a:pathLst>
                <a:path extrusionOk="0" h="120000" w="120000">
                  <a:moveTo>
                    <a:pt x="0" y="60000"/>
                  </a:moveTo>
                  <a:lnTo>
                    <a:pt x="120000" y="60000"/>
                  </a:lnTo>
                </a:path>
              </a:pathLst>
            </a:custGeom>
            <a:noFill/>
            <a:ln cap="rnd" cmpd="sng" w="19050">
              <a:solidFill>
                <a:srgbClr val="7199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txBox="1"/>
            <p:nvPr/>
          </p:nvSpPr>
          <p:spPr>
            <a:xfrm rot="-5400000">
              <a:off x="6801924" y="1770963"/>
              <a:ext cx="23251" cy="2325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Trebuchet MS"/>
                <a:buNone/>
              </a:pPr>
              <a:r>
                <a:t/>
              </a:r>
              <a:endParaRPr sz="500">
                <a:solidFill>
                  <a:schemeClr val="dk1"/>
                </a:solidFill>
                <a:latin typeface="Trebuchet MS"/>
                <a:ea typeface="Trebuchet MS"/>
                <a:cs typeface="Trebuchet MS"/>
                <a:sym typeface="Trebuchet MS"/>
              </a:endParaRPr>
            </a:p>
          </p:txBody>
        </p:sp>
        <p:sp>
          <p:nvSpPr>
            <p:cNvPr id="249" name="Google Shape;249;p6"/>
            <p:cNvSpPr/>
            <p:nvPr/>
          </p:nvSpPr>
          <p:spPr>
            <a:xfrm>
              <a:off x="6040039" y="3052"/>
              <a:ext cx="1547021" cy="1547021"/>
            </a:xfrm>
            <a:prstGeom prst="ellipse">
              <a:avLst/>
            </a:prstGeom>
            <a:gradFill>
              <a:gsLst>
                <a:gs pos="0">
                  <a:srgbClr val="96C443"/>
                </a:gs>
                <a:gs pos="78000">
                  <a:srgbClr val="83B01F"/>
                </a:gs>
                <a:gs pos="100000">
                  <a:srgbClr val="83B0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txBox="1"/>
            <p:nvPr/>
          </p:nvSpPr>
          <p:spPr>
            <a:xfrm>
              <a:off x="6266595" y="229608"/>
              <a:ext cx="1093909" cy="109390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rebuchet MS"/>
                <a:buNone/>
              </a:pPr>
              <a:r>
                <a:rPr lang="en-US" sz="1600">
                  <a:solidFill>
                    <a:schemeClr val="lt1"/>
                  </a:solidFill>
                  <a:latin typeface="Trebuchet MS"/>
                  <a:ea typeface="Trebuchet MS"/>
                  <a:cs typeface="Trebuchet MS"/>
                  <a:sym typeface="Trebuchet MS"/>
                </a:rPr>
                <a:t>Simulation Tool</a:t>
              </a:r>
              <a:endParaRPr/>
            </a:p>
          </p:txBody>
        </p:sp>
        <p:sp>
          <p:nvSpPr>
            <p:cNvPr id="251" name="Google Shape;251;p6"/>
            <p:cNvSpPr/>
            <p:nvPr/>
          </p:nvSpPr>
          <p:spPr>
            <a:xfrm rot="-1800000">
              <a:off x="7562633" y="2245815"/>
              <a:ext cx="346752" cy="20434"/>
            </a:xfrm>
            <a:custGeom>
              <a:rect b="b" l="l" r="r" t="t"/>
              <a:pathLst>
                <a:path extrusionOk="0" h="120000" w="120000">
                  <a:moveTo>
                    <a:pt x="0" y="60000"/>
                  </a:moveTo>
                  <a:lnTo>
                    <a:pt x="120000" y="60000"/>
                  </a:lnTo>
                </a:path>
              </a:pathLst>
            </a:custGeom>
            <a:noFill/>
            <a:ln cap="rnd" cmpd="sng" w="19050">
              <a:solidFill>
                <a:srgbClr val="7199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txBox="1"/>
            <p:nvPr/>
          </p:nvSpPr>
          <p:spPr>
            <a:xfrm rot="-1800000">
              <a:off x="7727341" y="2247364"/>
              <a:ext cx="17337" cy="1733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Trebuchet MS"/>
                <a:buNone/>
              </a:pPr>
              <a:r>
                <a:t/>
              </a:r>
              <a:endParaRPr sz="500">
                <a:solidFill>
                  <a:schemeClr val="dk1"/>
                </a:solidFill>
                <a:latin typeface="Trebuchet MS"/>
                <a:ea typeface="Trebuchet MS"/>
                <a:cs typeface="Trebuchet MS"/>
                <a:sym typeface="Trebuchet MS"/>
              </a:endParaRPr>
            </a:p>
          </p:txBody>
        </p:sp>
        <p:sp>
          <p:nvSpPr>
            <p:cNvPr id="253" name="Google Shape;253;p6"/>
            <p:cNvSpPr/>
            <p:nvPr/>
          </p:nvSpPr>
          <p:spPr>
            <a:xfrm>
              <a:off x="7782527" y="1009078"/>
              <a:ext cx="1547021" cy="1547021"/>
            </a:xfrm>
            <a:prstGeom prst="ellipse">
              <a:avLst/>
            </a:prstGeom>
            <a:gradFill>
              <a:gsLst>
                <a:gs pos="0">
                  <a:srgbClr val="96C443"/>
                </a:gs>
                <a:gs pos="78000">
                  <a:srgbClr val="83B01F"/>
                </a:gs>
                <a:gs pos="100000">
                  <a:srgbClr val="83B0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txBox="1"/>
            <p:nvPr/>
          </p:nvSpPr>
          <p:spPr>
            <a:xfrm>
              <a:off x="8009083" y="1235634"/>
              <a:ext cx="1093909" cy="109390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rebuchet MS"/>
                <a:buNone/>
              </a:pPr>
              <a:r>
                <a:rPr lang="en-US" sz="1600">
                  <a:solidFill>
                    <a:schemeClr val="lt1"/>
                  </a:solidFill>
                  <a:latin typeface="Trebuchet MS"/>
                  <a:ea typeface="Trebuchet MS"/>
                  <a:cs typeface="Trebuchet MS"/>
                  <a:sym typeface="Trebuchet MS"/>
                </a:rPr>
                <a:t>Arduino UNO</a:t>
              </a:r>
              <a:endParaRPr/>
            </a:p>
          </p:txBody>
        </p:sp>
        <p:sp>
          <p:nvSpPr>
            <p:cNvPr id="255" name="Google Shape;255;p6"/>
            <p:cNvSpPr/>
            <p:nvPr/>
          </p:nvSpPr>
          <p:spPr>
            <a:xfrm rot="1800000">
              <a:off x="7562633" y="3310980"/>
              <a:ext cx="346752" cy="20434"/>
            </a:xfrm>
            <a:custGeom>
              <a:rect b="b" l="l" r="r" t="t"/>
              <a:pathLst>
                <a:path extrusionOk="0" h="120000" w="120000">
                  <a:moveTo>
                    <a:pt x="0" y="60000"/>
                  </a:moveTo>
                  <a:lnTo>
                    <a:pt x="120000" y="60000"/>
                  </a:lnTo>
                </a:path>
              </a:pathLst>
            </a:custGeom>
            <a:noFill/>
            <a:ln cap="rnd" cmpd="sng" w="19050">
              <a:solidFill>
                <a:srgbClr val="7199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txBox="1"/>
            <p:nvPr/>
          </p:nvSpPr>
          <p:spPr>
            <a:xfrm rot="1800000">
              <a:off x="7727341" y="3312529"/>
              <a:ext cx="17337" cy="1733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Trebuchet MS"/>
                <a:buNone/>
              </a:pPr>
              <a:r>
                <a:t/>
              </a:r>
              <a:endParaRPr sz="500">
                <a:solidFill>
                  <a:schemeClr val="dk1"/>
                </a:solidFill>
                <a:latin typeface="Trebuchet MS"/>
                <a:ea typeface="Trebuchet MS"/>
                <a:cs typeface="Trebuchet MS"/>
                <a:sym typeface="Trebuchet MS"/>
              </a:endParaRPr>
            </a:p>
          </p:txBody>
        </p:sp>
        <p:sp>
          <p:nvSpPr>
            <p:cNvPr id="257" name="Google Shape;257;p6"/>
            <p:cNvSpPr/>
            <p:nvPr/>
          </p:nvSpPr>
          <p:spPr>
            <a:xfrm>
              <a:off x="7782527" y="3021130"/>
              <a:ext cx="1547021" cy="1547021"/>
            </a:xfrm>
            <a:prstGeom prst="ellipse">
              <a:avLst/>
            </a:prstGeom>
            <a:gradFill>
              <a:gsLst>
                <a:gs pos="0">
                  <a:srgbClr val="96C443"/>
                </a:gs>
                <a:gs pos="78000">
                  <a:srgbClr val="83B01F"/>
                </a:gs>
                <a:gs pos="100000">
                  <a:srgbClr val="83B0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txBox="1"/>
            <p:nvPr/>
          </p:nvSpPr>
          <p:spPr>
            <a:xfrm>
              <a:off x="8009083" y="3247686"/>
              <a:ext cx="1093909" cy="109390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rebuchet MS"/>
                <a:buNone/>
              </a:pPr>
              <a:r>
                <a:rPr lang="en-US" sz="1600">
                  <a:solidFill>
                    <a:schemeClr val="lt1"/>
                  </a:solidFill>
                  <a:latin typeface="Trebuchet MS"/>
                  <a:ea typeface="Trebuchet MS"/>
                  <a:cs typeface="Trebuchet MS"/>
                  <a:sym typeface="Trebuchet MS"/>
                </a:rPr>
                <a:t>Tower Pro SG90 Servomotor</a:t>
              </a:r>
              <a:endParaRPr/>
            </a:p>
          </p:txBody>
        </p:sp>
        <p:sp>
          <p:nvSpPr>
            <p:cNvPr id="259" name="Google Shape;259;p6"/>
            <p:cNvSpPr/>
            <p:nvPr/>
          </p:nvSpPr>
          <p:spPr>
            <a:xfrm rot="5400000">
              <a:off x="6581034" y="3784424"/>
              <a:ext cx="465030" cy="20434"/>
            </a:xfrm>
            <a:custGeom>
              <a:rect b="b" l="l" r="r" t="t"/>
              <a:pathLst>
                <a:path extrusionOk="0" h="120000" w="120000">
                  <a:moveTo>
                    <a:pt x="0" y="60000"/>
                  </a:moveTo>
                  <a:lnTo>
                    <a:pt x="120000" y="60000"/>
                  </a:lnTo>
                </a:path>
              </a:pathLst>
            </a:custGeom>
            <a:noFill/>
            <a:ln cap="rnd" cmpd="sng" w="19050">
              <a:solidFill>
                <a:srgbClr val="7199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txBox="1"/>
            <p:nvPr/>
          </p:nvSpPr>
          <p:spPr>
            <a:xfrm rot="5400000">
              <a:off x="6801924" y="3783015"/>
              <a:ext cx="23251" cy="2325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Trebuchet MS"/>
                <a:buNone/>
              </a:pPr>
              <a:r>
                <a:t/>
              </a:r>
              <a:endParaRPr sz="500">
                <a:solidFill>
                  <a:schemeClr val="dk1"/>
                </a:solidFill>
                <a:latin typeface="Trebuchet MS"/>
                <a:ea typeface="Trebuchet MS"/>
                <a:cs typeface="Trebuchet MS"/>
                <a:sym typeface="Trebuchet MS"/>
              </a:endParaRPr>
            </a:p>
          </p:txBody>
        </p:sp>
        <p:sp>
          <p:nvSpPr>
            <p:cNvPr id="261" name="Google Shape;261;p6"/>
            <p:cNvSpPr/>
            <p:nvPr/>
          </p:nvSpPr>
          <p:spPr>
            <a:xfrm>
              <a:off x="6040039" y="4027156"/>
              <a:ext cx="1547021" cy="1547021"/>
            </a:xfrm>
            <a:prstGeom prst="ellipse">
              <a:avLst/>
            </a:prstGeom>
            <a:gradFill>
              <a:gsLst>
                <a:gs pos="0">
                  <a:srgbClr val="96C443"/>
                </a:gs>
                <a:gs pos="78000">
                  <a:srgbClr val="83B01F"/>
                </a:gs>
                <a:gs pos="100000">
                  <a:srgbClr val="83B0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txBox="1"/>
            <p:nvPr/>
          </p:nvSpPr>
          <p:spPr>
            <a:xfrm>
              <a:off x="6266595" y="4253712"/>
              <a:ext cx="1093909" cy="109390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rebuchet MS"/>
                <a:buNone/>
              </a:pPr>
              <a:r>
                <a:rPr lang="en-US" sz="1600">
                  <a:solidFill>
                    <a:schemeClr val="lt1"/>
                  </a:solidFill>
                  <a:latin typeface="Trebuchet MS"/>
                  <a:ea typeface="Trebuchet MS"/>
                  <a:cs typeface="Trebuchet MS"/>
                  <a:sym typeface="Trebuchet MS"/>
                </a:rPr>
                <a:t>9V Battery</a:t>
              </a:r>
              <a:endParaRPr/>
            </a:p>
          </p:txBody>
        </p:sp>
        <p:sp>
          <p:nvSpPr>
            <p:cNvPr id="263" name="Google Shape;263;p6"/>
            <p:cNvSpPr/>
            <p:nvPr/>
          </p:nvSpPr>
          <p:spPr>
            <a:xfrm rot="9000000">
              <a:off x="5717714" y="3310980"/>
              <a:ext cx="346752" cy="20434"/>
            </a:xfrm>
            <a:custGeom>
              <a:rect b="b" l="l" r="r" t="t"/>
              <a:pathLst>
                <a:path extrusionOk="0" h="120000" w="120000">
                  <a:moveTo>
                    <a:pt x="0" y="60000"/>
                  </a:moveTo>
                  <a:lnTo>
                    <a:pt x="120000" y="60000"/>
                  </a:lnTo>
                </a:path>
              </a:pathLst>
            </a:custGeom>
            <a:noFill/>
            <a:ln cap="rnd" cmpd="sng" w="19050">
              <a:solidFill>
                <a:srgbClr val="7199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txBox="1"/>
            <p:nvPr/>
          </p:nvSpPr>
          <p:spPr>
            <a:xfrm rot="-1800000">
              <a:off x="5882421" y="3312529"/>
              <a:ext cx="17337" cy="1733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Trebuchet MS"/>
                <a:buNone/>
              </a:pPr>
              <a:r>
                <a:t/>
              </a:r>
              <a:endParaRPr sz="500">
                <a:solidFill>
                  <a:schemeClr val="dk1"/>
                </a:solidFill>
                <a:latin typeface="Trebuchet MS"/>
                <a:ea typeface="Trebuchet MS"/>
                <a:cs typeface="Trebuchet MS"/>
                <a:sym typeface="Trebuchet MS"/>
              </a:endParaRPr>
            </a:p>
          </p:txBody>
        </p:sp>
        <p:sp>
          <p:nvSpPr>
            <p:cNvPr id="265" name="Google Shape;265;p6"/>
            <p:cNvSpPr/>
            <p:nvPr/>
          </p:nvSpPr>
          <p:spPr>
            <a:xfrm>
              <a:off x="4297551" y="3021130"/>
              <a:ext cx="1547021" cy="1547021"/>
            </a:xfrm>
            <a:prstGeom prst="ellipse">
              <a:avLst/>
            </a:prstGeom>
            <a:gradFill>
              <a:gsLst>
                <a:gs pos="0">
                  <a:srgbClr val="96C443"/>
                </a:gs>
                <a:gs pos="78000">
                  <a:srgbClr val="83B01F"/>
                </a:gs>
                <a:gs pos="100000">
                  <a:srgbClr val="83B0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txBox="1"/>
            <p:nvPr/>
          </p:nvSpPr>
          <p:spPr>
            <a:xfrm>
              <a:off x="4524107" y="3247686"/>
              <a:ext cx="1093909" cy="109390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rebuchet MS"/>
                <a:buNone/>
              </a:pPr>
              <a:r>
                <a:rPr lang="en-US" sz="1600">
                  <a:solidFill>
                    <a:schemeClr val="lt1"/>
                  </a:solidFill>
                  <a:latin typeface="Trebuchet MS"/>
                  <a:ea typeface="Trebuchet MS"/>
                  <a:cs typeface="Trebuchet MS"/>
                  <a:sym typeface="Trebuchet MS"/>
                </a:rPr>
                <a:t>LCD</a:t>
              </a:r>
              <a:endParaRPr/>
            </a:p>
          </p:txBody>
        </p:sp>
        <p:sp>
          <p:nvSpPr>
            <p:cNvPr id="267" name="Google Shape;267;p6"/>
            <p:cNvSpPr/>
            <p:nvPr/>
          </p:nvSpPr>
          <p:spPr>
            <a:xfrm rot="-9000000">
              <a:off x="5717714" y="2245815"/>
              <a:ext cx="346752" cy="20434"/>
            </a:xfrm>
            <a:custGeom>
              <a:rect b="b" l="l" r="r" t="t"/>
              <a:pathLst>
                <a:path extrusionOk="0" h="120000" w="120000">
                  <a:moveTo>
                    <a:pt x="0" y="60000"/>
                  </a:moveTo>
                  <a:lnTo>
                    <a:pt x="120000" y="60000"/>
                  </a:lnTo>
                </a:path>
              </a:pathLst>
            </a:custGeom>
            <a:noFill/>
            <a:ln cap="rnd" cmpd="sng" w="19050">
              <a:solidFill>
                <a:srgbClr val="7199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txBox="1"/>
            <p:nvPr/>
          </p:nvSpPr>
          <p:spPr>
            <a:xfrm rot="1800000">
              <a:off x="5882421" y="2247364"/>
              <a:ext cx="17337" cy="1733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Trebuchet MS"/>
                <a:buNone/>
              </a:pPr>
              <a:r>
                <a:t/>
              </a:r>
              <a:endParaRPr sz="500">
                <a:solidFill>
                  <a:schemeClr val="dk1"/>
                </a:solidFill>
                <a:latin typeface="Trebuchet MS"/>
                <a:ea typeface="Trebuchet MS"/>
                <a:cs typeface="Trebuchet MS"/>
                <a:sym typeface="Trebuchet MS"/>
              </a:endParaRPr>
            </a:p>
          </p:txBody>
        </p:sp>
        <p:sp>
          <p:nvSpPr>
            <p:cNvPr id="269" name="Google Shape;269;p6"/>
            <p:cNvSpPr/>
            <p:nvPr/>
          </p:nvSpPr>
          <p:spPr>
            <a:xfrm>
              <a:off x="4297551" y="1009078"/>
              <a:ext cx="1547021" cy="1547021"/>
            </a:xfrm>
            <a:prstGeom prst="ellipse">
              <a:avLst/>
            </a:prstGeom>
            <a:gradFill>
              <a:gsLst>
                <a:gs pos="0">
                  <a:srgbClr val="96C443"/>
                </a:gs>
                <a:gs pos="78000">
                  <a:srgbClr val="83B01F"/>
                </a:gs>
                <a:gs pos="100000">
                  <a:srgbClr val="83B0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txBox="1"/>
            <p:nvPr/>
          </p:nvSpPr>
          <p:spPr>
            <a:xfrm>
              <a:off x="4524107" y="1235634"/>
              <a:ext cx="1093909" cy="109390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rebuchet MS"/>
                <a:buNone/>
              </a:pPr>
              <a:r>
                <a:rPr lang="en-US" sz="1600">
                  <a:solidFill>
                    <a:schemeClr val="lt1"/>
                  </a:solidFill>
                  <a:latin typeface="Trebuchet MS"/>
                  <a:ea typeface="Trebuchet MS"/>
                  <a:cs typeface="Trebuchet MS"/>
                  <a:sym typeface="Trebuchet MS"/>
                </a:rPr>
                <a:t>Jumper Wire</a:t>
              </a:r>
              <a:endParaRPr/>
            </a:p>
          </p:txBody>
        </p:sp>
      </p:grpSp>
      <p:pic>
        <p:nvPicPr>
          <p:cNvPr descr="Arduino UNO R3 at Rs 450/piece | Microcontroller Boards | ID: 21138262348" id="271" name="Google Shape;271;p6"/>
          <p:cNvPicPr preferRelativeResize="0"/>
          <p:nvPr/>
        </p:nvPicPr>
        <p:blipFill rotWithShape="1">
          <a:blip r:embed="rId3">
            <a:alphaModFix/>
          </a:blip>
          <a:srcRect b="0" l="0" r="0" t="0"/>
          <a:stretch/>
        </p:blipFill>
        <p:spPr>
          <a:xfrm>
            <a:off x="7002781" y="2050885"/>
            <a:ext cx="2233129" cy="1674302"/>
          </a:xfrm>
          <a:prstGeom prst="ellipse">
            <a:avLst/>
          </a:prstGeom>
          <a:noFill/>
          <a:ln>
            <a:noFill/>
          </a:ln>
          <a:effectLst>
            <a:outerShdw blurRad="381000" sx="-80000" rotWithShape="0" dir="5400000" dist="292100" sy="-18000">
              <a:srgbClr val="000000">
                <a:alpha val="21960"/>
              </a:srgbClr>
            </a:outerShdw>
          </a:effectLst>
        </p:spPr>
      </p:pic>
      <p:pic>
        <p:nvPicPr>
          <p:cNvPr descr="C:\Users\lenovo\Pictures\lcd_photo.png" id="272" name="Google Shape;272;p6"/>
          <p:cNvPicPr preferRelativeResize="0"/>
          <p:nvPr/>
        </p:nvPicPr>
        <p:blipFill rotWithShape="1">
          <a:blip r:embed="rId4">
            <a:alphaModFix/>
          </a:blip>
          <a:srcRect b="0" l="0" r="0" t="0"/>
          <a:stretch/>
        </p:blipFill>
        <p:spPr>
          <a:xfrm>
            <a:off x="2921856" y="4149544"/>
            <a:ext cx="2426624" cy="1536699"/>
          </a:xfrm>
          <a:prstGeom prst="ellipse">
            <a:avLst/>
          </a:prstGeom>
          <a:noFill/>
          <a:ln>
            <a:noFill/>
          </a:ln>
          <a:effectLst>
            <a:outerShdw blurRad="381000" sx="-80000" rotWithShape="0" dir="5400000" dist="292100" sy="-18000">
              <a:srgbClr val="000000">
                <a:alpha val="21960"/>
              </a:srgbClr>
            </a:outerShdw>
          </a:effectLst>
        </p:spPr>
      </p:pic>
      <p:pic>
        <p:nvPicPr>
          <p:cNvPr descr="C:\Users\lenovo\Pictures\jumper.jpg" id="273" name="Google Shape;273;p6"/>
          <p:cNvPicPr preferRelativeResize="0"/>
          <p:nvPr/>
        </p:nvPicPr>
        <p:blipFill rotWithShape="1">
          <a:blip r:embed="rId5">
            <a:alphaModFix/>
          </a:blip>
          <a:srcRect b="0" l="0" r="0" t="0"/>
          <a:stretch/>
        </p:blipFill>
        <p:spPr>
          <a:xfrm>
            <a:off x="3139743" y="2086385"/>
            <a:ext cx="2166298" cy="1626434"/>
          </a:xfrm>
          <a:prstGeom prst="ellipse">
            <a:avLst/>
          </a:prstGeom>
          <a:noFill/>
          <a:ln>
            <a:noFill/>
          </a:ln>
          <a:effectLst>
            <a:outerShdw blurRad="381000" sx="-80000" rotWithShape="0" dir="5400000" dist="292100" sy="-18000">
              <a:srgbClr val="000000">
                <a:alpha val="21960"/>
              </a:srgbClr>
            </a:outerShdw>
          </a:effectLst>
        </p:spPr>
      </p:pic>
      <p:pic>
        <p:nvPicPr>
          <p:cNvPr descr="C:\Users\lenovo\Pictures\tinker cad.jpg" id="274" name="Google Shape;274;p6"/>
          <p:cNvPicPr preferRelativeResize="0"/>
          <p:nvPr/>
        </p:nvPicPr>
        <p:blipFill rotWithShape="1">
          <a:blip r:embed="rId6">
            <a:alphaModFix/>
          </a:blip>
          <a:srcRect b="0" l="0" r="0" t="0"/>
          <a:stretch/>
        </p:blipFill>
        <p:spPr>
          <a:xfrm>
            <a:off x="5249295" y="1070861"/>
            <a:ext cx="1656291" cy="1656291"/>
          </a:xfrm>
          <a:prstGeom prst="ellipse">
            <a:avLst/>
          </a:prstGeom>
          <a:noFill/>
          <a:ln>
            <a:noFill/>
          </a:ln>
          <a:effectLst>
            <a:outerShdw blurRad="381000" sx="-80000" rotWithShape="0" dir="5400000" dist="292100" sy="-18000">
              <a:srgbClr val="000000">
                <a:alpha val="21960"/>
              </a:srgbClr>
            </a:outerShdw>
          </a:effectLst>
        </p:spPr>
      </p:pic>
      <p:sp>
        <p:nvSpPr>
          <p:cNvPr id="275" name="Google Shape;275;p6"/>
          <p:cNvSpPr txBox="1"/>
          <p:nvPr/>
        </p:nvSpPr>
        <p:spPr>
          <a:xfrm>
            <a:off x="9272377" y="1881623"/>
            <a:ext cx="20955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3454E"/>
                </a:solidFill>
                <a:latin typeface="Times New Roman"/>
                <a:ea typeface="Times New Roman"/>
                <a:cs typeface="Times New Roman"/>
                <a:sym typeface="Times New Roman"/>
              </a:rPr>
              <a:t>Arduino UNO</a:t>
            </a:r>
            <a:endParaRPr/>
          </a:p>
        </p:txBody>
      </p:sp>
      <p:sp>
        <p:nvSpPr>
          <p:cNvPr id="276" name="Google Shape;276;p6"/>
          <p:cNvSpPr txBox="1"/>
          <p:nvPr/>
        </p:nvSpPr>
        <p:spPr>
          <a:xfrm>
            <a:off x="8657453" y="5542043"/>
            <a:ext cx="2540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3454E"/>
                </a:solidFill>
                <a:latin typeface="Times New Roman"/>
                <a:ea typeface="Times New Roman"/>
                <a:cs typeface="Times New Roman"/>
                <a:sym typeface="Times New Roman"/>
              </a:rPr>
              <a:t>Tower Pro SG90 Servomotor</a:t>
            </a:r>
            <a:endParaRPr/>
          </a:p>
        </p:txBody>
      </p:sp>
      <p:sp>
        <p:nvSpPr>
          <p:cNvPr id="277" name="Google Shape;277;p6"/>
          <p:cNvSpPr txBox="1"/>
          <p:nvPr/>
        </p:nvSpPr>
        <p:spPr>
          <a:xfrm>
            <a:off x="3743539" y="6235696"/>
            <a:ext cx="154842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3454E"/>
                </a:solidFill>
                <a:latin typeface="Times New Roman"/>
                <a:ea typeface="Times New Roman"/>
                <a:cs typeface="Times New Roman"/>
                <a:sym typeface="Times New Roman"/>
              </a:rPr>
              <a:t>9V Battery</a:t>
            </a:r>
            <a:endParaRPr/>
          </a:p>
        </p:txBody>
      </p:sp>
      <p:sp>
        <p:nvSpPr>
          <p:cNvPr id="278" name="Google Shape;278;p6"/>
          <p:cNvSpPr txBox="1"/>
          <p:nvPr/>
        </p:nvSpPr>
        <p:spPr>
          <a:xfrm>
            <a:off x="1820412" y="4716566"/>
            <a:ext cx="1193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3454E"/>
                </a:solidFill>
                <a:latin typeface="Times New Roman"/>
                <a:ea typeface="Times New Roman"/>
                <a:cs typeface="Times New Roman"/>
                <a:sym typeface="Times New Roman"/>
              </a:rPr>
              <a:t>LCD</a:t>
            </a:r>
            <a:endParaRPr/>
          </a:p>
        </p:txBody>
      </p:sp>
      <p:sp>
        <p:nvSpPr>
          <p:cNvPr id="279" name="Google Shape;279;p6"/>
          <p:cNvSpPr txBox="1"/>
          <p:nvPr/>
        </p:nvSpPr>
        <p:spPr>
          <a:xfrm>
            <a:off x="1303129" y="2050885"/>
            <a:ext cx="1836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3454E"/>
                </a:solidFill>
                <a:latin typeface="Times New Roman"/>
                <a:ea typeface="Times New Roman"/>
                <a:cs typeface="Times New Roman"/>
                <a:sym typeface="Times New Roman"/>
              </a:rPr>
              <a:t>Jumper Wire</a:t>
            </a:r>
            <a:endParaRPr/>
          </a:p>
        </p:txBody>
      </p:sp>
      <p:pic>
        <p:nvPicPr>
          <p:cNvPr id="280" name="Google Shape;280;p6"/>
          <p:cNvPicPr preferRelativeResize="0"/>
          <p:nvPr/>
        </p:nvPicPr>
        <p:blipFill rotWithShape="1">
          <a:blip r:embed="rId7">
            <a:alphaModFix/>
          </a:blip>
          <a:srcRect b="0" l="13315" r="12536" t="0"/>
          <a:stretch/>
        </p:blipFill>
        <p:spPr>
          <a:xfrm>
            <a:off x="5106297" y="5091752"/>
            <a:ext cx="1820008" cy="1648170"/>
          </a:xfrm>
          <a:prstGeom prst="flowChartConnector">
            <a:avLst/>
          </a:prstGeom>
          <a:noFill/>
          <a:ln>
            <a:noFill/>
          </a:ln>
        </p:spPr>
      </p:pic>
      <p:pic>
        <p:nvPicPr>
          <p:cNvPr id="281" name="Google Shape;281;p6"/>
          <p:cNvPicPr preferRelativeResize="0"/>
          <p:nvPr/>
        </p:nvPicPr>
        <p:blipFill rotWithShape="1">
          <a:blip r:embed="rId8">
            <a:alphaModFix/>
          </a:blip>
          <a:srcRect b="0" l="0" r="0" t="0"/>
          <a:stretch/>
        </p:blipFill>
        <p:spPr>
          <a:xfrm>
            <a:off x="6979722" y="4031271"/>
            <a:ext cx="1949936" cy="1763019"/>
          </a:xfrm>
          <a:prstGeom prst="ellipse">
            <a:avLst/>
          </a:prstGeom>
          <a:noFill/>
          <a:ln>
            <a:noFill/>
          </a:ln>
        </p:spPr>
      </p:pic>
      <p:sp>
        <p:nvSpPr>
          <p:cNvPr id="282" name="Google Shape;282;p6"/>
          <p:cNvSpPr/>
          <p:nvPr/>
        </p:nvSpPr>
        <p:spPr>
          <a:xfrm>
            <a:off x="1780619" y="5734491"/>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3" name="Google Shape;283;p6"/>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4" name="Google Shape;284;p6"/>
          <p:cNvSpPr/>
          <p:nvPr/>
        </p:nvSpPr>
        <p:spPr>
          <a:xfrm>
            <a:off x="584338" y="4831833"/>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5" name="Google Shape;285;p6"/>
          <p:cNvSpPr/>
          <p:nvPr/>
        </p:nvSpPr>
        <p:spPr>
          <a:xfrm>
            <a:off x="9844478" y="2934083"/>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6" name="Google Shape;286;p6"/>
          <p:cNvSpPr/>
          <p:nvPr/>
        </p:nvSpPr>
        <p:spPr>
          <a:xfrm>
            <a:off x="11177743" y="3719517"/>
            <a:ext cx="192873"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7" name="Google Shape;287;p6"/>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8" name="Google Shape;288;p6"/>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289" name="Google Shape;289;p6"/>
          <p:cNvPicPr preferRelativeResize="0"/>
          <p:nvPr/>
        </p:nvPicPr>
        <p:blipFill rotWithShape="1">
          <a:blip r:embed="rId9">
            <a:alphaModFix/>
          </a:blip>
          <a:srcRect b="0" l="0" r="0" t="0"/>
          <a:stretch/>
        </p:blipFill>
        <p:spPr>
          <a:xfrm>
            <a:off x="5136268" y="3118329"/>
            <a:ext cx="1952278" cy="15366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7"/>
          <p:cNvSpPr/>
          <p:nvPr/>
        </p:nvSpPr>
        <p:spPr>
          <a:xfrm>
            <a:off x="3283585" y="3097166"/>
            <a:ext cx="1555132" cy="661492"/>
          </a:xfrm>
          <a:prstGeom prst="flowChartTerminator">
            <a:avLst/>
          </a:prstGeom>
          <a:solidFill>
            <a:srgbClr val="00206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95" name="Google Shape;295;p7"/>
          <p:cNvSpPr txBox="1"/>
          <p:nvPr>
            <p:ph type="title"/>
          </p:nvPr>
        </p:nvSpPr>
        <p:spPr>
          <a:xfrm>
            <a:off x="2877120" y="350397"/>
            <a:ext cx="7659843" cy="7015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3454E"/>
              </a:buClr>
              <a:buSzPts val="4000"/>
              <a:buFont typeface="Times New Roman"/>
              <a:buNone/>
            </a:pPr>
            <a:r>
              <a:rPr b="1" lang="en-US" sz="4000">
                <a:solidFill>
                  <a:srgbClr val="33454E"/>
                </a:solidFill>
                <a:latin typeface="Times New Roman"/>
                <a:ea typeface="Times New Roman"/>
                <a:cs typeface="Times New Roman"/>
                <a:sym typeface="Times New Roman"/>
              </a:rPr>
              <a:t>PROPOSED METHODOLOGY </a:t>
            </a:r>
            <a:endParaRPr/>
          </a:p>
        </p:txBody>
      </p:sp>
      <p:sp>
        <p:nvSpPr>
          <p:cNvPr id="296" name="Google Shape;296;p7"/>
          <p:cNvSpPr txBox="1"/>
          <p:nvPr>
            <p:ph idx="1" type="body"/>
          </p:nvPr>
        </p:nvSpPr>
        <p:spPr>
          <a:xfrm>
            <a:off x="2384824" y="1985211"/>
            <a:ext cx="9357997" cy="41275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a:t>
            </a:r>
            <a:endParaRPr/>
          </a:p>
        </p:txBody>
      </p:sp>
      <p:sp>
        <p:nvSpPr>
          <p:cNvPr id="297" name="Google Shape;297;p7"/>
          <p:cNvSpPr/>
          <p:nvPr/>
        </p:nvSpPr>
        <p:spPr>
          <a:xfrm>
            <a:off x="5573422" y="1989088"/>
            <a:ext cx="2291298" cy="3105789"/>
          </a:xfrm>
          <a:prstGeom prst="bevel">
            <a:avLst>
              <a:gd fmla="val 12500" name="adj"/>
            </a:avLst>
          </a:prstGeom>
          <a:solidFill>
            <a:srgbClr val="000066"/>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98" name="Google Shape;298;p7"/>
          <p:cNvSpPr txBox="1"/>
          <p:nvPr/>
        </p:nvSpPr>
        <p:spPr>
          <a:xfrm>
            <a:off x="646101" y="1449252"/>
            <a:ext cx="4559968" cy="461665"/>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161E21"/>
              </a:buClr>
              <a:buSzPts val="2400"/>
              <a:buFont typeface="Noto Sans Symbols"/>
              <a:buChar char="⮚"/>
            </a:pPr>
            <a:r>
              <a:rPr lang="en-US" sz="2400">
                <a:solidFill>
                  <a:srgbClr val="161E21"/>
                </a:solidFill>
                <a:latin typeface="Times New Roman"/>
                <a:ea typeface="Times New Roman"/>
                <a:cs typeface="Times New Roman"/>
                <a:sym typeface="Times New Roman"/>
              </a:rPr>
              <a:t>BLOCK DIAGRAM</a:t>
            </a:r>
            <a:endParaRPr/>
          </a:p>
        </p:txBody>
      </p:sp>
      <p:sp>
        <p:nvSpPr>
          <p:cNvPr id="299" name="Google Shape;299;p7"/>
          <p:cNvSpPr txBox="1"/>
          <p:nvPr/>
        </p:nvSpPr>
        <p:spPr>
          <a:xfrm>
            <a:off x="5810617" y="3004457"/>
            <a:ext cx="1790782"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Times New Roman"/>
                <a:ea typeface="Times New Roman"/>
                <a:cs typeface="Times New Roman"/>
                <a:sym typeface="Times New Roman"/>
              </a:rPr>
              <a:t>ATMEGA</a:t>
            </a:r>
            <a:r>
              <a:rPr lang="en-US" sz="2800">
                <a:solidFill>
                  <a:schemeClr val="dk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328P</a:t>
            </a:r>
            <a:endParaRPr/>
          </a:p>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     </a:t>
            </a:r>
            <a:endParaRPr/>
          </a:p>
        </p:txBody>
      </p:sp>
      <p:sp>
        <p:nvSpPr>
          <p:cNvPr id="300" name="Google Shape;300;p7"/>
          <p:cNvSpPr/>
          <p:nvPr/>
        </p:nvSpPr>
        <p:spPr>
          <a:xfrm>
            <a:off x="3283585" y="2174440"/>
            <a:ext cx="1555132" cy="679923"/>
          </a:xfrm>
          <a:prstGeom prst="flowChartTerminator">
            <a:avLst/>
          </a:prstGeom>
          <a:solidFill>
            <a:srgbClr val="00206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1" name="Google Shape;301;p7"/>
          <p:cNvSpPr/>
          <p:nvPr/>
        </p:nvSpPr>
        <p:spPr>
          <a:xfrm>
            <a:off x="3283585" y="4121325"/>
            <a:ext cx="1555131" cy="679923"/>
          </a:xfrm>
          <a:prstGeom prst="flowChartTerminator">
            <a:avLst/>
          </a:prstGeom>
          <a:solidFill>
            <a:srgbClr val="00206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2" name="Google Shape;302;p7"/>
          <p:cNvSpPr/>
          <p:nvPr/>
        </p:nvSpPr>
        <p:spPr>
          <a:xfrm>
            <a:off x="8599427" y="3404407"/>
            <a:ext cx="1555131" cy="693668"/>
          </a:xfrm>
          <a:prstGeom prst="flowChartTerminator">
            <a:avLst/>
          </a:prstGeom>
          <a:solidFill>
            <a:srgbClr val="002060"/>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3" name="Google Shape;303;p7"/>
          <p:cNvSpPr txBox="1"/>
          <p:nvPr/>
        </p:nvSpPr>
        <p:spPr>
          <a:xfrm>
            <a:off x="3590479" y="3123011"/>
            <a:ext cx="91993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SERVO </a:t>
            </a:r>
            <a:endParaRPr/>
          </a:p>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MOTOR</a:t>
            </a:r>
            <a:endParaRPr sz="1800">
              <a:solidFill>
                <a:schemeClr val="lt1"/>
              </a:solidFill>
              <a:latin typeface="Trebuchet MS"/>
              <a:ea typeface="Trebuchet MS"/>
              <a:cs typeface="Trebuchet MS"/>
              <a:sym typeface="Trebuchet MS"/>
            </a:endParaRPr>
          </a:p>
        </p:txBody>
      </p:sp>
      <p:sp>
        <p:nvSpPr>
          <p:cNvPr id="304" name="Google Shape;304;p7"/>
          <p:cNvSpPr txBox="1"/>
          <p:nvPr/>
        </p:nvSpPr>
        <p:spPr>
          <a:xfrm>
            <a:off x="3533221" y="2230823"/>
            <a:ext cx="104227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DIGITAL </a:t>
            </a:r>
            <a:endParaRPr/>
          </a:p>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KEYPAD</a:t>
            </a:r>
            <a:endParaRPr sz="1800">
              <a:solidFill>
                <a:schemeClr val="lt1"/>
              </a:solidFill>
              <a:latin typeface="Trebuchet MS"/>
              <a:ea typeface="Trebuchet MS"/>
              <a:cs typeface="Trebuchet MS"/>
              <a:sym typeface="Trebuchet MS"/>
            </a:endParaRPr>
          </a:p>
        </p:txBody>
      </p:sp>
      <p:sp>
        <p:nvSpPr>
          <p:cNvPr id="305" name="Google Shape;305;p7"/>
          <p:cNvSpPr txBox="1"/>
          <p:nvPr/>
        </p:nvSpPr>
        <p:spPr>
          <a:xfrm>
            <a:off x="3609258" y="4168898"/>
            <a:ext cx="97687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POWER</a:t>
            </a:r>
            <a:endParaRPr/>
          </a:p>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 SUPPLY</a:t>
            </a:r>
            <a:endParaRPr/>
          </a:p>
        </p:txBody>
      </p:sp>
      <p:sp>
        <p:nvSpPr>
          <p:cNvPr id="306" name="Google Shape;306;p7"/>
          <p:cNvSpPr txBox="1"/>
          <p:nvPr/>
        </p:nvSpPr>
        <p:spPr>
          <a:xfrm>
            <a:off x="8715302" y="2438547"/>
            <a:ext cx="114807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r>
              <a:rPr lang="en-US" sz="1600">
                <a:solidFill>
                  <a:schemeClr val="lt1"/>
                </a:solidFill>
                <a:latin typeface="Times New Roman"/>
                <a:ea typeface="Times New Roman"/>
                <a:cs typeface="Times New Roman"/>
                <a:sym typeface="Times New Roman"/>
              </a:rPr>
              <a:t> MOTOR</a:t>
            </a:r>
            <a:endParaRPr/>
          </a:p>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  (100 RPM</a:t>
            </a:r>
            <a:endParaRPr/>
          </a:p>
        </p:txBody>
      </p:sp>
      <p:sp>
        <p:nvSpPr>
          <p:cNvPr id="307" name="Google Shape;307;p7"/>
          <p:cNvSpPr txBox="1"/>
          <p:nvPr/>
        </p:nvSpPr>
        <p:spPr>
          <a:xfrm>
            <a:off x="9118757" y="3581964"/>
            <a:ext cx="59343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LCD</a:t>
            </a:r>
            <a:endParaRPr/>
          </a:p>
        </p:txBody>
      </p:sp>
      <p:cxnSp>
        <p:nvCxnSpPr>
          <p:cNvPr id="308" name="Google Shape;308;p7"/>
          <p:cNvCxnSpPr/>
          <p:nvPr/>
        </p:nvCxnSpPr>
        <p:spPr>
          <a:xfrm>
            <a:off x="4838716" y="2514402"/>
            <a:ext cx="734706" cy="0"/>
          </a:xfrm>
          <a:prstGeom prst="straightConnector1">
            <a:avLst/>
          </a:prstGeom>
          <a:noFill/>
          <a:ln cap="flat" cmpd="sng" w="25400">
            <a:solidFill>
              <a:schemeClr val="dk1"/>
            </a:solidFill>
            <a:prstDash val="solid"/>
            <a:round/>
            <a:headEnd len="sm" w="sm" type="none"/>
            <a:tailEnd len="med" w="med" type="stealth"/>
          </a:ln>
        </p:spPr>
      </p:cxnSp>
      <p:cxnSp>
        <p:nvCxnSpPr>
          <p:cNvPr id="309" name="Google Shape;309;p7"/>
          <p:cNvCxnSpPr/>
          <p:nvPr/>
        </p:nvCxnSpPr>
        <p:spPr>
          <a:xfrm>
            <a:off x="4838716" y="3404407"/>
            <a:ext cx="734706" cy="0"/>
          </a:xfrm>
          <a:prstGeom prst="straightConnector1">
            <a:avLst/>
          </a:prstGeom>
          <a:noFill/>
          <a:ln cap="flat" cmpd="sng" w="25400">
            <a:solidFill>
              <a:schemeClr val="dk1"/>
            </a:solidFill>
            <a:prstDash val="solid"/>
            <a:round/>
            <a:headEnd len="sm" w="sm" type="none"/>
            <a:tailEnd len="med" w="med" type="stealth"/>
          </a:ln>
        </p:spPr>
      </p:cxnSp>
      <p:cxnSp>
        <p:nvCxnSpPr>
          <p:cNvPr id="310" name="Google Shape;310;p7"/>
          <p:cNvCxnSpPr/>
          <p:nvPr/>
        </p:nvCxnSpPr>
        <p:spPr>
          <a:xfrm>
            <a:off x="4838716" y="4461286"/>
            <a:ext cx="734706" cy="0"/>
          </a:xfrm>
          <a:prstGeom prst="straightConnector1">
            <a:avLst/>
          </a:prstGeom>
          <a:noFill/>
          <a:ln cap="flat" cmpd="sng" w="25400">
            <a:solidFill>
              <a:schemeClr val="dk1"/>
            </a:solidFill>
            <a:prstDash val="solid"/>
            <a:round/>
            <a:headEnd len="sm" w="sm" type="none"/>
            <a:tailEnd len="med" w="med" type="stealth"/>
          </a:ln>
        </p:spPr>
      </p:cxnSp>
      <p:cxnSp>
        <p:nvCxnSpPr>
          <p:cNvPr id="311" name="Google Shape;311;p7"/>
          <p:cNvCxnSpPr/>
          <p:nvPr/>
        </p:nvCxnSpPr>
        <p:spPr>
          <a:xfrm>
            <a:off x="7864720" y="3707786"/>
            <a:ext cx="734706" cy="0"/>
          </a:xfrm>
          <a:prstGeom prst="straightConnector1">
            <a:avLst/>
          </a:prstGeom>
          <a:noFill/>
          <a:ln cap="flat" cmpd="sng" w="25400">
            <a:solidFill>
              <a:schemeClr val="dk1"/>
            </a:solidFill>
            <a:prstDash val="solid"/>
            <a:round/>
            <a:headEnd len="sm" w="sm" type="none"/>
            <a:tailEnd len="med" w="med" type="stealth"/>
          </a:ln>
        </p:spPr>
      </p:cxnSp>
      <p:sp>
        <p:nvSpPr>
          <p:cNvPr id="312" name="Google Shape;312;p7"/>
          <p:cNvSpPr/>
          <p:nvPr/>
        </p:nvSpPr>
        <p:spPr>
          <a:xfrm>
            <a:off x="1767056" y="5657739"/>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3" name="Google Shape;313;p7"/>
          <p:cNvSpPr/>
          <p:nvPr/>
        </p:nvSpPr>
        <p:spPr>
          <a:xfrm>
            <a:off x="1423274" y="372880"/>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4" name="Google Shape;314;p7"/>
          <p:cNvSpPr/>
          <p:nvPr/>
        </p:nvSpPr>
        <p:spPr>
          <a:xfrm>
            <a:off x="3268368" y="2443048"/>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5" name="Google Shape;315;p7"/>
          <p:cNvSpPr/>
          <p:nvPr/>
        </p:nvSpPr>
        <p:spPr>
          <a:xfrm>
            <a:off x="1380822" y="2136896"/>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6" name="Google Shape;316;p7"/>
          <p:cNvSpPr/>
          <p:nvPr/>
        </p:nvSpPr>
        <p:spPr>
          <a:xfrm>
            <a:off x="178687" y="4461286"/>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7" name="Google Shape;317;p7"/>
          <p:cNvSpPr/>
          <p:nvPr/>
        </p:nvSpPr>
        <p:spPr>
          <a:xfrm>
            <a:off x="3000091" y="5403108"/>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8" name="Google Shape;318;p7"/>
          <p:cNvSpPr/>
          <p:nvPr/>
        </p:nvSpPr>
        <p:spPr>
          <a:xfrm>
            <a:off x="3693354" y="5799169"/>
            <a:ext cx="820878" cy="82087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19" name="Google Shape;319;p7"/>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0" name="Google Shape;320;p7"/>
          <p:cNvSpPr/>
          <p:nvPr/>
        </p:nvSpPr>
        <p:spPr>
          <a:xfrm>
            <a:off x="9689891" y="1126262"/>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1" name="Google Shape;321;p7"/>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2" name="Google Shape;322;p7"/>
          <p:cNvSpPr/>
          <p:nvPr/>
        </p:nvSpPr>
        <p:spPr>
          <a:xfrm>
            <a:off x="9816542" y="4998472"/>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3" name="Google Shape;323;p7"/>
          <p:cNvSpPr/>
          <p:nvPr/>
        </p:nvSpPr>
        <p:spPr>
          <a:xfrm>
            <a:off x="10765406" y="3603837"/>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4" name="Google Shape;324;p7"/>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5" name="Google Shape;325;p7"/>
          <p:cNvSpPr/>
          <p:nvPr/>
        </p:nvSpPr>
        <p:spPr>
          <a:xfrm>
            <a:off x="896073" y="316455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6" name="Google Shape;326;p7"/>
          <p:cNvSpPr/>
          <p:nvPr/>
        </p:nvSpPr>
        <p:spPr>
          <a:xfrm>
            <a:off x="4611114" y="1085473"/>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7" name="Google Shape;327;p7"/>
          <p:cNvSpPr/>
          <p:nvPr/>
        </p:nvSpPr>
        <p:spPr>
          <a:xfrm>
            <a:off x="1865493" y="4327384"/>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28" name="Google Shape;328;p7"/>
          <p:cNvPicPr preferRelativeResize="0"/>
          <p:nvPr/>
        </p:nvPicPr>
        <p:blipFill rotWithShape="1">
          <a:blip r:embed="rId3">
            <a:alphaModFix/>
          </a:blip>
          <a:srcRect b="14223" l="15713" r="12093" t="14493"/>
          <a:stretch/>
        </p:blipFill>
        <p:spPr>
          <a:xfrm rot="5400000">
            <a:off x="5183446" y="2417158"/>
            <a:ext cx="3050646" cy="2311898"/>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8"/>
          <p:cNvSpPr txBox="1"/>
          <p:nvPr>
            <p:ph type="title"/>
          </p:nvPr>
        </p:nvSpPr>
        <p:spPr>
          <a:xfrm>
            <a:off x="1762226" y="1"/>
            <a:ext cx="9624359" cy="106452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3454E"/>
              </a:buClr>
              <a:buSzPts val="5900"/>
              <a:buFont typeface="Times New Roman"/>
              <a:buNone/>
            </a:pPr>
            <a:r>
              <a:rPr b="1" lang="en-US" sz="5900">
                <a:solidFill>
                  <a:srgbClr val="33454E"/>
                </a:solidFill>
                <a:latin typeface="Times New Roman"/>
                <a:ea typeface="Times New Roman"/>
                <a:cs typeface="Times New Roman"/>
                <a:sym typeface="Times New Roman"/>
              </a:rPr>
              <a:t>HOW IT WORKS</a:t>
            </a:r>
            <a:endParaRPr b="1">
              <a:solidFill>
                <a:srgbClr val="33454E"/>
              </a:solidFill>
              <a:latin typeface="Times New Roman"/>
              <a:ea typeface="Times New Roman"/>
              <a:cs typeface="Times New Roman"/>
              <a:sym typeface="Times New Roman"/>
            </a:endParaRPr>
          </a:p>
        </p:txBody>
      </p:sp>
      <p:pic>
        <p:nvPicPr>
          <p:cNvPr descr="QUESTION MARK.gif" id="335" name="Google Shape;335;p8"/>
          <p:cNvPicPr preferRelativeResize="0"/>
          <p:nvPr/>
        </p:nvPicPr>
        <p:blipFill rotWithShape="1">
          <a:blip r:embed="rId3">
            <a:alphaModFix/>
          </a:blip>
          <a:srcRect b="0" l="0" r="0" t="0"/>
          <a:stretch/>
        </p:blipFill>
        <p:spPr>
          <a:xfrm>
            <a:off x="7563419" y="0"/>
            <a:ext cx="1102909" cy="914400"/>
          </a:xfrm>
          <a:prstGeom prst="rect">
            <a:avLst/>
          </a:prstGeom>
          <a:noFill/>
          <a:ln>
            <a:noFill/>
          </a:ln>
        </p:spPr>
      </p:pic>
      <p:sp>
        <p:nvSpPr>
          <p:cNvPr id="336" name="Google Shape;336;p8"/>
          <p:cNvSpPr/>
          <p:nvPr/>
        </p:nvSpPr>
        <p:spPr>
          <a:xfrm>
            <a:off x="1326713" y="415167"/>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37" name="Google Shape;337;p8"/>
          <p:cNvSpPr/>
          <p:nvPr/>
        </p:nvSpPr>
        <p:spPr>
          <a:xfrm>
            <a:off x="10917127" y="1344768"/>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38" name="Google Shape;338;p8"/>
          <p:cNvSpPr/>
          <p:nvPr/>
        </p:nvSpPr>
        <p:spPr>
          <a:xfrm>
            <a:off x="9655240" y="1437678"/>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39" name="Google Shape;339;p8"/>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0" name="Google Shape;340;p8"/>
          <p:cNvSpPr/>
          <p:nvPr/>
        </p:nvSpPr>
        <p:spPr>
          <a:xfrm>
            <a:off x="9781891" y="5309888"/>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1" name="Google Shape;341;p8"/>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2" name="Google Shape;342;p8"/>
          <p:cNvSpPr/>
          <p:nvPr/>
        </p:nvSpPr>
        <p:spPr>
          <a:xfrm>
            <a:off x="497350" y="3082676"/>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43" name="Google Shape;343;p8"/>
          <p:cNvPicPr preferRelativeResize="0"/>
          <p:nvPr/>
        </p:nvPicPr>
        <p:blipFill rotWithShape="1">
          <a:blip r:embed="rId4">
            <a:alphaModFix/>
          </a:blip>
          <a:srcRect b="0" l="0" r="0" t="0"/>
          <a:stretch/>
        </p:blipFill>
        <p:spPr>
          <a:xfrm>
            <a:off x="819655" y="1656184"/>
            <a:ext cx="1858492" cy="1646134"/>
          </a:xfrm>
          <a:prstGeom prst="rect">
            <a:avLst/>
          </a:prstGeom>
          <a:noFill/>
          <a:ln>
            <a:noFill/>
          </a:ln>
        </p:spPr>
      </p:pic>
      <p:pic>
        <p:nvPicPr>
          <p:cNvPr id="344" name="Google Shape;344;p8"/>
          <p:cNvPicPr preferRelativeResize="0"/>
          <p:nvPr/>
        </p:nvPicPr>
        <p:blipFill rotWithShape="1">
          <a:blip r:embed="rId5">
            <a:alphaModFix/>
          </a:blip>
          <a:srcRect b="14223" l="15713" r="12093" t="14493"/>
          <a:stretch/>
        </p:blipFill>
        <p:spPr>
          <a:xfrm>
            <a:off x="3407628" y="1375941"/>
            <a:ext cx="3050646" cy="2311898"/>
          </a:xfrm>
          <a:prstGeom prst="rect">
            <a:avLst/>
          </a:prstGeom>
          <a:noFill/>
          <a:ln cap="flat" cmpd="sng" w="9525">
            <a:solidFill>
              <a:schemeClr val="lt1"/>
            </a:solidFill>
            <a:prstDash val="solid"/>
            <a:round/>
            <a:headEnd len="sm" w="sm" type="none"/>
            <a:tailEnd len="sm" w="sm" type="none"/>
          </a:ln>
        </p:spPr>
      </p:pic>
      <p:pic>
        <p:nvPicPr>
          <p:cNvPr descr="IT admins are just as culpable for weak password use - Outpost24" id="345" name="Google Shape;345;p8"/>
          <p:cNvPicPr preferRelativeResize="0"/>
          <p:nvPr/>
        </p:nvPicPr>
        <p:blipFill rotWithShape="1">
          <a:blip r:embed="rId6">
            <a:alphaModFix/>
          </a:blip>
          <a:srcRect b="0" l="31787" r="30965" t="0"/>
          <a:stretch/>
        </p:blipFill>
        <p:spPr>
          <a:xfrm>
            <a:off x="4205594" y="4210868"/>
            <a:ext cx="1649896" cy="1476513"/>
          </a:xfrm>
          <a:prstGeom prst="rect">
            <a:avLst/>
          </a:prstGeom>
          <a:noFill/>
          <a:ln>
            <a:noFill/>
          </a:ln>
        </p:spPr>
      </p:pic>
      <p:pic>
        <p:nvPicPr>
          <p:cNvPr descr="Free Wrong Vector Art - Download 58+ Wrong Icons &amp; Graphics - Pixabay" id="346" name="Google Shape;346;p8"/>
          <p:cNvPicPr preferRelativeResize="0"/>
          <p:nvPr/>
        </p:nvPicPr>
        <p:blipFill rotWithShape="1">
          <a:blip r:embed="rId7">
            <a:alphaModFix/>
          </a:blip>
          <a:srcRect b="0" l="0" r="0" t="0"/>
          <a:stretch/>
        </p:blipFill>
        <p:spPr>
          <a:xfrm>
            <a:off x="1841981" y="4283700"/>
            <a:ext cx="1510748" cy="1447013"/>
          </a:xfrm>
          <a:prstGeom prst="rect">
            <a:avLst/>
          </a:prstGeom>
          <a:noFill/>
          <a:ln>
            <a:noFill/>
          </a:ln>
        </p:spPr>
      </p:pic>
      <p:pic>
        <p:nvPicPr>
          <p:cNvPr descr="5,000+ Free Check Mark &amp; Check Images - Pixabay" id="347" name="Google Shape;347;p8"/>
          <p:cNvPicPr preferRelativeResize="0"/>
          <p:nvPr/>
        </p:nvPicPr>
        <p:blipFill rotWithShape="1">
          <a:blip r:embed="rId8">
            <a:alphaModFix/>
          </a:blip>
          <a:srcRect b="0" l="0" r="0" t="0"/>
          <a:stretch/>
        </p:blipFill>
        <p:spPr>
          <a:xfrm>
            <a:off x="6347975" y="3871832"/>
            <a:ext cx="2436215" cy="2436215"/>
          </a:xfrm>
          <a:prstGeom prst="rect">
            <a:avLst/>
          </a:prstGeom>
          <a:noFill/>
          <a:ln>
            <a:noFill/>
          </a:ln>
        </p:spPr>
      </p:pic>
      <p:pic>
        <p:nvPicPr>
          <p:cNvPr id="348" name="Google Shape;348;p8"/>
          <p:cNvPicPr preferRelativeResize="0"/>
          <p:nvPr/>
        </p:nvPicPr>
        <p:blipFill rotWithShape="1">
          <a:blip r:embed="rId9">
            <a:alphaModFix/>
          </a:blip>
          <a:srcRect b="0" l="0" r="0" t="0"/>
          <a:stretch/>
        </p:blipFill>
        <p:spPr>
          <a:xfrm>
            <a:off x="7105254" y="1700788"/>
            <a:ext cx="1949936" cy="1763019"/>
          </a:xfrm>
          <a:prstGeom prst="ellipse">
            <a:avLst/>
          </a:prstGeom>
          <a:noFill/>
          <a:ln>
            <a:noFill/>
          </a:ln>
        </p:spPr>
      </p:pic>
      <p:pic>
        <p:nvPicPr>
          <p:cNvPr descr="door open" id="349" name="Google Shape;349;p8"/>
          <p:cNvPicPr preferRelativeResize="0"/>
          <p:nvPr/>
        </p:nvPicPr>
        <p:blipFill rotWithShape="1">
          <a:blip r:embed="rId10">
            <a:alphaModFix/>
          </a:blip>
          <a:srcRect b="0" l="0" r="0" t="0"/>
          <a:stretch/>
        </p:blipFill>
        <p:spPr>
          <a:xfrm>
            <a:off x="9465068" y="1466239"/>
            <a:ext cx="2009775" cy="2276475"/>
          </a:xfrm>
          <a:prstGeom prst="rect">
            <a:avLst/>
          </a:prstGeom>
          <a:noFill/>
          <a:ln>
            <a:noFill/>
          </a:ln>
        </p:spPr>
      </p:pic>
      <p:sp>
        <p:nvSpPr>
          <p:cNvPr id="350" name="Google Shape;350;p8"/>
          <p:cNvSpPr/>
          <p:nvPr/>
        </p:nvSpPr>
        <p:spPr>
          <a:xfrm>
            <a:off x="2678147" y="2328760"/>
            <a:ext cx="877095" cy="289732"/>
          </a:xfrm>
          <a:prstGeom prst="rightArrow">
            <a:avLst>
              <a:gd fmla="val 50000" name="adj1"/>
              <a:gd fmla="val 50000" name="adj2"/>
            </a:avLst>
          </a:prstGeom>
          <a:solidFill>
            <a:schemeClr val="accent1"/>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1" name="Google Shape;351;p8"/>
          <p:cNvSpPr/>
          <p:nvPr/>
        </p:nvSpPr>
        <p:spPr>
          <a:xfrm>
            <a:off x="4968204" y="3532798"/>
            <a:ext cx="307440" cy="678069"/>
          </a:xfrm>
          <a:prstGeom prst="downArrow">
            <a:avLst>
              <a:gd fmla="val 50000" name="adj1"/>
              <a:gd fmla="val 50000" name="adj2"/>
            </a:avLst>
          </a:prstGeom>
          <a:solidFill>
            <a:schemeClr val="accent1"/>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2" name="Google Shape;352;p8"/>
          <p:cNvSpPr/>
          <p:nvPr/>
        </p:nvSpPr>
        <p:spPr>
          <a:xfrm flipH="1">
            <a:off x="3284350" y="4862341"/>
            <a:ext cx="916197" cy="289732"/>
          </a:xfrm>
          <a:prstGeom prst="rightArrow">
            <a:avLst>
              <a:gd fmla="val 50000" name="adj1"/>
              <a:gd fmla="val 50000" name="adj2"/>
            </a:avLst>
          </a:prstGeom>
          <a:solidFill>
            <a:schemeClr val="accent1"/>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3" name="Google Shape;353;p8"/>
          <p:cNvSpPr/>
          <p:nvPr/>
        </p:nvSpPr>
        <p:spPr>
          <a:xfrm>
            <a:off x="5852561" y="4852702"/>
            <a:ext cx="916197" cy="289732"/>
          </a:xfrm>
          <a:prstGeom prst="rightArrow">
            <a:avLst>
              <a:gd fmla="val 50000" name="adj1"/>
              <a:gd fmla="val 50000" name="adj2"/>
            </a:avLst>
          </a:prstGeom>
          <a:solidFill>
            <a:schemeClr val="accent1"/>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4" name="Google Shape;354;p8"/>
          <p:cNvSpPr/>
          <p:nvPr/>
        </p:nvSpPr>
        <p:spPr>
          <a:xfrm rot="-6483521">
            <a:off x="1339586" y="3690972"/>
            <a:ext cx="1025967" cy="235973"/>
          </a:xfrm>
          <a:prstGeom prst="rightArrow">
            <a:avLst>
              <a:gd fmla="val 50000" name="adj1"/>
              <a:gd fmla="val 50000" name="adj2"/>
            </a:avLst>
          </a:prstGeom>
          <a:solidFill>
            <a:schemeClr val="accent1"/>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5" name="Google Shape;355;p8"/>
          <p:cNvSpPr/>
          <p:nvPr/>
        </p:nvSpPr>
        <p:spPr>
          <a:xfrm rot="-4612540">
            <a:off x="7483882" y="3687381"/>
            <a:ext cx="938367" cy="215825"/>
          </a:xfrm>
          <a:prstGeom prst="rightArrow">
            <a:avLst>
              <a:gd fmla="val 50000" name="adj1"/>
              <a:gd fmla="val 50000" name="adj2"/>
            </a:avLst>
          </a:prstGeom>
          <a:solidFill>
            <a:schemeClr val="accent1"/>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56" name="Google Shape;356;p8"/>
          <p:cNvSpPr/>
          <p:nvPr/>
        </p:nvSpPr>
        <p:spPr>
          <a:xfrm>
            <a:off x="8825075" y="2459610"/>
            <a:ext cx="877095" cy="289732"/>
          </a:xfrm>
          <a:prstGeom prst="rightArrow">
            <a:avLst>
              <a:gd fmla="val 50000" name="adj1"/>
              <a:gd fmla="val 50000" name="adj2"/>
            </a:avLst>
          </a:prstGeom>
          <a:solidFill>
            <a:schemeClr val="accent1"/>
          </a:solidFill>
          <a:ln cap="rnd" cmpd="sng" w="19050">
            <a:solidFill>
              <a:srgbClr val="3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9"/>
          <p:cNvSpPr txBox="1"/>
          <p:nvPr>
            <p:ph type="title"/>
          </p:nvPr>
        </p:nvSpPr>
        <p:spPr>
          <a:xfrm>
            <a:off x="2691925" y="247829"/>
            <a:ext cx="6836635" cy="101694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3454E"/>
              </a:buClr>
              <a:buSzPts val="5400"/>
              <a:buFont typeface="Times New Roman"/>
              <a:buNone/>
            </a:pPr>
            <a:r>
              <a:rPr b="1" lang="en-US" sz="5400">
                <a:solidFill>
                  <a:srgbClr val="33454E"/>
                </a:solidFill>
                <a:latin typeface="Times New Roman"/>
                <a:ea typeface="Times New Roman"/>
                <a:cs typeface="Times New Roman"/>
                <a:sym typeface="Times New Roman"/>
              </a:rPr>
              <a:t>IMPLEMENTATION</a:t>
            </a:r>
            <a:endParaRPr sz="5400">
              <a:solidFill>
                <a:srgbClr val="33454E"/>
              </a:solidFill>
            </a:endParaRPr>
          </a:p>
        </p:txBody>
      </p:sp>
      <p:sp>
        <p:nvSpPr>
          <p:cNvPr id="362" name="Google Shape;362;p9"/>
          <p:cNvSpPr/>
          <p:nvPr/>
        </p:nvSpPr>
        <p:spPr>
          <a:xfrm>
            <a:off x="804748" y="5691763"/>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3" name="Google Shape;363;p9"/>
          <p:cNvSpPr/>
          <p:nvPr/>
        </p:nvSpPr>
        <p:spPr>
          <a:xfrm>
            <a:off x="1517643" y="1781817"/>
            <a:ext cx="498826" cy="498826"/>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4" name="Google Shape;364;p9"/>
          <p:cNvSpPr/>
          <p:nvPr/>
        </p:nvSpPr>
        <p:spPr>
          <a:xfrm>
            <a:off x="9689891" y="1126262"/>
            <a:ext cx="656604" cy="656604"/>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5" name="Google Shape;365;p9"/>
          <p:cNvSpPr/>
          <p:nvPr/>
        </p:nvSpPr>
        <p:spPr>
          <a:xfrm>
            <a:off x="11474843" y="318314"/>
            <a:ext cx="404592" cy="404592"/>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6" name="Google Shape;366;p9"/>
          <p:cNvSpPr/>
          <p:nvPr/>
        </p:nvSpPr>
        <p:spPr>
          <a:xfrm>
            <a:off x="10765406" y="3603837"/>
            <a:ext cx="1344768" cy="1344768"/>
          </a:xfrm>
          <a:prstGeom prst="ellipse">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7" name="Google Shape;367;p9"/>
          <p:cNvSpPr/>
          <p:nvPr/>
        </p:nvSpPr>
        <p:spPr>
          <a:xfrm>
            <a:off x="9852502" y="461542"/>
            <a:ext cx="331383" cy="331383"/>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8" name="Google Shape;368;p9"/>
          <p:cNvSpPr/>
          <p:nvPr/>
        </p:nvSpPr>
        <p:spPr>
          <a:xfrm>
            <a:off x="532001" y="2771260"/>
            <a:ext cx="962308" cy="962308"/>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69" name="Google Shape;369;p9"/>
          <p:cNvPicPr preferRelativeResize="0"/>
          <p:nvPr/>
        </p:nvPicPr>
        <p:blipFill rotWithShape="1">
          <a:blip r:embed="rId3">
            <a:alphaModFix/>
          </a:blip>
          <a:srcRect b="0" l="0" r="0" t="0"/>
          <a:stretch/>
        </p:blipFill>
        <p:spPr>
          <a:xfrm>
            <a:off x="1440832" y="1252486"/>
            <a:ext cx="7726899" cy="49621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2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2021-11-30T02:53:26Z</dcterms:created>
  <dc:creator>Microsoft account</dc:creator>
</cp:coreProperties>
</file>