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3EBC-2135-4A27-B321-E0258F71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0CAB-4549-4BDB-A883-AAFF0DD63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93E2-9C17-4F8E-84B3-80F02EDF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C0E3-373C-4EB5-B7DB-F4D058B8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5535-32D9-4346-A162-68DD9FA6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8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5628-4F2F-494C-BCF7-ADEEEB91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817A8-D21B-4B01-A71C-788FF700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0F32-9A3C-4796-88DF-0AE4FA6D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0771-7FEA-4979-88B5-58177A0F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AE33-7754-418B-BCB5-49AE267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5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08702-84AF-4B4E-9F65-2ACF2B401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6F739-6CC9-4002-A138-29925B200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8AFF-62F3-49C1-9B76-D034EDD4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9437-F81A-43FD-A289-236625FD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1CB1-1AA6-4815-B5F4-871E1843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3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2E13-2512-42F2-B871-A4CD1259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7DEB-E9D0-4550-BFBD-C3D19666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9B56-33B7-49F6-8FE0-4C34B5E0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7118-C8B5-49FE-BA4A-40F9C1FD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DF2B-154F-4F21-BAA1-C79A39CA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6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A33A-4C4D-4B15-B59D-13087111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EE4E-37B2-489E-ACE9-24B85461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ED7F-6A03-46DC-AFE2-3CA5FE4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9872-4210-4751-912E-8E816E52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48DF-A633-472E-B0F5-B6E076DC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9D90-8C1F-4659-AF56-3AFC664D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3F60-25A7-4FA6-8948-9F53A8633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F4F05-C482-44D0-AFF3-D37BC517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0749-4571-4729-B2F3-F9115024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0E82-3358-4119-BA83-6211A828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3504D-E2F7-4BF5-AEFA-58995A9D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BCA0-4F3A-44F5-B425-A143CD2E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BCB4-BC98-4275-88BE-FB8EBEF1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A5EA-2F1B-4D69-8C3E-F25EA23C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4CA8A-7866-4598-82A9-1AD579527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1F19B-CFFA-4715-8996-8C85E336F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D7B5C-EC87-499E-82B3-2DF51905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B86B4-27A5-44DF-ADA5-0DBD6D88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9D427-033E-4F9C-9C36-B9582D77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2AF9-E133-4084-8161-647154EB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D72C3-EB5B-48F1-962C-A754A022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3A185-09CE-4998-8C33-33C0A52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40386-E889-4B81-9885-DB68995F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EDC79-4155-4C61-876F-A8DDDCC9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6A0B1-8FBA-4273-A8F8-49E27C3D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ADF7C-1D6F-4EC3-A53D-78878152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C81C-F51E-4E2E-8757-63A50454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CE0B-E68F-434D-B806-634580928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61CB8-4682-4C89-A07D-9D26166A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1670-D2F4-4A5F-A6CC-95EF9196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5ECB8-D0F4-43C5-94DF-B02C0339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6F58-0F99-4CC3-8CAA-22B43F57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5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FB79-CE6C-42B5-950E-72D530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CD32-10EB-499F-A14C-19B26722E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1545B-2402-43C5-BCDB-EC2C3BC7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750D-8EAD-4356-8C67-D91DAF94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6232-762A-46F2-AAB7-8A91E5FC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33423-F45F-4378-8189-A47EDC8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D8E24-7928-46B8-8888-7B92745D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1DE1-A879-4872-BDA3-63DBE94E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74DD-F999-42D3-A3A1-B3B449C6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560D-E026-4F34-A8DB-BA4C1085C91D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0547-0DF6-49C9-A340-41D6C42DB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3414-904A-4B99-8EDB-8832D3138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3409-16E1-4FDF-9024-11A833322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4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EB68-4A1B-4629-B2B9-AD7A7E970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Test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B603-DE64-470F-8FD6-AAC6CDEB8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Rajput</dc:creator>
  <cp:lastModifiedBy>Divyansh Rajput</cp:lastModifiedBy>
  <cp:revision>2</cp:revision>
  <dcterms:created xsi:type="dcterms:W3CDTF">2022-04-15T18:29:10Z</dcterms:created>
  <dcterms:modified xsi:type="dcterms:W3CDTF">2022-04-15T18:29:34Z</dcterms:modified>
</cp:coreProperties>
</file>