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0" r:id="rId5"/>
    <p:sldId id="261" r:id="rId6"/>
    <p:sldId id="297" r:id="rId7"/>
    <p:sldId id="263" r:id="rId8"/>
    <p:sldId id="264" r:id="rId9"/>
    <p:sldId id="298" r:id="rId10"/>
    <p:sldId id="299" r:id="rId11"/>
    <p:sldId id="300" r:id="rId12"/>
    <p:sldId id="302" r:id="rId13"/>
    <p:sldId id="303" r:id="rId14"/>
    <p:sldId id="265" r:id="rId15"/>
    <p:sldId id="337" r:id="rId16"/>
    <p:sldId id="336" r:id="rId17"/>
  </p:sldIdLst>
  <p:sldSz cx="9144000" cy="5143500" type="screen16x9"/>
  <p:notesSz cx="6858000" cy="9144000"/>
  <p:embeddedFontLst>
    <p:embeddedFont>
      <p:font typeface="Montserrat" panose="0000050000000000000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1"/>
                </a:solidFill>
                <a:latin typeface="Montserrat" panose="00000500000000000000"/>
                <a:ea typeface="Montserrat" panose="00000500000000000000"/>
                <a:cs typeface="Montserrat" panose="00000500000000000000"/>
                <a:sym typeface="Montserrat" panose="00000500000000000000"/>
              </a:rPr>
              <a:t>“</a:t>
            </a:r>
            <a:endParaRPr sz="9600">
              <a:solidFill>
                <a:schemeClr val="accent1"/>
              </a:solidFill>
              <a:latin typeface="Montserrat" panose="00000500000000000000"/>
              <a:ea typeface="Montserrat" panose="00000500000000000000"/>
              <a:cs typeface="Montserrat" panose="00000500000000000000"/>
              <a:sym typeface="Montserrat" panose="00000500000000000000"/>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1pPr>
            <a:lvl2pPr lvl="1"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2pPr>
            <a:lvl3pPr lvl="2"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3pPr>
            <a:lvl4pPr lvl="3"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4pPr>
            <a:lvl5pPr lvl="4"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5pPr>
            <a:lvl6pPr lvl="5"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6pPr>
            <a:lvl7pPr lvl="6"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7pPr>
            <a:lvl8pPr lvl="7"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8pPr>
            <a:lvl9pPr lvl="8"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Spell Checker</a:t>
            </a:r>
            <a:endParaRPr lang="en-US" altLang="en-GB"/>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Type 4</a:t>
            </a:r>
            <a:endParaRPr lang="en-US" altLang="en-GB"/>
          </a:p>
        </p:txBody>
      </p:sp>
      <p:sp>
        <p:nvSpPr>
          <p:cNvPr id="96" name="Google Shape;96;p17"/>
          <p:cNvSpPr txBox="1">
            <a:spLocks noGrp="1"/>
          </p:cNvSpPr>
          <p:nvPr>
            <p:ph type="body" idx="1"/>
          </p:nvPr>
        </p:nvSpPr>
        <p:spPr>
          <a:xfrm>
            <a:off x="916940" y="1851660"/>
            <a:ext cx="7310755" cy="2741295"/>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sz="1000"/>
              <a:t>For solving this type of mistake follow the given steps:-</a:t>
            </a:r>
            <a:endParaRPr lang="en-US" altLang="en-GB" sz="1000"/>
          </a:p>
          <a:p>
            <a:pPr marL="76200" lvl="0" indent="0" algn="l" rtl="0">
              <a:spcBef>
                <a:spcPts val="600"/>
              </a:spcBef>
              <a:spcAft>
                <a:spcPts val="0"/>
              </a:spcAft>
              <a:buSzPts val="2400"/>
              <a:buNone/>
            </a:pPr>
            <a:r>
              <a:rPr lang="en-US" altLang="en-GB" sz="1000"/>
              <a:t>1. First, check the length of input and word from the file. if they are equal then proceed further, otherwise move to next word of the file.</a:t>
            </a:r>
            <a:endParaRPr lang="en-US" altLang="en-GB" sz="1000"/>
          </a:p>
          <a:p>
            <a:pPr marL="76200" lvl="0" indent="0" algn="l" rtl="0">
              <a:spcBef>
                <a:spcPts val="600"/>
              </a:spcBef>
              <a:spcAft>
                <a:spcPts val="0"/>
              </a:spcAft>
              <a:buSzPts val="2400"/>
              <a:buNone/>
            </a:pPr>
            <a:r>
              <a:rPr lang="en-US" altLang="en-GB" sz="1000"/>
              <a:t>2. Start a loop from i = (length of the input - 1) to i &gt;= 0.</a:t>
            </a:r>
            <a:endParaRPr lang="en-US" altLang="en-GB" sz="1000"/>
          </a:p>
          <a:p>
            <a:pPr marL="76200" lvl="0" indent="0" algn="l" rtl="0">
              <a:spcBef>
                <a:spcPts val="600"/>
              </a:spcBef>
              <a:spcAft>
                <a:spcPts val="0"/>
              </a:spcAft>
              <a:buSzPts val="2400"/>
              <a:buNone/>
            </a:pPr>
            <a:r>
              <a:rPr lang="en-US" altLang="en-GB" sz="1000"/>
              <a:t>3. Make input string at index "i" equal to lower_alpha[0] i.e.,</a:t>
            </a:r>
            <a:endParaRPr lang="en-US" altLang="en-GB" sz="1000"/>
          </a:p>
          <a:p>
            <a:pPr marL="76200" lvl="0" indent="0" algn="l" rtl="0">
              <a:spcBef>
                <a:spcPts val="600"/>
              </a:spcBef>
              <a:spcAft>
                <a:spcPts val="0"/>
              </a:spcAft>
              <a:buSzPts val="2400"/>
              <a:buNone/>
            </a:pPr>
            <a:r>
              <a:rPr lang="en-US" altLang="en-GB" sz="1000"/>
              <a:t>Xinput = input;</a:t>
            </a:r>
            <a:endParaRPr lang="en-US" altLang="en-GB" sz="1000"/>
          </a:p>
          <a:p>
            <a:pPr marL="76200" lvl="0" indent="0" algn="l" rtl="0">
              <a:spcBef>
                <a:spcPts val="600"/>
              </a:spcBef>
              <a:spcAft>
                <a:spcPts val="0"/>
              </a:spcAft>
              <a:buSzPts val="2400"/>
              <a:buNone/>
            </a:pPr>
            <a:r>
              <a:rPr lang="en-US" altLang="en-GB" sz="1000"/>
              <a:t>Xinput[i] = lower_alpha[0];</a:t>
            </a:r>
            <a:endParaRPr lang="en-US" altLang="en-GB" sz="1000"/>
          </a:p>
          <a:p>
            <a:pPr marL="76200" lvl="0" indent="0" algn="l" rtl="0">
              <a:spcBef>
                <a:spcPts val="600"/>
              </a:spcBef>
              <a:spcAft>
                <a:spcPts val="0"/>
              </a:spcAft>
              <a:buSzPts val="2400"/>
              <a:buNone/>
            </a:pPr>
            <a:r>
              <a:rPr lang="en-US" altLang="en-GB" sz="1000"/>
              <a:t>4. Start a loop from j = 0 to j =25.</a:t>
            </a:r>
            <a:endParaRPr lang="en-US" altLang="en-GB" sz="1000"/>
          </a:p>
          <a:p>
            <a:pPr marL="76200" lvl="0" indent="0" algn="l" rtl="0">
              <a:spcBef>
                <a:spcPts val="600"/>
              </a:spcBef>
              <a:spcAft>
                <a:spcPts val="0"/>
              </a:spcAft>
              <a:buSzPts val="2400"/>
              <a:buNone/>
            </a:pPr>
            <a:r>
              <a:rPr lang="en-US" altLang="en-GB" sz="1000"/>
              <a:t>5. Check Xinput equal to word from the file. If this condition is true then make found = 1 and print that word from the file and break the loops.</a:t>
            </a:r>
            <a:endParaRPr lang="en-US" altLang="en-GB" sz="1000"/>
          </a:p>
          <a:p>
            <a:pPr marL="76200" lvl="0" indent="0" algn="l" rtl="0">
              <a:spcBef>
                <a:spcPts val="600"/>
              </a:spcBef>
              <a:spcAft>
                <a:spcPts val="0"/>
              </a:spcAft>
              <a:buSzPts val="2400"/>
              <a:buNone/>
            </a:pPr>
            <a:r>
              <a:rPr lang="en-US" altLang="en-GB" sz="1000"/>
              <a:t>6. If the condition in step 5 is not true then make Xinput[i] = lower_alpha[j+1].</a:t>
            </a:r>
            <a:endParaRPr lang="en-US" altLang="en-GB" sz="1000"/>
          </a:p>
          <a:p>
            <a:pPr marL="76200" lvl="0" indent="0" algn="l" rtl="0">
              <a:spcBef>
                <a:spcPts val="600"/>
              </a:spcBef>
              <a:spcAft>
                <a:spcPts val="0"/>
              </a:spcAft>
              <a:buSzPts val="2400"/>
              <a:buNone/>
            </a:pPr>
            <a:r>
              <a:rPr lang="en-US" altLang="en-GB" sz="1000"/>
              <a:t>7. return found;</a:t>
            </a:r>
            <a:endParaRPr lang="en-US" altLang="en-GB" sz="1000"/>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96;p17"/>
          <p:cNvSpPr txBox="1"/>
          <p:nvPr/>
        </p:nvSpPr>
        <p:spPr>
          <a:xfrm>
            <a:off x="971550" y="11315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000">
                <a:sym typeface="+mn-ea"/>
              </a:rPr>
              <a:t>If the user enters "concensus" but the correct spelling is "consensus", so first "s" in consensus is replaced with "c".</a:t>
            </a:r>
            <a:endParaRPr lang="en-US" altLang="en-GB" sz="1000">
              <a:sym typeface="+mn-ea"/>
            </a:endParaRPr>
          </a:p>
        </p:txBody>
      </p:sp>
      <p:sp>
        <p:nvSpPr>
          <p:cNvPr id="4" name="Google Shape;96;p17"/>
          <p:cNvSpPr txBox="1"/>
          <p:nvPr/>
        </p:nvSpPr>
        <p:spPr>
          <a:xfrm>
            <a:off x="916940" y="15633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ALGO :</a:t>
            </a:r>
            <a:endParaRPr lang="en-US" altLang="en-GB" sz="1400" b="1">
              <a:sym typeface="+mn-ea"/>
            </a:endParaRPr>
          </a:p>
        </p:txBody>
      </p:sp>
      <p:sp>
        <p:nvSpPr>
          <p:cNvPr id="5" name="Google Shape;96;p17"/>
          <p:cNvSpPr txBox="1"/>
          <p:nvPr/>
        </p:nvSpPr>
        <p:spPr>
          <a:xfrm>
            <a:off x="916940" y="771525"/>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For example :</a:t>
            </a:r>
            <a:endParaRPr lang="en-US" altLang="en-GB" sz="1400" b="1">
              <a:sym typeface="+mn-ea"/>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Type 5</a:t>
            </a:r>
            <a:endParaRPr lang="en-US" altLang="en-GB"/>
          </a:p>
        </p:txBody>
      </p:sp>
      <p:sp>
        <p:nvSpPr>
          <p:cNvPr id="96" name="Google Shape;96;p17"/>
          <p:cNvSpPr txBox="1">
            <a:spLocks noGrp="1"/>
          </p:cNvSpPr>
          <p:nvPr>
            <p:ph type="body" idx="1"/>
          </p:nvPr>
        </p:nvSpPr>
        <p:spPr>
          <a:xfrm>
            <a:off x="916940" y="1851660"/>
            <a:ext cx="7310755" cy="2741295"/>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sz="1000"/>
              <a:t>For solving this type of mistake follow the given steps:-</a:t>
            </a:r>
            <a:endParaRPr lang="en-US" altLang="en-GB" sz="1000"/>
          </a:p>
          <a:p>
            <a:pPr marL="76200" lvl="0" indent="0" algn="l" rtl="0">
              <a:spcBef>
                <a:spcPts val="600"/>
              </a:spcBef>
              <a:spcAft>
                <a:spcPts val="0"/>
              </a:spcAft>
              <a:buSzPts val="2400"/>
              <a:buNone/>
            </a:pPr>
            <a:r>
              <a:rPr lang="en-US" altLang="en-GB" sz="1000"/>
              <a:t>1. Check the length of the word from file and input. If lengths are equal then move to the next step otherwise move to the next word of the file.</a:t>
            </a:r>
            <a:endParaRPr lang="en-US" altLang="en-GB" sz="1000"/>
          </a:p>
          <a:p>
            <a:pPr marL="76200" lvl="0" indent="0" algn="l" rtl="0">
              <a:spcBef>
                <a:spcPts val="600"/>
              </a:spcBef>
              <a:spcAft>
                <a:spcPts val="0"/>
              </a:spcAft>
              <a:buSzPts val="2400"/>
              <a:buNone/>
            </a:pPr>
            <a:r>
              <a:rPr lang="en-US" altLang="en-GB" sz="1000"/>
              <a:t>2. Separate the first alphabet from the string and sort the string. For example, lenght will be Xinput = l and Ninput = enght. Sort Ninput, after sorting it will look like this Ninput = eghnt. Now add Xinput and Ninput (Tinput = Xinput + Ninput = l + eghnt = leghnt).</a:t>
            </a:r>
            <a:endParaRPr lang="en-US" altLang="en-GB" sz="1000"/>
          </a:p>
          <a:p>
            <a:pPr marL="76200" lvl="0" indent="0" algn="l" rtl="0">
              <a:spcBef>
                <a:spcPts val="600"/>
              </a:spcBef>
              <a:spcAft>
                <a:spcPts val="0"/>
              </a:spcAft>
              <a:buSzPts val="2400"/>
              <a:buNone/>
            </a:pPr>
            <a:r>
              <a:rPr lang="en-US" altLang="en-GB" sz="1000"/>
              <a:t>3. Do the same thing for word from the file as done in step 2 (Tword = Xword + Nword, where Xword is the first alphabet of the word and Nword is the sorted string of remaining word).</a:t>
            </a:r>
            <a:endParaRPr lang="en-US" altLang="en-GB" sz="1000"/>
          </a:p>
          <a:p>
            <a:pPr marL="76200" lvl="0" indent="0" algn="l" rtl="0">
              <a:spcBef>
                <a:spcPts val="600"/>
              </a:spcBef>
              <a:spcAft>
                <a:spcPts val="0"/>
              </a:spcAft>
              <a:buSzPts val="2400"/>
              <a:buNone/>
            </a:pPr>
            <a:r>
              <a:rPr lang="en-US" altLang="en-GB" sz="1000"/>
              <a:t>4. Compare both strings Tinput and Twords and if both are same then that word is the answer. Print the word from the file and make found = 1 and break all loops.</a:t>
            </a:r>
            <a:endParaRPr lang="en-US" altLang="en-GB" sz="1000"/>
          </a:p>
          <a:p>
            <a:pPr marL="76200" lvl="0" indent="0" algn="l" rtl="0">
              <a:spcBef>
                <a:spcPts val="600"/>
              </a:spcBef>
              <a:spcAft>
                <a:spcPts val="0"/>
              </a:spcAft>
              <a:buSzPts val="2400"/>
              <a:buNone/>
            </a:pPr>
            <a:r>
              <a:rPr lang="en-US" altLang="en-GB" sz="1000"/>
              <a:t>5. return found;</a:t>
            </a:r>
            <a:endParaRPr lang="en-US" altLang="en-GB" sz="1000"/>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96;p17"/>
          <p:cNvSpPr txBox="1"/>
          <p:nvPr/>
        </p:nvSpPr>
        <p:spPr>
          <a:xfrm>
            <a:off x="971550" y="11315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000">
                <a:sym typeface="+mn-ea"/>
              </a:rPr>
              <a:t>If the user enters lenght instead of length then the position of "h" and "t" are interchanged or we can say that the arrangement of both alphabets is incorrect.</a:t>
            </a:r>
            <a:endParaRPr lang="en-US" altLang="en-GB" sz="1000">
              <a:sym typeface="+mn-ea"/>
            </a:endParaRPr>
          </a:p>
        </p:txBody>
      </p:sp>
      <p:sp>
        <p:nvSpPr>
          <p:cNvPr id="4" name="Google Shape;96;p17"/>
          <p:cNvSpPr txBox="1"/>
          <p:nvPr/>
        </p:nvSpPr>
        <p:spPr>
          <a:xfrm>
            <a:off x="916940" y="15633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ALGO :</a:t>
            </a:r>
            <a:endParaRPr lang="en-US" altLang="en-GB" sz="1400" b="1">
              <a:sym typeface="+mn-ea"/>
            </a:endParaRPr>
          </a:p>
        </p:txBody>
      </p:sp>
      <p:sp>
        <p:nvSpPr>
          <p:cNvPr id="5" name="Google Shape;96;p17"/>
          <p:cNvSpPr txBox="1"/>
          <p:nvPr/>
        </p:nvSpPr>
        <p:spPr>
          <a:xfrm>
            <a:off x="916940" y="771525"/>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For example :</a:t>
            </a:r>
            <a:endParaRPr lang="en-US" altLang="en-GB" sz="1400" b="1">
              <a:sym typeface="+mn-ea"/>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Screenshot of Prototype</a:t>
            </a:r>
            <a:endParaRPr lang="en-US" altLang="en-GB"/>
          </a:p>
        </p:txBody>
      </p:sp>
      <p:sp>
        <p:nvSpPr>
          <p:cNvPr id="135" name="Google Shape;135;p21"/>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5" name="Picture 4" descr="WhatsApp Image 2021-09-23 at 10.45.16 PM"/>
          <p:cNvPicPr>
            <a:picLocks noChangeAspect="1"/>
          </p:cNvPicPr>
          <p:nvPr/>
        </p:nvPicPr>
        <p:blipFill>
          <a:blip r:embed="rId1"/>
          <a:stretch>
            <a:fillRect/>
          </a:stretch>
        </p:blipFill>
        <p:spPr>
          <a:xfrm>
            <a:off x="611505" y="1685290"/>
            <a:ext cx="3758565" cy="1957070"/>
          </a:xfrm>
          <a:prstGeom prst="rect">
            <a:avLst/>
          </a:prstGeom>
        </p:spPr>
      </p:pic>
      <p:pic>
        <p:nvPicPr>
          <p:cNvPr id="2" name="Picture 1" descr="WhatsApp Image 2021-09-23 at 10.43.24 PM (1)"/>
          <p:cNvPicPr>
            <a:picLocks noChangeAspect="1"/>
          </p:cNvPicPr>
          <p:nvPr/>
        </p:nvPicPr>
        <p:blipFill>
          <a:blip r:embed="rId2"/>
          <a:stretch>
            <a:fillRect/>
          </a:stretch>
        </p:blipFill>
        <p:spPr>
          <a:xfrm>
            <a:off x="5038725" y="1707515"/>
            <a:ext cx="3618230" cy="192278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FUNCTIONALITIES</a:t>
            </a:r>
            <a:endParaRPr lang="en-US" altLang="en-GB"/>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96;p17"/>
          <p:cNvSpPr txBox="1"/>
          <p:nvPr/>
        </p:nvSpPr>
        <p:spPr>
          <a:xfrm>
            <a:off x="1979930" y="771525"/>
            <a:ext cx="4565015"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200">
                <a:sym typeface="+mn-ea"/>
              </a:rPr>
              <a:t>String given by the user</a:t>
            </a:r>
            <a:endParaRPr lang="en-US" altLang="en-GB" sz="1200">
              <a:sym typeface="+mn-ea"/>
            </a:endParaRPr>
          </a:p>
        </p:txBody>
      </p:sp>
      <p:sp>
        <p:nvSpPr>
          <p:cNvPr id="5" name="Google Shape;96;p17"/>
          <p:cNvSpPr txBox="1"/>
          <p:nvPr/>
        </p:nvSpPr>
        <p:spPr>
          <a:xfrm>
            <a:off x="899795" y="771525"/>
            <a:ext cx="79248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Input:</a:t>
            </a:r>
            <a:endParaRPr lang="en-US" altLang="en-GB" sz="1400" b="1">
              <a:sym typeface="+mn-ea"/>
            </a:endParaRPr>
          </a:p>
        </p:txBody>
      </p:sp>
      <p:sp>
        <p:nvSpPr>
          <p:cNvPr id="2" name="Google Shape;96;p17"/>
          <p:cNvSpPr txBox="1"/>
          <p:nvPr/>
        </p:nvSpPr>
        <p:spPr>
          <a:xfrm>
            <a:off x="899795" y="1167765"/>
            <a:ext cx="1069340" cy="3848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Output:</a:t>
            </a:r>
            <a:endParaRPr lang="en-US" altLang="en-GB" sz="1400" b="1">
              <a:sym typeface="+mn-ea"/>
            </a:endParaRPr>
          </a:p>
        </p:txBody>
      </p:sp>
      <p:sp>
        <p:nvSpPr>
          <p:cNvPr id="6" name="Google Shape;96;p17"/>
          <p:cNvSpPr txBox="1"/>
          <p:nvPr/>
        </p:nvSpPr>
        <p:spPr>
          <a:xfrm>
            <a:off x="927735" y="1847215"/>
            <a:ext cx="1052195" cy="4051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Process:</a:t>
            </a:r>
            <a:endParaRPr lang="en-US" altLang="en-GB" sz="1400" b="1">
              <a:sym typeface="+mn-ea"/>
            </a:endParaRPr>
          </a:p>
        </p:txBody>
      </p:sp>
      <p:sp>
        <p:nvSpPr>
          <p:cNvPr id="8" name="Google Shape;96;p17"/>
          <p:cNvSpPr txBox="1"/>
          <p:nvPr/>
        </p:nvSpPr>
        <p:spPr>
          <a:xfrm>
            <a:off x="2051685" y="1162050"/>
            <a:ext cx="5307330" cy="6851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lvl="0" algn="l" rtl="0">
              <a:spcBef>
                <a:spcPts val="600"/>
              </a:spcBef>
              <a:spcAft>
                <a:spcPts val="0"/>
              </a:spcAft>
              <a:buSzPts val="2400"/>
              <a:buFont typeface="Arial" panose="020B0604020202020204" pitchFamily="34" charset="0"/>
              <a:buChar char="•"/>
            </a:pPr>
            <a:r>
              <a:rPr lang="en-US" altLang="en-GB" sz="1200">
                <a:sym typeface="+mn-ea"/>
              </a:rPr>
              <a:t>If the word is correct display the same string </a:t>
            </a:r>
            <a:endParaRPr lang="en-US" altLang="en-GB" sz="1200">
              <a:sym typeface="+mn-ea"/>
            </a:endParaRPr>
          </a:p>
          <a:p>
            <a:pPr lvl="0" algn="l" rtl="0">
              <a:spcBef>
                <a:spcPts val="600"/>
              </a:spcBef>
              <a:spcAft>
                <a:spcPts val="0"/>
              </a:spcAft>
              <a:buSzPts val="2400"/>
              <a:buFont typeface="Arial" panose="020B0604020202020204" pitchFamily="34" charset="0"/>
              <a:buChar char="•"/>
            </a:pPr>
            <a:r>
              <a:rPr lang="en-US" altLang="en-GB" sz="1200">
                <a:sym typeface="+mn-ea"/>
              </a:rPr>
              <a:t>If the word is incorrect display the incorrected string</a:t>
            </a:r>
            <a:endParaRPr lang="en-US" altLang="en-GB" sz="1200">
              <a:sym typeface="+mn-ea"/>
            </a:endParaRPr>
          </a:p>
          <a:p>
            <a:pPr marL="76200" lvl="0" indent="0" algn="l" rtl="0">
              <a:spcBef>
                <a:spcPts val="600"/>
              </a:spcBef>
              <a:spcAft>
                <a:spcPts val="0"/>
              </a:spcAft>
              <a:buSzPts val="2400"/>
              <a:buNone/>
            </a:pPr>
            <a:endParaRPr lang="en-US" altLang="en-GB" sz="1200">
              <a:sym typeface="+mn-ea"/>
            </a:endParaRPr>
          </a:p>
        </p:txBody>
      </p:sp>
      <p:sp>
        <p:nvSpPr>
          <p:cNvPr id="9" name="Google Shape;96;p17"/>
          <p:cNvSpPr txBox="1"/>
          <p:nvPr/>
        </p:nvSpPr>
        <p:spPr>
          <a:xfrm>
            <a:off x="1969135" y="1851660"/>
            <a:ext cx="5819775" cy="11112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200">
                <a:sym typeface="+mn-ea"/>
              </a:rPr>
              <a:t>Take the user input and copy it into different string and check for all the possible mistakes (ie . five types of mistakes discussed above) according to any one potential algorithm look above into the dictionary</a:t>
            </a:r>
            <a:endParaRPr lang="en-US" altLang="en-GB" sz="1200">
              <a:sym typeface="+mn-ea"/>
            </a:endParaRPr>
          </a:p>
          <a:p>
            <a:pPr marL="76200" lvl="0" indent="0" algn="l" rtl="0">
              <a:spcBef>
                <a:spcPts val="600"/>
              </a:spcBef>
              <a:spcAft>
                <a:spcPts val="0"/>
              </a:spcAft>
              <a:buSzPts val="2400"/>
              <a:buNone/>
            </a:pPr>
            <a:r>
              <a:rPr lang="en-US" altLang="en-GB" sz="1200">
                <a:sym typeface="+mn-ea"/>
              </a:rPr>
              <a:t>and display output in the output bar.</a:t>
            </a:r>
            <a:endParaRPr lang="en-US" altLang="en-GB" sz="1200">
              <a:sym typeface="+mn-ea"/>
            </a:endParaRPr>
          </a:p>
        </p:txBody>
      </p:sp>
      <p:pic>
        <p:nvPicPr>
          <p:cNvPr id="10" name="Picture 9" descr="WhatsApp Image 2021-09-23 at 10.43.24 PM"/>
          <p:cNvPicPr>
            <a:picLocks noChangeAspect="1"/>
          </p:cNvPicPr>
          <p:nvPr/>
        </p:nvPicPr>
        <p:blipFill>
          <a:blip r:embed="rId1"/>
          <a:stretch>
            <a:fillRect/>
          </a:stretch>
        </p:blipFill>
        <p:spPr>
          <a:xfrm>
            <a:off x="2700020" y="3031490"/>
            <a:ext cx="3325495" cy="1763395"/>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idx="4294967295"/>
          </p:nvPr>
        </p:nvSpPr>
        <p:spPr>
          <a:xfrm>
            <a:off x="3913025" y="339910"/>
            <a:ext cx="1317900" cy="44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800"/>
              <a:t>Spell Checker</a:t>
            </a:r>
            <a:endParaRPr lang="en-US" sz="1800"/>
          </a:p>
        </p:txBody>
      </p:sp>
      <p:sp>
        <p:nvSpPr>
          <p:cNvPr id="76" name="Google Shape;76;p14"/>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73;p14"/>
          <p:cNvSpPr txBox="1"/>
          <p:nvPr/>
        </p:nvSpPr>
        <p:spPr>
          <a:xfrm>
            <a:off x="1200785" y="1347470"/>
            <a:ext cx="6635115" cy="232156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5pPr>
            <a:lvl6pPr marR="0" lvl="5"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6pPr>
            <a:lvl7pPr marR="0" lvl="6"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7pPr>
            <a:lvl8pPr marR="0" lvl="7"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8pPr>
            <a:lvl9pPr marR="0" lvl="8"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9pPr>
          </a:lstStyle>
          <a:p>
            <a:pPr marL="0" lvl="0" indent="0" algn="ctr" rtl="0">
              <a:spcBef>
                <a:spcPts val="0"/>
              </a:spcBef>
              <a:spcAft>
                <a:spcPts val="0"/>
              </a:spcAft>
              <a:buNone/>
            </a:pPr>
            <a:r>
              <a:rPr lang="en-US" sz="6000"/>
              <a:t>THANK YOU </a:t>
            </a:r>
            <a:endParaRPr lang="en-US" sz="6000"/>
          </a:p>
        </p:txBody>
      </p:sp>
      <p:sp>
        <p:nvSpPr>
          <p:cNvPr id="2" name="Google Shape;73;p14"/>
          <p:cNvSpPr txBox="1"/>
          <p:nvPr/>
        </p:nvSpPr>
        <p:spPr>
          <a:xfrm>
            <a:off x="6300470" y="3220085"/>
            <a:ext cx="2213610" cy="13087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5pPr>
            <a:lvl6pPr marR="0" lvl="5"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6pPr>
            <a:lvl7pPr marR="0" lvl="6"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7pPr>
            <a:lvl8pPr marR="0" lvl="7"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8pPr>
            <a:lvl9pPr marR="0" lvl="8"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9pPr>
          </a:lstStyle>
          <a:p>
            <a:pPr marL="0" lvl="0" indent="0" algn="ctr" rtl="0">
              <a:spcBef>
                <a:spcPts val="0"/>
              </a:spcBef>
              <a:spcAft>
                <a:spcPts val="0"/>
              </a:spcAft>
              <a:buNone/>
            </a:pPr>
            <a:r>
              <a:rPr lang="en-US" sz="1800"/>
              <a:t>Divyansha </a:t>
            </a:r>
            <a:r>
              <a:rPr lang="en-IN" altLang="en-US" sz="1800"/>
              <a:t>Tiwari</a:t>
            </a:r>
            <a:endParaRPr lang="en-IN" altLang="en-US" sz="18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altLang="en-GB"/>
              <a:t>A</a:t>
            </a:r>
            <a:r>
              <a:rPr lang="en-GB"/>
              <a:t> spell checker is a software feature that checks for misspellings in a text. Spell-checking features are often embedded in software or services, such as a word processor, email client, electronic dictionary, or search engine.</a:t>
            </a:r>
            <a:endParaRPr lang="en-GB"/>
          </a:p>
        </p:txBody>
      </p:sp>
      <p:sp>
        <p:nvSpPr>
          <p:cNvPr id="90" name="Google Shape;90;p16"/>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How does it work</a:t>
            </a:r>
            <a:endParaRPr lang="en-US" altLang="en-GB"/>
          </a:p>
        </p:txBody>
      </p:sp>
      <p:sp>
        <p:nvSpPr>
          <p:cNvPr id="96" name="Google Shape;96;p17"/>
          <p:cNvSpPr txBox="1">
            <a:spLocks noGrp="1"/>
          </p:cNvSpPr>
          <p:nvPr>
            <p:ph type="body" idx="1"/>
          </p:nvPr>
        </p:nvSpPr>
        <p:spPr>
          <a:xfrm>
            <a:off x="916650" y="1047150"/>
            <a:ext cx="7310700" cy="30492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a:t>On the basis of 5 types of mistakes that can happen while writing or typing a word spell checker firlsty identifies the mistake.</a:t>
            </a:r>
            <a:endParaRPr lang="en-US" altLang="en-GB"/>
          </a:p>
          <a:p>
            <a:pPr marL="76200" lvl="0" indent="0" algn="l" rtl="0">
              <a:spcBef>
                <a:spcPts val="600"/>
              </a:spcBef>
              <a:spcAft>
                <a:spcPts val="0"/>
              </a:spcAft>
              <a:buSzPts val="2400"/>
              <a:buNone/>
            </a:pPr>
            <a:endParaRPr lang="en-US" altLang="en-GB"/>
          </a:p>
          <a:p>
            <a:pPr marL="76200" lvl="0" indent="0" algn="l" rtl="0">
              <a:spcBef>
                <a:spcPts val="600"/>
              </a:spcBef>
              <a:spcAft>
                <a:spcPts val="0"/>
              </a:spcAft>
              <a:buSzPts val="2400"/>
              <a:buNone/>
            </a:pPr>
            <a:r>
              <a:rPr lang="en-US" altLang="en-GB"/>
              <a:t>Then on the basis of the identified mistake it rectifies error in the spelling and corrects it</a:t>
            </a:r>
            <a:endParaRPr lang="en-US" altLang="en-GB"/>
          </a:p>
          <a:p>
            <a:pPr marL="76200" lvl="0" indent="0" algn="l" rtl="0">
              <a:spcBef>
                <a:spcPts val="600"/>
              </a:spcBef>
              <a:spcAft>
                <a:spcPts val="0"/>
              </a:spcAft>
              <a:buSzPts val="2400"/>
              <a:buNone/>
            </a:pPr>
            <a:endParaRPr lang="en-US" altLang="en-GB"/>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sym typeface="+mn-ea"/>
              </a:rPr>
              <a:t>How does it work</a:t>
            </a:r>
            <a:endParaRPr lang="en-GB"/>
          </a:p>
        </p:txBody>
      </p:sp>
      <p:sp>
        <p:nvSpPr>
          <p:cNvPr id="208" name="Google Shape;208;p28"/>
          <p:cNvSpPr/>
          <p:nvPr/>
        </p:nvSpPr>
        <p:spPr>
          <a:xfrm>
            <a:off x="539719" y="1851415"/>
            <a:ext cx="2288400" cy="1325100"/>
          </a:xfrm>
          <a:prstGeom prst="homePlate">
            <a:avLst>
              <a:gd name="adj" fmla="val 30129"/>
            </a:avLst>
          </a:prstGeom>
          <a:noFill/>
          <a:ln w="76200"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rgbClr val="B7B7B7"/>
                </a:solidFill>
                <a:latin typeface="Droid Serif"/>
                <a:ea typeface="Droid Serif"/>
                <a:cs typeface="Droid Serif"/>
                <a:sym typeface="Droid Serif"/>
              </a:rPr>
              <a:t>Incorrect spelling</a:t>
            </a:r>
            <a:endParaRPr lang="en-US" altLang="en-GB">
              <a:solidFill>
                <a:srgbClr val="B7B7B7"/>
              </a:solidFill>
              <a:latin typeface="Droid Serif"/>
              <a:ea typeface="Droid Serif"/>
              <a:cs typeface="Droid Serif"/>
              <a:sym typeface="Droid Serif"/>
            </a:endParaRPr>
          </a:p>
        </p:txBody>
      </p:sp>
      <p:sp>
        <p:nvSpPr>
          <p:cNvPr id="209" name="Google Shape;209;p28"/>
          <p:cNvSpPr/>
          <p:nvPr/>
        </p:nvSpPr>
        <p:spPr>
          <a:xfrm>
            <a:off x="4356231" y="1851415"/>
            <a:ext cx="2332200" cy="1325100"/>
          </a:xfrm>
          <a:prstGeom prst="chevron">
            <a:avLst>
              <a:gd name="adj" fmla="val 29853"/>
            </a:avLst>
          </a:prstGeom>
          <a:noFill/>
          <a:ln w="76200" cap="flat" cmpd="sng">
            <a:solidFill>
              <a:srgbClr val="999999"/>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rgbClr val="999999"/>
                </a:solidFill>
                <a:latin typeface="Droid Serif"/>
                <a:ea typeface="Droid Serif"/>
                <a:cs typeface="Droid Serif"/>
                <a:sym typeface="Droid Serif"/>
              </a:rPr>
              <a:t>Algo sloves the mistake type</a:t>
            </a:r>
            <a:endParaRPr lang="en-US" altLang="en-GB">
              <a:solidFill>
                <a:srgbClr val="999999"/>
              </a:solidFill>
              <a:latin typeface="Droid Serif"/>
              <a:ea typeface="Droid Serif"/>
              <a:cs typeface="Droid Serif"/>
              <a:sym typeface="Droid Serif"/>
            </a:endParaRPr>
          </a:p>
        </p:txBody>
      </p:sp>
      <p:sp>
        <p:nvSpPr>
          <p:cNvPr id="210" name="Google Shape;210;p28"/>
          <p:cNvSpPr/>
          <p:nvPr/>
        </p:nvSpPr>
        <p:spPr>
          <a:xfrm>
            <a:off x="6300678" y="1851415"/>
            <a:ext cx="2332200" cy="1325100"/>
          </a:xfrm>
          <a:prstGeom prst="chevron">
            <a:avLst>
              <a:gd name="adj" fmla="val 29853"/>
            </a:avLst>
          </a:prstGeom>
          <a:noFill/>
          <a:ln w="76200" cap="flat" cmpd="sng">
            <a:solidFill>
              <a:srgbClr val="43434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rgbClr val="434343"/>
                </a:solidFill>
                <a:latin typeface="Droid Serif"/>
                <a:ea typeface="Droid Serif"/>
                <a:cs typeface="Droid Serif"/>
                <a:sym typeface="Droid Serif"/>
              </a:rPr>
              <a:t>corrected spelling</a:t>
            </a:r>
            <a:endParaRPr lang="en-US" altLang="en-GB">
              <a:solidFill>
                <a:srgbClr val="434343"/>
              </a:solidFill>
              <a:latin typeface="Droid Serif"/>
              <a:ea typeface="Droid Serif"/>
              <a:cs typeface="Droid Serif"/>
              <a:sym typeface="Droid Serif"/>
            </a:endParaRPr>
          </a:p>
        </p:txBody>
      </p:sp>
      <p:sp>
        <p:nvSpPr>
          <p:cNvPr id="211" name="Google Shape;211;p2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209;p28"/>
          <p:cNvSpPr/>
          <p:nvPr/>
        </p:nvSpPr>
        <p:spPr>
          <a:xfrm>
            <a:off x="2411861" y="1850780"/>
            <a:ext cx="2332200" cy="1325100"/>
          </a:xfrm>
          <a:prstGeom prst="chevron">
            <a:avLst>
              <a:gd name="adj" fmla="val 29853"/>
            </a:avLst>
          </a:prstGeom>
          <a:noFill/>
          <a:ln w="76200" cap="flat" cmpd="sng">
            <a:solidFill>
              <a:srgbClr val="999999"/>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rgbClr val="999999"/>
                </a:solidFill>
                <a:latin typeface="Droid Serif"/>
                <a:ea typeface="Droid Serif"/>
                <a:cs typeface="Droid Serif"/>
                <a:sym typeface="Droid Serif"/>
              </a:rPr>
              <a:t>Indentifies the mistke type</a:t>
            </a:r>
            <a:endParaRPr lang="en-US" altLang="en-GB">
              <a:solidFill>
                <a:srgbClr val="999999"/>
              </a:solidFill>
              <a:latin typeface="Droid Serif"/>
              <a:ea typeface="Droid Serif"/>
              <a:cs typeface="Droid Serif"/>
              <a:sym typeface="Droid Serif"/>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40975" y="1184604"/>
            <a:ext cx="3621900" cy="296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800" b="1">
                <a:latin typeface="Montserrat" panose="00000500000000000000"/>
                <a:ea typeface="Montserrat" panose="00000500000000000000"/>
                <a:cs typeface="Montserrat" panose="00000500000000000000"/>
                <a:sym typeface="Montserrat" panose="00000500000000000000"/>
              </a:rPr>
              <a:t>Type 1: Missing Characte</a:t>
            </a:r>
            <a:r>
              <a:rPr lang="en-US" altLang="en-GB" sz="1800" b="1">
                <a:latin typeface="Montserrat" panose="00000500000000000000"/>
                <a:ea typeface="Montserrat" panose="00000500000000000000"/>
                <a:cs typeface="Montserrat" panose="00000500000000000000"/>
                <a:sym typeface="Montserrat" panose="00000500000000000000"/>
              </a:rPr>
              <a:t>r</a:t>
            </a:r>
            <a:endParaRPr sz="1800"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600"/>
              </a:spcBef>
              <a:spcAft>
                <a:spcPts val="0"/>
              </a:spcAft>
              <a:buNone/>
            </a:pPr>
            <a:endParaRPr lang="en-GB"/>
          </a:p>
          <a:p>
            <a:pPr marL="0" lvl="0" indent="0" algn="l" rtl="0">
              <a:spcBef>
                <a:spcPts val="600"/>
              </a:spcBef>
              <a:spcAft>
                <a:spcPts val="0"/>
              </a:spcAft>
              <a:buNone/>
            </a:pPr>
            <a:r>
              <a:rPr lang="en-US" altLang="en-GB"/>
              <a:t>In this type of mistake, a single character is missing from the given word.</a:t>
            </a:r>
            <a:endParaRPr lang="en-US" altLang="en-GB"/>
          </a:p>
        </p:txBody>
      </p:sp>
      <p:sp>
        <p:nvSpPr>
          <p:cNvPr id="116" name="Google Shape;116;p19"/>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5 mistakes</a:t>
            </a:r>
            <a:endParaRPr lang="en-US" altLang="en-GB"/>
          </a:p>
        </p:txBody>
      </p:sp>
      <p:sp>
        <p:nvSpPr>
          <p:cNvPr id="117" name="Google Shape;117;p19"/>
          <p:cNvSpPr txBox="1">
            <a:spLocks noGrp="1"/>
          </p:cNvSpPr>
          <p:nvPr>
            <p:ph type="body" idx="2"/>
          </p:nvPr>
        </p:nvSpPr>
        <p:spPr>
          <a:xfrm>
            <a:off x="4681053" y="1184604"/>
            <a:ext cx="3621900" cy="296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800" b="1">
                <a:latin typeface="Montserrat" panose="00000500000000000000"/>
                <a:ea typeface="Montserrat" panose="00000500000000000000"/>
                <a:cs typeface="Montserrat" panose="00000500000000000000"/>
                <a:sym typeface="Montserrat" panose="00000500000000000000"/>
              </a:rPr>
              <a:t>Type 2: Extra Character</a:t>
            </a:r>
            <a:endParaRPr b="1"/>
          </a:p>
          <a:p>
            <a:pPr marL="0" lvl="0" indent="0" algn="l" rtl="0">
              <a:spcBef>
                <a:spcPts val="600"/>
              </a:spcBef>
              <a:spcAft>
                <a:spcPts val="0"/>
              </a:spcAft>
              <a:buNone/>
            </a:pPr>
            <a:endParaRPr lang="en-GB"/>
          </a:p>
          <a:p>
            <a:pPr marL="0" lvl="0" indent="0" algn="l" rtl="0">
              <a:spcBef>
                <a:spcPts val="600"/>
              </a:spcBef>
              <a:spcAft>
                <a:spcPts val="0"/>
              </a:spcAft>
              <a:buNone/>
            </a:pPr>
            <a:r>
              <a:rPr lang="en-GB"/>
              <a:t>In this type of mistake, there is an extra character of an alphabet in the word.</a:t>
            </a:r>
            <a:endParaRPr lang="en-GB"/>
          </a:p>
        </p:txBody>
      </p:sp>
      <p:sp>
        <p:nvSpPr>
          <p:cNvPr id="118" name="Google Shape;118;p1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5 mistakes</a:t>
            </a:r>
            <a:endParaRPr lang="en-US" altLang="en-GB"/>
          </a:p>
        </p:txBody>
      </p:sp>
      <p:sp>
        <p:nvSpPr>
          <p:cNvPr id="124" name="Google Shape;124;p20"/>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Type 3: Mixture of type 1 and type 2</a:t>
            </a:r>
            <a:endParaRPr b="1"/>
          </a:p>
          <a:p>
            <a:pPr marL="0" lvl="0" indent="0" algn="l" rtl="0">
              <a:spcBef>
                <a:spcPts val="600"/>
              </a:spcBef>
              <a:spcAft>
                <a:spcPts val="0"/>
              </a:spcAft>
              <a:buNone/>
            </a:pPr>
            <a:endParaRPr lang="en-GB"/>
          </a:p>
          <a:p>
            <a:pPr marL="0" lvl="0" indent="0" algn="l" rtl="0">
              <a:spcBef>
                <a:spcPts val="600"/>
              </a:spcBef>
              <a:spcAft>
                <a:spcPts val="0"/>
              </a:spcAft>
              <a:buNone/>
            </a:pPr>
            <a:r>
              <a:rPr lang="en-GB"/>
              <a:t>In this type of mistake, there is an extra character and a missing character.</a:t>
            </a:r>
            <a:endParaRPr lang="en-GB"/>
          </a:p>
        </p:txBody>
      </p:sp>
      <p:sp>
        <p:nvSpPr>
          <p:cNvPr id="125" name="Google Shape;125;p20"/>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Type 4: Exchanged Character</a:t>
            </a:r>
            <a:endParaRPr b="1"/>
          </a:p>
          <a:p>
            <a:pPr marL="0" lvl="0" indent="0" algn="l" rtl="0">
              <a:spcBef>
                <a:spcPts val="600"/>
              </a:spcBef>
              <a:spcAft>
                <a:spcPts val="0"/>
              </a:spcAft>
              <a:buNone/>
            </a:pPr>
            <a:endParaRPr lang="en-GB"/>
          </a:p>
          <a:p>
            <a:pPr marL="0" lvl="0" indent="0" algn="l" rtl="0">
              <a:spcBef>
                <a:spcPts val="600"/>
              </a:spcBef>
              <a:spcAft>
                <a:spcPts val="0"/>
              </a:spcAft>
              <a:buNone/>
            </a:pPr>
            <a:r>
              <a:rPr lang="en-GB"/>
              <a:t>In this type of mistake, one alphabet is exchanged with any other alphabet.</a:t>
            </a:r>
            <a:endParaRPr lang="en-GB"/>
          </a:p>
        </p:txBody>
      </p:sp>
      <p:sp>
        <p:nvSpPr>
          <p:cNvPr id="126" name="Google Shape;126;p20"/>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Type 5: Incorrect arrangement </a:t>
            </a:r>
            <a:endParaRPr lang="en-GB"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600"/>
              </a:spcBef>
              <a:spcAft>
                <a:spcPts val="0"/>
              </a:spcAft>
              <a:buNone/>
            </a:pPr>
            <a:endParaRPr lang="en-GB"/>
          </a:p>
          <a:p>
            <a:pPr marL="0" lvl="0" indent="0" algn="l" rtl="0">
              <a:spcBef>
                <a:spcPts val="600"/>
              </a:spcBef>
              <a:spcAft>
                <a:spcPts val="0"/>
              </a:spcAft>
              <a:buNone/>
            </a:pPr>
            <a:r>
              <a:rPr lang="en-GB"/>
              <a:t>In this type of mistake, alphabets are not in proper order. </a:t>
            </a:r>
            <a:endParaRPr lang="en-GB"/>
          </a:p>
          <a:p>
            <a:pPr marL="0" lvl="0" indent="0" algn="l" rtl="0">
              <a:spcBef>
                <a:spcPts val="600"/>
              </a:spcBef>
              <a:spcAft>
                <a:spcPts val="0"/>
              </a:spcAft>
              <a:buNone/>
            </a:pPr>
            <a:endParaRPr lang="en-GB"/>
          </a:p>
        </p:txBody>
      </p:sp>
      <p:sp>
        <p:nvSpPr>
          <p:cNvPr id="127" name="Google Shape;127;p20"/>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Type 1</a:t>
            </a:r>
            <a:endParaRPr lang="en-US" altLang="en-GB"/>
          </a:p>
        </p:txBody>
      </p:sp>
      <p:sp>
        <p:nvSpPr>
          <p:cNvPr id="96" name="Google Shape;96;p17"/>
          <p:cNvSpPr txBox="1">
            <a:spLocks noGrp="1"/>
          </p:cNvSpPr>
          <p:nvPr>
            <p:ph type="body" idx="1"/>
          </p:nvPr>
        </p:nvSpPr>
        <p:spPr>
          <a:xfrm>
            <a:off x="916940" y="1851660"/>
            <a:ext cx="7310755" cy="2770505"/>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sz="1000"/>
              <a:t>To solve this type of mistake we can perform the following steps:-</a:t>
            </a:r>
            <a:endParaRPr lang="en-US" altLang="en-GB" sz="1000"/>
          </a:p>
          <a:p>
            <a:pPr marL="76200" lvl="0" indent="0" algn="l" rtl="0">
              <a:spcBef>
                <a:spcPts val="600"/>
              </a:spcBef>
              <a:spcAft>
                <a:spcPts val="0"/>
              </a:spcAft>
              <a:buSzPts val="2400"/>
              <a:buNone/>
            </a:pPr>
            <a:r>
              <a:rPr lang="en-US" altLang="en-GB" sz="1000"/>
              <a:t>1. Start a loop from i = 0 to  i = 25.</a:t>
            </a:r>
            <a:endParaRPr lang="en-US" altLang="en-GB" sz="1000"/>
          </a:p>
          <a:p>
            <a:pPr marL="76200" lvl="0" indent="0" algn="l" rtl="0">
              <a:spcBef>
                <a:spcPts val="600"/>
              </a:spcBef>
              <a:spcAft>
                <a:spcPts val="0"/>
              </a:spcAft>
              <a:buSzPts val="2400"/>
              <a:buNone/>
            </a:pPr>
            <a:r>
              <a:rPr lang="en-US" altLang="en-GB" sz="1000"/>
              <a:t>2. Increase the length of input to +1. </a:t>
            </a:r>
            <a:endParaRPr lang="en-US" altLang="en-GB" sz="1000"/>
          </a:p>
          <a:p>
            <a:pPr marL="76200" lvl="0" indent="0" algn="l" rtl="0">
              <a:spcBef>
                <a:spcPts val="600"/>
              </a:spcBef>
              <a:spcAft>
                <a:spcPts val="0"/>
              </a:spcAft>
              <a:buSzPts val="2400"/>
              <a:buNone/>
            </a:pPr>
            <a:r>
              <a:rPr lang="en-US" altLang="en-GB" sz="1000"/>
              <a:t>3. Add lower_alpha[i] at the end of input. For example, stcka, stckb, stckc till stckz.</a:t>
            </a:r>
            <a:endParaRPr lang="en-US" altLang="en-GB" sz="1000"/>
          </a:p>
          <a:p>
            <a:pPr marL="76200" lvl="0" indent="0" algn="l" rtl="0">
              <a:spcBef>
                <a:spcPts val="600"/>
              </a:spcBef>
              <a:spcAft>
                <a:spcPts val="0"/>
              </a:spcAft>
              <a:buSzPts val="2400"/>
              <a:buNone/>
            </a:pPr>
            <a:r>
              <a:rPr lang="en-US" altLang="en-GB" sz="1000"/>
              <a:t>4. Now, check the length of input and word from the file. If the length is equal then:-</a:t>
            </a:r>
            <a:endParaRPr lang="en-US" altLang="en-GB" sz="1000"/>
          </a:p>
          <a:p>
            <a:pPr marL="76200" lvl="0" indent="0" algn="l" rtl="0">
              <a:spcBef>
                <a:spcPts val="600"/>
              </a:spcBef>
              <a:spcAft>
                <a:spcPts val="0"/>
              </a:spcAft>
              <a:buSzPts val="2400"/>
              <a:buNone/>
            </a:pPr>
            <a:r>
              <a:rPr lang="en-US" altLang="en-GB" sz="1000"/>
              <a:t>    4.1. Separate the first character of input and rest of the string i.e., s + tcka (Xinput = s and Ninput = tcka).</a:t>
            </a:r>
            <a:endParaRPr lang="en-US" altLang="en-GB" sz="1000"/>
          </a:p>
          <a:p>
            <a:pPr marL="76200" lvl="0" indent="0" algn="l" rtl="0">
              <a:spcBef>
                <a:spcPts val="600"/>
              </a:spcBef>
              <a:spcAft>
                <a:spcPts val="0"/>
              </a:spcAft>
              <a:buSzPts val="2400"/>
              <a:buNone/>
            </a:pPr>
            <a:r>
              <a:rPr lang="en-US" altLang="en-GB" sz="1000"/>
              <a:t>    4.2.  Sort the Ninput i.e., the rest of the string i.e., Ninput = ackt.</a:t>
            </a:r>
            <a:endParaRPr lang="en-US" altLang="en-GB" sz="1000"/>
          </a:p>
          <a:p>
            <a:pPr marL="76200" lvl="0" indent="0" algn="l" rtl="0">
              <a:spcBef>
                <a:spcPts val="600"/>
              </a:spcBef>
              <a:spcAft>
                <a:spcPts val="0"/>
              </a:spcAft>
              <a:buSzPts val="2400"/>
              <a:buNone/>
            </a:pPr>
            <a:r>
              <a:rPr lang="en-US" altLang="en-GB" sz="1000"/>
              <a:t>    4.3. Now combine the first character and sorted string, i.e.,Tinput = Xinput + Ninput = sackt.</a:t>
            </a:r>
            <a:endParaRPr lang="en-US" altLang="en-GB" sz="1000"/>
          </a:p>
          <a:p>
            <a:pPr marL="76200" lvl="0" indent="0" algn="l" rtl="0">
              <a:spcBef>
                <a:spcPts val="600"/>
              </a:spcBef>
              <a:spcAft>
                <a:spcPts val="0"/>
              </a:spcAft>
              <a:buSzPts val="2400"/>
              <a:buNone/>
            </a:pPr>
            <a:r>
              <a:rPr lang="en-US" altLang="en-GB" sz="1000"/>
              <a:t>5. Repeat the step 4 for the word from the file (i.e., separate first character and rest of the string, sort the string and combine first character and sorted string, Tword = Xword + Nword = s+ackt = sackt).</a:t>
            </a:r>
            <a:endParaRPr lang="en-US" altLang="en-GB" sz="1000"/>
          </a:p>
          <a:p>
            <a:pPr marL="76200" lvl="0" indent="0" algn="l" rtl="0">
              <a:spcBef>
                <a:spcPts val="600"/>
              </a:spcBef>
              <a:spcAft>
                <a:spcPts val="0"/>
              </a:spcAft>
              <a:buSzPts val="2400"/>
              <a:buNone/>
            </a:pPr>
            <a:r>
              <a:rPr lang="en-US" altLang="en-GB" sz="1000"/>
              <a:t>6. If  Tinput and Tword are equal then, print that word of the file and make found equal to 1 and break the loop.</a:t>
            </a:r>
            <a:endParaRPr lang="en-US" altLang="en-GB" sz="1000"/>
          </a:p>
          <a:p>
            <a:pPr marL="76200" lvl="0" indent="0" algn="l" rtl="0">
              <a:spcBef>
                <a:spcPts val="600"/>
              </a:spcBef>
              <a:spcAft>
                <a:spcPts val="0"/>
              </a:spcAft>
              <a:buSzPts val="2400"/>
              <a:buNone/>
            </a:pPr>
            <a:r>
              <a:rPr lang="en-US" altLang="en-GB" sz="1000"/>
              <a:t>7. return found;</a:t>
            </a:r>
            <a:endParaRPr lang="en-US" altLang="en-GB" sz="1000"/>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96;p17"/>
          <p:cNvSpPr txBox="1"/>
          <p:nvPr/>
        </p:nvSpPr>
        <p:spPr>
          <a:xfrm>
            <a:off x="916940" y="11315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000">
                <a:sym typeface="+mn-ea"/>
              </a:rPr>
              <a:t>If the user enters the word "stck" but the correct spelling is "stack". So in this case, "a" is missing from the spelling "stck".</a:t>
            </a:r>
            <a:endParaRPr lang="en-US" altLang="en-GB" sz="1000">
              <a:sym typeface="+mn-ea"/>
            </a:endParaRPr>
          </a:p>
        </p:txBody>
      </p:sp>
      <p:sp>
        <p:nvSpPr>
          <p:cNvPr id="4" name="Google Shape;96;p17"/>
          <p:cNvSpPr txBox="1"/>
          <p:nvPr/>
        </p:nvSpPr>
        <p:spPr>
          <a:xfrm>
            <a:off x="916940" y="15633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ALGO :</a:t>
            </a:r>
            <a:endParaRPr lang="en-US" altLang="en-GB" sz="1400" b="1">
              <a:sym typeface="+mn-ea"/>
            </a:endParaRPr>
          </a:p>
        </p:txBody>
      </p:sp>
      <p:sp>
        <p:nvSpPr>
          <p:cNvPr id="5" name="Google Shape;96;p17"/>
          <p:cNvSpPr txBox="1"/>
          <p:nvPr/>
        </p:nvSpPr>
        <p:spPr>
          <a:xfrm>
            <a:off x="916940" y="771525"/>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For example :</a:t>
            </a:r>
            <a:endParaRPr lang="en-US" altLang="en-GB" sz="1400" b="1">
              <a:sym typeface="+mn-e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Type 2</a:t>
            </a:r>
            <a:endParaRPr lang="en-US" altLang="en-GB"/>
          </a:p>
        </p:txBody>
      </p:sp>
      <p:sp>
        <p:nvSpPr>
          <p:cNvPr id="96" name="Google Shape;96;p17"/>
          <p:cNvSpPr txBox="1">
            <a:spLocks noGrp="1"/>
          </p:cNvSpPr>
          <p:nvPr>
            <p:ph type="body" idx="1"/>
          </p:nvPr>
        </p:nvSpPr>
        <p:spPr>
          <a:xfrm>
            <a:off x="916940" y="1851660"/>
            <a:ext cx="7310755" cy="2741295"/>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sz="1000"/>
              <a:t>For solving this type of mistake follow the given steps:-</a:t>
            </a:r>
            <a:endParaRPr lang="en-US" altLang="en-GB" sz="1000"/>
          </a:p>
          <a:p>
            <a:pPr marL="76200" lvl="0" indent="0" algn="l" rtl="0">
              <a:spcBef>
                <a:spcPts val="600"/>
              </a:spcBef>
              <a:spcAft>
                <a:spcPts val="0"/>
              </a:spcAft>
              <a:buSzPts val="2400"/>
              <a:buNone/>
            </a:pPr>
            <a:r>
              <a:rPr lang="en-US" altLang="en-GB" sz="1000"/>
              <a:t>1. First, check if the (length of input - 1) is equal to the length of a word from the file. If equal then:-</a:t>
            </a:r>
            <a:endParaRPr lang="en-US" altLang="en-GB" sz="1000"/>
          </a:p>
          <a:p>
            <a:pPr marL="76200" lvl="0" indent="0" algn="l" rtl="0">
              <a:spcBef>
                <a:spcPts val="600"/>
              </a:spcBef>
              <a:spcAft>
                <a:spcPts val="0"/>
              </a:spcAft>
              <a:buSzPts val="2400"/>
              <a:buNone/>
            </a:pPr>
            <a:r>
              <a:rPr lang="en-US" altLang="en-GB" sz="1000"/>
              <a:t>2 Start a loop from i = 1 to i &lt; length of input.</a:t>
            </a:r>
            <a:endParaRPr lang="en-US" altLang="en-GB" sz="1000"/>
          </a:p>
          <a:p>
            <a:pPr marL="76200" lvl="0" indent="0" algn="l" rtl="0">
              <a:spcBef>
                <a:spcPts val="600"/>
              </a:spcBef>
              <a:spcAft>
                <a:spcPts val="0"/>
              </a:spcAft>
              <a:buSzPts val="2400"/>
              <a:buNone/>
            </a:pPr>
            <a:r>
              <a:rPr lang="en-US" altLang="en-GB" sz="1000"/>
              <a:t>3. Remove the character from the string input of index i. For example, if input = staick then at i = 1, input will be "saick" at i = 2, input will be "stick" at i = 3 input will be "stack" and so on.</a:t>
            </a:r>
            <a:endParaRPr lang="en-US" altLang="en-GB" sz="1000"/>
          </a:p>
          <a:p>
            <a:pPr marL="76200" lvl="0" indent="0" algn="l" rtl="0">
              <a:spcBef>
                <a:spcPts val="600"/>
              </a:spcBef>
              <a:spcAft>
                <a:spcPts val="0"/>
              </a:spcAft>
              <a:buSzPts val="2400"/>
              <a:buNone/>
            </a:pPr>
            <a:r>
              <a:rPr lang="en-US" altLang="en-GB" sz="1000"/>
              <a:t>4. After removing a single character from input (i.e., after each iteration) compare it with word from the file, if two string (input and word from file) are equal then print the word from the file and make found = 1 and break the loop. </a:t>
            </a:r>
            <a:endParaRPr lang="en-US" altLang="en-GB" sz="1000"/>
          </a:p>
          <a:p>
            <a:pPr marL="76200" lvl="0" indent="0" algn="l" rtl="0">
              <a:spcBef>
                <a:spcPts val="600"/>
              </a:spcBef>
              <a:spcAft>
                <a:spcPts val="0"/>
              </a:spcAft>
              <a:buSzPts val="2400"/>
              <a:buNone/>
            </a:pPr>
            <a:r>
              <a:rPr lang="en-US" altLang="en-GB" sz="1000"/>
              <a:t>5. return found;</a:t>
            </a:r>
            <a:endParaRPr lang="en-US" altLang="en-GB" sz="1000"/>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96;p17"/>
          <p:cNvSpPr txBox="1"/>
          <p:nvPr/>
        </p:nvSpPr>
        <p:spPr>
          <a:xfrm>
            <a:off x="971550" y="11315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000">
                <a:sym typeface="+mn-ea"/>
              </a:rPr>
              <a:t>If the user enters "staick" but the correct spelling is "stack" therefore, there is an extra alphabet "i".</a:t>
            </a:r>
            <a:endParaRPr lang="en-US" altLang="en-GB" sz="1000">
              <a:sym typeface="+mn-ea"/>
            </a:endParaRPr>
          </a:p>
        </p:txBody>
      </p:sp>
      <p:sp>
        <p:nvSpPr>
          <p:cNvPr id="4" name="Google Shape;96;p17"/>
          <p:cNvSpPr txBox="1"/>
          <p:nvPr/>
        </p:nvSpPr>
        <p:spPr>
          <a:xfrm>
            <a:off x="916940" y="15633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ALGO :</a:t>
            </a:r>
            <a:endParaRPr lang="en-US" altLang="en-GB" sz="1400" b="1">
              <a:sym typeface="+mn-ea"/>
            </a:endParaRPr>
          </a:p>
        </p:txBody>
      </p:sp>
      <p:sp>
        <p:nvSpPr>
          <p:cNvPr id="5" name="Google Shape;96;p17"/>
          <p:cNvSpPr txBox="1"/>
          <p:nvPr/>
        </p:nvSpPr>
        <p:spPr>
          <a:xfrm>
            <a:off x="916940" y="771525"/>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For example :</a:t>
            </a:r>
            <a:endParaRPr lang="en-US" altLang="en-GB" sz="1400" b="1">
              <a:sym typeface="+mn-ea"/>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Type 3</a:t>
            </a:r>
            <a:endParaRPr lang="en-US" altLang="en-GB"/>
          </a:p>
        </p:txBody>
      </p:sp>
      <p:sp>
        <p:nvSpPr>
          <p:cNvPr id="96" name="Google Shape;96;p17"/>
          <p:cNvSpPr txBox="1">
            <a:spLocks noGrp="1"/>
          </p:cNvSpPr>
          <p:nvPr>
            <p:ph type="body" idx="1"/>
          </p:nvPr>
        </p:nvSpPr>
        <p:spPr>
          <a:xfrm>
            <a:off x="916940" y="1851660"/>
            <a:ext cx="7310755" cy="2741295"/>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sz="1000"/>
              <a:t>For solving this type of mistake follow the given steps:-</a:t>
            </a:r>
            <a:endParaRPr lang="en-US" altLang="en-GB" sz="1000"/>
          </a:p>
          <a:p>
            <a:pPr marL="76200" lvl="0" indent="0" algn="l" rtl="0">
              <a:spcBef>
                <a:spcPts val="600"/>
              </a:spcBef>
              <a:spcAft>
                <a:spcPts val="0"/>
              </a:spcAft>
              <a:buSzPts val="2400"/>
              <a:buNone/>
            </a:pPr>
            <a:r>
              <a:rPr lang="en-US" altLang="en-GB" sz="1000"/>
              <a:t>1. We have to remove each an every alphabet one by one except the first character. For example, tmmorow, tomorow, tomorow, tommrow, tommoow, tommoro.</a:t>
            </a:r>
            <a:endParaRPr lang="en-US" altLang="en-GB" sz="1000"/>
          </a:p>
          <a:p>
            <a:pPr marL="76200" lvl="0" indent="0" algn="l" rtl="0">
              <a:spcBef>
                <a:spcPts val="600"/>
              </a:spcBef>
              <a:spcAft>
                <a:spcPts val="0"/>
              </a:spcAft>
              <a:buSzPts val="2400"/>
              <a:buNone/>
            </a:pPr>
            <a:r>
              <a:rPr lang="en-US" altLang="en-GB" sz="1000"/>
              <a:t>2. After removing one character from the string, add lower_alpha[i] at the end of the string. For example, tmmorowa, tmmorowb, till tommorowz.</a:t>
            </a:r>
            <a:endParaRPr lang="en-US" altLang="en-GB" sz="1000"/>
          </a:p>
          <a:p>
            <a:pPr marL="76200" lvl="0" indent="0" algn="l" rtl="0">
              <a:spcBef>
                <a:spcPts val="600"/>
              </a:spcBef>
              <a:spcAft>
                <a:spcPts val="0"/>
              </a:spcAft>
              <a:buSzPts val="2400"/>
              <a:buNone/>
            </a:pPr>
            <a:r>
              <a:rPr lang="en-US" altLang="en-GB" sz="1000"/>
              <a:t>3. Sort the input except for the first character, for example, tammoorw.</a:t>
            </a:r>
            <a:endParaRPr lang="en-US" altLang="en-GB" sz="1000"/>
          </a:p>
          <a:p>
            <a:pPr marL="76200" lvl="0" indent="0" algn="l" rtl="0">
              <a:spcBef>
                <a:spcPts val="600"/>
              </a:spcBef>
              <a:spcAft>
                <a:spcPts val="0"/>
              </a:spcAft>
              <a:buSzPts val="2400"/>
              <a:buNone/>
            </a:pPr>
            <a:r>
              <a:rPr lang="en-US" altLang="en-GB" sz="1000"/>
              <a:t>4. Follow step 3 for word from the file.</a:t>
            </a:r>
            <a:endParaRPr lang="en-US" altLang="en-GB" sz="1000"/>
          </a:p>
          <a:p>
            <a:pPr marL="76200" lvl="0" indent="0" algn="l" rtl="0">
              <a:spcBef>
                <a:spcPts val="600"/>
              </a:spcBef>
              <a:spcAft>
                <a:spcPts val="0"/>
              </a:spcAft>
              <a:buSzPts val="2400"/>
              <a:buNone/>
            </a:pPr>
            <a:r>
              <a:rPr lang="en-US" altLang="en-GB" sz="1000"/>
              <a:t>5. Compare word from file and input. If same then print word from the file and break the loop.</a:t>
            </a:r>
            <a:endParaRPr lang="en-US" altLang="en-GB" sz="1000"/>
          </a:p>
          <a:p>
            <a:pPr marL="76200" lvl="0" indent="0" algn="l" rtl="0">
              <a:spcBef>
                <a:spcPts val="600"/>
              </a:spcBef>
              <a:spcAft>
                <a:spcPts val="0"/>
              </a:spcAft>
              <a:buSzPts val="2400"/>
              <a:buNone/>
            </a:pPr>
            <a:r>
              <a:rPr lang="en-US" altLang="en-GB" sz="1000"/>
              <a:t>6. return found;</a:t>
            </a:r>
            <a:endParaRPr lang="en-US" altLang="en-GB" sz="1000"/>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Google Shape;96;p17"/>
          <p:cNvSpPr txBox="1"/>
          <p:nvPr/>
        </p:nvSpPr>
        <p:spPr>
          <a:xfrm>
            <a:off x="971550" y="11315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000">
                <a:sym typeface="+mn-ea"/>
              </a:rPr>
              <a:t>If the user enters "tommorow" then "m" is extra and "r" is missing in this word. </a:t>
            </a:r>
            <a:endParaRPr lang="en-US" altLang="en-GB" sz="1000">
              <a:sym typeface="+mn-ea"/>
            </a:endParaRPr>
          </a:p>
        </p:txBody>
      </p:sp>
      <p:sp>
        <p:nvSpPr>
          <p:cNvPr id="4" name="Google Shape;96;p17"/>
          <p:cNvSpPr txBox="1"/>
          <p:nvPr/>
        </p:nvSpPr>
        <p:spPr>
          <a:xfrm>
            <a:off x="916940" y="1563370"/>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ALGO :</a:t>
            </a:r>
            <a:endParaRPr lang="en-US" altLang="en-GB" sz="1400" b="1">
              <a:sym typeface="+mn-ea"/>
            </a:endParaRPr>
          </a:p>
        </p:txBody>
      </p:sp>
      <p:sp>
        <p:nvSpPr>
          <p:cNvPr id="5" name="Google Shape;96;p17"/>
          <p:cNvSpPr txBox="1"/>
          <p:nvPr/>
        </p:nvSpPr>
        <p:spPr>
          <a:xfrm>
            <a:off x="916940" y="771525"/>
            <a:ext cx="6021070" cy="396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lvl="0" indent="0" algn="l" rtl="0">
              <a:spcBef>
                <a:spcPts val="600"/>
              </a:spcBef>
              <a:spcAft>
                <a:spcPts val="0"/>
              </a:spcAft>
              <a:buSzPts val="2400"/>
              <a:buNone/>
            </a:pPr>
            <a:r>
              <a:rPr lang="en-US" altLang="en-GB" sz="1400" b="1">
                <a:sym typeface="+mn-ea"/>
              </a:rPr>
              <a:t>For example :</a:t>
            </a:r>
            <a:endParaRPr lang="en-US" altLang="en-GB" sz="1400" b="1">
              <a:sym typeface="+mn-ea"/>
            </a:endParaRPr>
          </a:p>
        </p:txBody>
      </p:sp>
    </p:spTree>
  </p:cSld>
  <p:clrMapOvr>
    <a:masterClrMapping/>
  </p:clrMapOvr>
  <p:transition>
    <p:fade thruBlk="1"/>
  </p:transition>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5964</Words>
  <Application>WPS Presentation</Application>
  <PresentationFormat>On-screen Show (16:9)</PresentationFormat>
  <Paragraphs>182</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Montserrat</vt:lpstr>
      <vt:lpstr>Droid Serif</vt:lpstr>
      <vt:lpstr>AMGDT</vt:lpstr>
      <vt:lpstr>Microsoft YaHei</vt:lpstr>
      <vt:lpstr>Arial Unicode MS</vt:lpstr>
      <vt:lpstr>Perdita template</vt:lpstr>
      <vt:lpstr>Spell Checker</vt:lpstr>
      <vt:lpstr>PowerPoint 演示文稿</vt:lpstr>
      <vt:lpstr>How does it work</vt:lpstr>
      <vt:lpstr>How does it work</vt:lpstr>
      <vt:lpstr>5 mistakes</vt:lpstr>
      <vt:lpstr>5 mistakes</vt:lpstr>
      <vt:lpstr>Type 1</vt:lpstr>
      <vt:lpstr>Type 2</vt:lpstr>
      <vt:lpstr>Type 3</vt:lpstr>
      <vt:lpstr>Type 4</vt:lpstr>
      <vt:lpstr>Type 5</vt:lpstr>
      <vt:lpstr>Screenshot of Prototype</vt:lpstr>
      <vt:lpstr>FUNCTIONALITIES</vt:lpstr>
      <vt:lpstr>Spell Checker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Spell Checker</dc:title>
  <dc:creator/>
  <cp:lastModifiedBy>KIIT</cp:lastModifiedBy>
  <cp:revision>11</cp:revision>
  <dcterms:created xsi:type="dcterms:W3CDTF">2021-09-23T18:39:00Z</dcterms:created>
  <dcterms:modified xsi:type="dcterms:W3CDTF">2022-06-29T03:29:55Z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DAF2341803704DCEA26CB96F4669C024</vt:lpwstr>
  </property>
  <property fmtid="{D5CDD505-2E9C-101B-9397-08002B2CF9AE}" pid="3" name="KSOProductBuildVer">
    <vt:lpwstr>1033-11.2.0.11156</vt:lpwstr>
  </property>
</Properties>
</file>