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4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F995A37-4BAB-41A6-8D9E-9ADA83E34A22}" type="datetimeFigureOut">
              <a:rPr lang="en-US" smtClean="0"/>
              <a:t>09-Jun-22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E7BD735-D274-48B7-93B5-2EB22F42B2B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416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995A37-4BAB-41A6-8D9E-9ADA83E34A22}" type="datetimeFigureOut">
              <a:rPr lang="en-US" smtClean="0"/>
              <a:t>09-Jun-22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BD735-D274-48B7-93B5-2EB22F42B2B8}" type="slidenum">
              <a:rPr lang="en-US" smtClean="0"/>
              <a:t>‹#›</a:t>
            </a:fld>
            <a:endParaRPr lang="en-US"/>
          </a:p>
        </p:txBody>
      </p:sp>
    </p:spTree>
    <p:extLst>
      <p:ext uri="{BB962C8B-B14F-4D97-AF65-F5344CB8AC3E}">
        <p14:creationId xmlns:p14="http://schemas.microsoft.com/office/powerpoint/2010/main" val="2852903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995A37-4BAB-41A6-8D9E-9ADA83E34A22}" type="datetimeFigureOut">
              <a:rPr lang="en-US" smtClean="0"/>
              <a:t>09-Jun-22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BD735-D274-48B7-93B5-2EB22F42B2B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159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995A37-4BAB-41A6-8D9E-9ADA83E34A22}" type="datetimeFigureOut">
              <a:rPr lang="en-US" smtClean="0"/>
              <a:t>09-Jun-22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BD735-D274-48B7-93B5-2EB22F42B2B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9265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995A37-4BAB-41A6-8D9E-9ADA83E34A22}" type="datetimeFigureOut">
              <a:rPr lang="en-US" smtClean="0"/>
              <a:t>09-Jun-22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BD735-D274-48B7-93B5-2EB22F42B2B8}" type="slidenum">
              <a:rPr lang="en-US" smtClean="0"/>
              <a:t>‹#›</a:t>
            </a:fld>
            <a:endParaRPr lang="en-US"/>
          </a:p>
        </p:txBody>
      </p:sp>
    </p:spTree>
    <p:extLst>
      <p:ext uri="{BB962C8B-B14F-4D97-AF65-F5344CB8AC3E}">
        <p14:creationId xmlns:p14="http://schemas.microsoft.com/office/powerpoint/2010/main" val="1415517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995A37-4BAB-41A6-8D9E-9ADA83E34A22}" type="datetimeFigureOut">
              <a:rPr lang="en-US" smtClean="0"/>
              <a:t>09-Jun-22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BD735-D274-48B7-93B5-2EB22F42B2B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7361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995A37-4BAB-41A6-8D9E-9ADA83E34A22}" type="datetimeFigureOut">
              <a:rPr lang="en-US" smtClean="0"/>
              <a:t>09-Jun-22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BD735-D274-48B7-93B5-2EB22F42B2B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308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995A37-4BAB-41A6-8D9E-9ADA83E34A22}" type="datetimeFigureOut">
              <a:rPr lang="en-US" smtClean="0"/>
              <a:t>09-Jun-22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BD735-D274-48B7-93B5-2EB22F42B2B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3759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995A37-4BAB-41A6-8D9E-9ADA83E34A22}" type="datetimeFigureOut">
              <a:rPr lang="en-US" smtClean="0"/>
              <a:t>09-Jun-22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BD735-D274-48B7-93B5-2EB22F42B2B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6367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995A37-4BAB-41A6-8D9E-9ADA83E34A22}" type="datetimeFigureOut">
              <a:rPr lang="en-US" smtClean="0"/>
              <a:t>09-Jun-22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BD735-D274-48B7-93B5-2EB22F42B2B8}" type="slidenum">
              <a:rPr lang="en-US" smtClean="0"/>
              <a:t>‹#›</a:t>
            </a:fld>
            <a:endParaRPr lang="en-US"/>
          </a:p>
        </p:txBody>
      </p:sp>
    </p:spTree>
    <p:extLst>
      <p:ext uri="{BB962C8B-B14F-4D97-AF65-F5344CB8AC3E}">
        <p14:creationId xmlns:p14="http://schemas.microsoft.com/office/powerpoint/2010/main" val="1625318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995A37-4BAB-41A6-8D9E-9ADA83E34A22}" type="datetimeFigureOut">
              <a:rPr lang="en-US" smtClean="0"/>
              <a:t>09-Jun-22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BD735-D274-48B7-93B5-2EB22F42B2B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081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995A37-4BAB-41A6-8D9E-9ADA83E34A22}" type="datetimeFigureOut">
              <a:rPr lang="en-US" smtClean="0"/>
              <a:t>09-Jun-22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BD735-D274-48B7-93B5-2EB22F42B2B8}" type="slidenum">
              <a:rPr lang="en-US" smtClean="0"/>
              <a:t>‹#›</a:t>
            </a:fld>
            <a:endParaRPr lang="en-US"/>
          </a:p>
        </p:txBody>
      </p:sp>
    </p:spTree>
    <p:extLst>
      <p:ext uri="{BB962C8B-B14F-4D97-AF65-F5344CB8AC3E}">
        <p14:creationId xmlns:p14="http://schemas.microsoft.com/office/powerpoint/2010/main" val="189663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995A37-4BAB-41A6-8D9E-9ADA83E34A22}" type="datetimeFigureOut">
              <a:rPr lang="en-US" smtClean="0"/>
              <a:t>09-Jun-22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7BD735-D274-48B7-93B5-2EB22F42B2B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6227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995A37-4BAB-41A6-8D9E-9ADA83E34A22}" type="datetimeFigureOut">
              <a:rPr lang="en-US" smtClean="0"/>
              <a:t>09-Jun-22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7BD735-D274-48B7-93B5-2EB22F42B2B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1578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995A37-4BAB-41A6-8D9E-9ADA83E34A22}" type="datetimeFigureOut">
              <a:rPr lang="en-US" smtClean="0"/>
              <a:t>09-Jun-22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7BD735-D274-48B7-93B5-2EB22F42B2B8}" type="slidenum">
              <a:rPr lang="en-US" smtClean="0"/>
              <a:t>‹#›</a:t>
            </a:fld>
            <a:endParaRPr lang="en-US"/>
          </a:p>
        </p:txBody>
      </p:sp>
    </p:spTree>
    <p:extLst>
      <p:ext uri="{BB962C8B-B14F-4D97-AF65-F5344CB8AC3E}">
        <p14:creationId xmlns:p14="http://schemas.microsoft.com/office/powerpoint/2010/main" val="346966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995A37-4BAB-41A6-8D9E-9ADA83E34A22}" type="datetimeFigureOut">
              <a:rPr lang="en-US" smtClean="0"/>
              <a:t>09-Jun-22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BD735-D274-48B7-93B5-2EB22F42B2B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7794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995A37-4BAB-41A6-8D9E-9ADA83E34A22}" type="datetimeFigureOut">
              <a:rPr lang="en-US" smtClean="0"/>
              <a:t>09-Jun-22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BD735-D274-48B7-93B5-2EB22F42B2B8}" type="slidenum">
              <a:rPr lang="en-US" smtClean="0"/>
              <a:t>‹#›</a:t>
            </a:fld>
            <a:endParaRPr lang="en-US"/>
          </a:p>
        </p:txBody>
      </p:sp>
    </p:spTree>
    <p:extLst>
      <p:ext uri="{BB962C8B-B14F-4D97-AF65-F5344CB8AC3E}">
        <p14:creationId xmlns:p14="http://schemas.microsoft.com/office/powerpoint/2010/main" val="13347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F995A37-4BAB-41A6-8D9E-9ADA83E34A22}" type="datetimeFigureOut">
              <a:rPr lang="en-US" smtClean="0"/>
              <a:t>09-Jun-22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7BD735-D274-48B7-93B5-2EB22F42B2B8}" type="slidenum">
              <a:rPr lang="en-US" smtClean="0"/>
              <a:t>‹#›</a:t>
            </a:fld>
            <a:endParaRPr lang="en-US"/>
          </a:p>
        </p:txBody>
      </p:sp>
    </p:spTree>
    <p:extLst>
      <p:ext uri="{BB962C8B-B14F-4D97-AF65-F5344CB8AC3E}">
        <p14:creationId xmlns:p14="http://schemas.microsoft.com/office/powerpoint/2010/main" val="3033176501"/>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apple.com/documentation/webkit/promoting_apps_with_smart_app_banners" TargetMode="External"/><Relationship Id="rId2" Type="http://schemas.openxmlformats.org/officeDocument/2006/relationships/hyperlink" Target="https://web.dev/get-installed-related-app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B18F-51AC-43B0-B13E-E9362C385727}"/>
              </a:ext>
            </a:extLst>
          </p:cNvPr>
          <p:cNvSpPr>
            <a:spLocks noGrp="1"/>
          </p:cNvSpPr>
          <p:nvPr>
            <p:ph type="ctrTitle"/>
          </p:nvPr>
        </p:nvSpPr>
        <p:spPr/>
        <p:txBody>
          <a:bodyPr/>
          <a:lstStyle/>
          <a:p>
            <a:r>
              <a:rPr lang="en-US" dirty="0"/>
              <a:t>App Download Project</a:t>
            </a:r>
          </a:p>
        </p:txBody>
      </p:sp>
      <p:sp>
        <p:nvSpPr>
          <p:cNvPr id="3" name="Subtitle 2">
            <a:extLst>
              <a:ext uri="{FF2B5EF4-FFF2-40B4-BE49-F238E27FC236}">
                <a16:creationId xmlns:a16="http://schemas.microsoft.com/office/drawing/2014/main" id="{5767582C-4D5C-48A7-90E2-0D33994AFBF3}"/>
              </a:ext>
            </a:extLst>
          </p:cNvPr>
          <p:cNvSpPr>
            <a:spLocks noGrp="1"/>
          </p:cNvSpPr>
          <p:nvPr>
            <p:ph type="subTitle" idx="1"/>
          </p:nvPr>
        </p:nvSpPr>
        <p:spPr>
          <a:xfrm>
            <a:off x="3048000" y="3565462"/>
            <a:ext cx="9144000" cy="1655762"/>
          </a:xfrm>
        </p:spPr>
        <p:txBody>
          <a:bodyPr/>
          <a:lstStyle/>
          <a:p>
            <a:r>
              <a:rPr lang="en-US" dirty="0"/>
              <a:t>By Interns: Divyansh Chaudhary</a:t>
            </a:r>
            <a:br>
              <a:rPr lang="en-US" dirty="0"/>
            </a:br>
            <a:r>
              <a:rPr lang="en-US" dirty="0"/>
              <a:t>              </a:t>
            </a:r>
            <a:r>
              <a:rPr lang="en-US" dirty="0" err="1"/>
              <a:t>Bhramar</a:t>
            </a:r>
            <a:r>
              <a:rPr lang="en-US" dirty="0"/>
              <a:t> </a:t>
            </a:r>
            <a:r>
              <a:rPr lang="en-US" dirty="0" err="1"/>
              <a:t>Virmani</a:t>
            </a:r>
            <a:endParaRPr lang="en-US" dirty="0"/>
          </a:p>
        </p:txBody>
      </p:sp>
    </p:spTree>
    <p:extLst>
      <p:ext uri="{BB962C8B-B14F-4D97-AF65-F5344CB8AC3E}">
        <p14:creationId xmlns:p14="http://schemas.microsoft.com/office/powerpoint/2010/main" val="408035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DCF8-ED18-4BE5-B3F9-2E2BF79AF4AE}"/>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F5422257-543E-4F32-BA22-954A99044AE8}"/>
              </a:ext>
            </a:extLst>
          </p:cNvPr>
          <p:cNvPicPr>
            <a:picLocks noGrp="1" noChangeAspect="1"/>
          </p:cNvPicPr>
          <p:nvPr>
            <p:ph idx="1"/>
          </p:nvPr>
        </p:nvPicPr>
        <p:blipFill>
          <a:blip r:embed="rId2"/>
          <a:stretch>
            <a:fillRect/>
          </a:stretch>
        </p:blipFill>
        <p:spPr>
          <a:xfrm>
            <a:off x="1666875" y="3035300"/>
            <a:ext cx="8858250" cy="2362200"/>
          </a:xfrm>
        </p:spPr>
      </p:pic>
    </p:spTree>
    <p:extLst>
      <p:ext uri="{BB962C8B-B14F-4D97-AF65-F5344CB8AC3E}">
        <p14:creationId xmlns:p14="http://schemas.microsoft.com/office/powerpoint/2010/main" val="117636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DFC04-ECE1-414F-8630-A0BD28011ABD}"/>
              </a:ext>
            </a:extLst>
          </p:cNvPr>
          <p:cNvSpPr>
            <a:spLocks noGrp="1"/>
          </p:cNvSpPr>
          <p:nvPr>
            <p:ph type="title"/>
          </p:nvPr>
        </p:nvSpPr>
        <p:spPr/>
        <p:txBody>
          <a:bodyPr/>
          <a:lstStyle/>
          <a:p>
            <a:r>
              <a:rPr lang="en-US" dirty="0"/>
              <a:t>3</a:t>
            </a:r>
            <a:r>
              <a:rPr lang="en-US" baseline="30000" dirty="0"/>
              <a:t>rd</a:t>
            </a:r>
            <a:r>
              <a:rPr lang="en-US" dirty="0"/>
              <a:t> Step: Check if your App is Installed</a:t>
            </a:r>
          </a:p>
        </p:txBody>
      </p:sp>
      <p:sp>
        <p:nvSpPr>
          <p:cNvPr id="3" name="Content Placeholder 2">
            <a:extLst>
              <a:ext uri="{FF2B5EF4-FFF2-40B4-BE49-F238E27FC236}">
                <a16:creationId xmlns:a16="http://schemas.microsoft.com/office/drawing/2014/main" id="{1C101BAF-A3AE-4976-9DB1-07450CFF4B3C}"/>
              </a:ext>
            </a:extLst>
          </p:cNvPr>
          <p:cNvSpPr>
            <a:spLocks noGrp="1"/>
          </p:cNvSpPr>
          <p:nvPr>
            <p:ph idx="1"/>
          </p:nvPr>
        </p:nvSpPr>
        <p:spPr/>
        <p:txBody>
          <a:bodyPr/>
          <a:lstStyle/>
          <a:p>
            <a:r>
              <a:rPr lang="en-US" dirty="0"/>
              <a:t>Finally, call </a:t>
            </a:r>
            <a:r>
              <a:rPr lang="en-US" b="1" i="1" dirty="0"/>
              <a:t>navigator.getInstalledRelatedApps() </a:t>
            </a:r>
            <a:r>
              <a:rPr lang="en-US" dirty="0"/>
              <a:t>to check if your Android app is installed.</a:t>
            </a:r>
          </a:p>
          <a:p>
            <a:r>
              <a:rPr lang="en-US" dirty="0"/>
              <a:t>Some Demo Code Snapshots of the following files used while implementing:</a:t>
            </a:r>
            <a:br>
              <a:rPr lang="en-US" dirty="0"/>
            </a:br>
            <a:r>
              <a:rPr lang="en-US" dirty="0"/>
              <a:t>1.) Common.js</a:t>
            </a:r>
            <a:br>
              <a:rPr lang="en-US" dirty="0"/>
            </a:br>
            <a:r>
              <a:rPr lang="en-US" dirty="0"/>
              <a:t>2.) Demo.js</a:t>
            </a:r>
          </a:p>
        </p:txBody>
      </p:sp>
    </p:spTree>
    <p:extLst>
      <p:ext uri="{BB962C8B-B14F-4D97-AF65-F5344CB8AC3E}">
        <p14:creationId xmlns:p14="http://schemas.microsoft.com/office/powerpoint/2010/main" val="2208523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F375-7897-4006-B251-2F2087D51C1B}"/>
              </a:ext>
            </a:extLst>
          </p:cNvPr>
          <p:cNvSpPr>
            <a:spLocks noGrp="1"/>
          </p:cNvSpPr>
          <p:nvPr>
            <p:ph type="title"/>
          </p:nvPr>
        </p:nvSpPr>
        <p:spPr/>
        <p:txBody>
          <a:bodyPr/>
          <a:lstStyle/>
          <a:p>
            <a:r>
              <a:rPr lang="en-US" dirty="0"/>
              <a:t>Common.js</a:t>
            </a:r>
          </a:p>
        </p:txBody>
      </p:sp>
      <p:pic>
        <p:nvPicPr>
          <p:cNvPr id="5" name="Content Placeholder 4">
            <a:extLst>
              <a:ext uri="{FF2B5EF4-FFF2-40B4-BE49-F238E27FC236}">
                <a16:creationId xmlns:a16="http://schemas.microsoft.com/office/drawing/2014/main" id="{F627EB9F-B516-4829-BAEF-244A9B131955}"/>
              </a:ext>
            </a:extLst>
          </p:cNvPr>
          <p:cNvPicPr>
            <a:picLocks noGrp="1" noChangeAspect="1"/>
          </p:cNvPicPr>
          <p:nvPr>
            <p:ph idx="1"/>
          </p:nvPr>
        </p:nvPicPr>
        <p:blipFill>
          <a:blip r:embed="rId2"/>
          <a:stretch>
            <a:fillRect/>
          </a:stretch>
        </p:blipFill>
        <p:spPr>
          <a:xfrm>
            <a:off x="2185987" y="2763838"/>
            <a:ext cx="7820025" cy="2905125"/>
          </a:xfrm>
        </p:spPr>
      </p:pic>
    </p:spTree>
    <p:extLst>
      <p:ext uri="{BB962C8B-B14F-4D97-AF65-F5344CB8AC3E}">
        <p14:creationId xmlns:p14="http://schemas.microsoft.com/office/powerpoint/2010/main" val="2713715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8002-4385-40A5-90C7-F5A832007507}"/>
              </a:ext>
            </a:extLst>
          </p:cNvPr>
          <p:cNvSpPr>
            <a:spLocks noGrp="1"/>
          </p:cNvSpPr>
          <p:nvPr>
            <p:ph type="title"/>
          </p:nvPr>
        </p:nvSpPr>
        <p:spPr/>
        <p:txBody>
          <a:bodyPr/>
          <a:lstStyle/>
          <a:p>
            <a:r>
              <a:rPr lang="en-US" dirty="0"/>
              <a:t>Demo.js</a:t>
            </a:r>
          </a:p>
        </p:txBody>
      </p:sp>
      <p:pic>
        <p:nvPicPr>
          <p:cNvPr id="5" name="Content Placeholder 4">
            <a:extLst>
              <a:ext uri="{FF2B5EF4-FFF2-40B4-BE49-F238E27FC236}">
                <a16:creationId xmlns:a16="http://schemas.microsoft.com/office/drawing/2014/main" id="{544966DE-CF9E-4016-B93C-0EC584A24B88}"/>
              </a:ext>
            </a:extLst>
          </p:cNvPr>
          <p:cNvPicPr>
            <a:picLocks noGrp="1" noChangeAspect="1"/>
          </p:cNvPicPr>
          <p:nvPr>
            <p:ph idx="1"/>
          </p:nvPr>
        </p:nvPicPr>
        <p:blipFill>
          <a:blip r:embed="rId2"/>
          <a:stretch>
            <a:fillRect/>
          </a:stretch>
        </p:blipFill>
        <p:spPr>
          <a:xfrm>
            <a:off x="2657856" y="2545271"/>
            <a:ext cx="7156704" cy="3526345"/>
          </a:xfrm>
        </p:spPr>
      </p:pic>
    </p:spTree>
    <p:extLst>
      <p:ext uri="{BB962C8B-B14F-4D97-AF65-F5344CB8AC3E}">
        <p14:creationId xmlns:p14="http://schemas.microsoft.com/office/powerpoint/2010/main" val="3700487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4CA4-013B-4288-8B9A-9CF64C4A65DE}"/>
              </a:ext>
            </a:extLst>
          </p:cNvPr>
          <p:cNvSpPr>
            <a:spLocks noGrp="1"/>
          </p:cNvSpPr>
          <p:nvPr>
            <p:ph type="title"/>
          </p:nvPr>
        </p:nvSpPr>
        <p:spPr/>
        <p:txBody>
          <a:bodyPr/>
          <a:lstStyle/>
          <a:p>
            <a:r>
              <a:rPr lang="en-US" b="1" i="1" u="sng" dirty="0"/>
              <a:t>Expected Output</a:t>
            </a:r>
          </a:p>
        </p:txBody>
      </p:sp>
      <p:sp>
        <p:nvSpPr>
          <p:cNvPr id="3" name="Text Placeholder 2">
            <a:extLst>
              <a:ext uri="{FF2B5EF4-FFF2-40B4-BE49-F238E27FC236}">
                <a16:creationId xmlns:a16="http://schemas.microsoft.com/office/drawing/2014/main" id="{BD2C60A5-F967-4B39-99D2-03395EB64C1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14719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16F2-C803-47C2-BC50-E56D82FFC7B2}"/>
              </a:ext>
            </a:extLst>
          </p:cNvPr>
          <p:cNvSpPr>
            <a:spLocks noGrp="1"/>
          </p:cNvSpPr>
          <p:nvPr>
            <p:ph type="title"/>
          </p:nvPr>
        </p:nvSpPr>
        <p:spPr/>
        <p:txBody>
          <a:bodyPr/>
          <a:lstStyle/>
          <a:p>
            <a:r>
              <a:rPr lang="en-US" dirty="0"/>
              <a:t>Before App Installation</a:t>
            </a:r>
          </a:p>
        </p:txBody>
      </p:sp>
      <p:pic>
        <p:nvPicPr>
          <p:cNvPr id="7" name="Content Placeholder 6">
            <a:extLst>
              <a:ext uri="{FF2B5EF4-FFF2-40B4-BE49-F238E27FC236}">
                <a16:creationId xmlns:a16="http://schemas.microsoft.com/office/drawing/2014/main" id="{624CC0EB-BA34-4E34-B080-27705AAC022F}"/>
              </a:ext>
            </a:extLst>
          </p:cNvPr>
          <p:cNvPicPr>
            <a:picLocks noGrp="1" noChangeAspect="1"/>
          </p:cNvPicPr>
          <p:nvPr>
            <p:ph idx="1"/>
          </p:nvPr>
        </p:nvPicPr>
        <p:blipFill>
          <a:blip r:embed="rId2"/>
          <a:stretch>
            <a:fillRect/>
          </a:stretch>
        </p:blipFill>
        <p:spPr>
          <a:xfrm>
            <a:off x="1845342" y="2557463"/>
            <a:ext cx="8501316" cy="3317875"/>
          </a:xfrm>
        </p:spPr>
      </p:pic>
    </p:spTree>
    <p:extLst>
      <p:ext uri="{BB962C8B-B14F-4D97-AF65-F5344CB8AC3E}">
        <p14:creationId xmlns:p14="http://schemas.microsoft.com/office/powerpoint/2010/main" val="288304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7ABA2-E718-416A-BFBE-B1A0C8B98BD6}"/>
              </a:ext>
            </a:extLst>
          </p:cNvPr>
          <p:cNvSpPr>
            <a:spLocks noGrp="1"/>
          </p:cNvSpPr>
          <p:nvPr>
            <p:ph type="title"/>
          </p:nvPr>
        </p:nvSpPr>
        <p:spPr/>
        <p:txBody>
          <a:bodyPr/>
          <a:lstStyle/>
          <a:p>
            <a:r>
              <a:rPr lang="en-US" dirty="0"/>
              <a:t>After App Installation (incase of PWA)</a:t>
            </a:r>
          </a:p>
        </p:txBody>
      </p:sp>
      <p:pic>
        <p:nvPicPr>
          <p:cNvPr id="5" name="Content Placeholder 4">
            <a:extLst>
              <a:ext uri="{FF2B5EF4-FFF2-40B4-BE49-F238E27FC236}">
                <a16:creationId xmlns:a16="http://schemas.microsoft.com/office/drawing/2014/main" id="{9D11BF34-8CF5-404A-B936-3728F692E7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9664" y="2395730"/>
            <a:ext cx="3364992" cy="4352544"/>
          </a:xfrm>
        </p:spPr>
      </p:pic>
    </p:spTree>
    <p:extLst>
      <p:ext uri="{BB962C8B-B14F-4D97-AF65-F5344CB8AC3E}">
        <p14:creationId xmlns:p14="http://schemas.microsoft.com/office/powerpoint/2010/main" val="3883241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1D78-DB4D-4403-B00B-81C071A730A9}"/>
              </a:ext>
            </a:extLst>
          </p:cNvPr>
          <p:cNvSpPr>
            <a:spLocks noGrp="1"/>
          </p:cNvSpPr>
          <p:nvPr>
            <p:ph type="title"/>
          </p:nvPr>
        </p:nvSpPr>
        <p:spPr/>
        <p:txBody>
          <a:bodyPr/>
          <a:lstStyle/>
          <a:p>
            <a:r>
              <a:rPr lang="en-US" b="1" i="1" u="sng" dirty="0"/>
              <a:t>Solution For IOS Devices</a:t>
            </a:r>
          </a:p>
        </p:txBody>
      </p:sp>
      <p:sp>
        <p:nvSpPr>
          <p:cNvPr id="3" name="Text Placeholder 2">
            <a:extLst>
              <a:ext uri="{FF2B5EF4-FFF2-40B4-BE49-F238E27FC236}">
                <a16:creationId xmlns:a16="http://schemas.microsoft.com/office/drawing/2014/main" id="{0F1378B0-4148-4C75-9629-79F4C513805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97415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6AB8-371B-4D0E-A204-95D4155668B4}"/>
              </a:ext>
            </a:extLst>
          </p:cNvPr>
          <p:cNvSpPr>
            <a:spLocks noGrp="1"/>
          </p:cNvSpPr>
          <p:nvPr>
            <p:ph type="title"/>
          </p:nvPr>
        </p:nvSpPr>
        <p:spPr/>
        <p:txBody>
          <a:bodyPr/>
          <a:lstStyle/>
          <a:p>
            <a:r>
              <a:rPr lang="en-US" dirty="0"/>
              <a:t>Apple’s Smart Banner</a:t>
            </a:r>
          </a:p>
        </p:txBody>
      </p:sp>
      <p:sp>
        <p:nvSpPr>
          <p:cNvPr id="3" name="Content Placeholder 2">
            <a:extLst>
              <a:ext uri="{FF2B5EF4-FFF2-40B4-BE49-F238E27FC236}">
                <a16:creationId xmlns:a16="http://schemas.microsoft.com/office/drawing/2014/main" id="{A3DE12CD-AA78-423C-AC2B-D1383149D7C3}"/>
              </a:ext>
            </a:extLst>
          </p:cNvPr>
          <p:cNvSpPr>
            <a:spLocks noGrp="1"/>
          </p:cNvSpPr>
          <p:nvPr>
            <p:ph idx="1"/>
          </p:nvPr>
        </p:nvSpPr>
        <p:spPr/>
        <p:txBody>
          <a:bodyPr>
            <a:normAutofit fontScale="92500" lnSpcReduction="10000"/>
          </a:bodyPr>
          <a:lstStyle/>
          <a:p>
            <a:r>
              <a:rPr lang="en-US" dirty="0"/>
              <a:t>If the app is already installed on a user’s device, the Smart App Banner intelligently changes its action, and tapping the banner simply opens the app. </a:t>
            </a:r>
          </a:p>
          <a:p>
            <a:r>
              <a:rPr lang="en-US" dirty="0"/>
              <a:t>If the user doesn’t have your app on their device, tapping the banner takes them to the app’s entry in the App Store. </a:t>
            </a:r>
          </a:p>
          <a:p>
            <a:r>
              <a:rPr lang="en-US" dirty="0"/>
              <a:t>When they return to your website, a progress bar appears in the banner, indicating how much longer the download will take to complete.</a:t>
            </a:r>
          </a:p>
          <a:p>
            <a:r>
              <a:rPr lang="en-US" dirty="0"/>
              <a:t>When the app finishes downloading, the View button changes to an Open button, and tapping the banner opens the app while preserving the user’s content from your website. </a:t>
            </a:r>
          </a:p>
        </p:txBody>
      </p:sp>
    </p:spTree>
    <p:extLst>
      <p:ext uri="{BB962C8B-B14F-4D97-AF65-F5344CB8AC3E}">
        <p14:creationId xmlns:p14="http://schemas.microsoft.com/office/powerpoint/2010/main" val="2340480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5550-33B1-4628-A2F9-D3EA1C9D8AA5}"/>
              </a:ext>
            </a:extLst>
          </p:cNvPr>
          <p:cNvSpPr>
            <a:spLocks noGrp="1"/>
          </p:cNvSpPr>
          <p:nvPr>
            <p:ph type="title"/>
          </p:nvPr>
        </p:nvSpPr>
        <p:spPr/>
        <p:txBody>
          <a:bodyPr/>
          <a:lstStyle/>
          <a:p>
            <a:r>
              <a:rPr lang="en-US" dirty="0"/>
              <a:t>Apple’s Smart Banner Contd.</a:t>
            </a:r>
          </a:p>
        </p:txBody>
      </p:sp>
      <p:pic>
        <p:nvPicPr>
          <p:cNvPr id="5" name="Content Placeholder 4">
            <a:extLst>
              <a:ext uri="{FF2B5EF4-FFF2-40B4-BE49-F238E27FC236}">
                <a16:creationId xmlns:a16="http://schemas.microsoft.com/office/drawing/2014/main" id="{7268FA59-4560-4F87-9CD7-2B6313A24A35}"/>
              </a:ext>
            </a:extLst>
          </p:cNvPr>
          <p:cNvPicPr>
            <a:picLocks noGrp="1" noChangeAspect="1"/>
          </p:cNvPicPr>
          <p:nvPr>
            <p:ph idx="1"/>
          </p:nvPr>
        </p:nvPicPr>
        <p:blipFill>
          <a:blip r:embed="rId2"/>
          <a:stretch>
            <a:fillRect/>
          </a:stretch>
        </p:blipFill>
        <p:spPr>
          <a:xfrm>
            <a:off x="2395728" y="2448265"/>
            <a:ext cx="7400543" cy="3574583"/>
          </a:xfrm>
        </p:spPr>
      </p:pic>
    </p:spTree>
    <p:extLst>
      <p:ext uri="{BB962C8B-B14F-4D97-AF65-F5344CB8AC3E}">
        <p14:creationId xmlns:p14="http://schemas.microsoft.com/office/powerpoint/2010/main" val="266129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6B08-05AC-4EE7-9EBD-8FD1BBB6C587}"/>
              </a:ext>
            </a:extLst>
          </p:cNvPr>
          <p:cNvSpPr>
            <a:spLocks noGrp="1"/>
          </p:cNvSpPr>
          <p:nvPr>
            <p:ph type="title"/>
          </p:nvPr>
        </p:nvSpPr>
        <p:spPr/>
        <p:txBody>
          <a:bodyPr/>
          <a:lstStyle/>
          <a:p>
            <a:r>
              <a:rPr lang="en-US" dirty="0"/>
              <a:t>Scope Of The Project</a:t>
            </a:r>
          </a:p>
        </p:txBody>
      </p:sp>
      <p:sp>
        <p:nvSpPr>
          <p:cNvPr id="3" name="Content Placeholder 2">
            <a:extLst>
              <a:ext uri="{FF2B5EF4-FFF2-40B4-BE49-F238E27FC236}">
                <a16:creationId xmlns:a16="http://schemas.microsoft.com/office/drawing/2014/main" id="{AC7CE8E6-616C-4069-BA45-5BD63C3DFCA7}"/>
              </a:ext>
            </a:extLst>
          </p:cNvPr>
          <p:cNvSpPr>
            <a:spLocks noGrp="1"/>
          </p:cNvSpPr>
          <p:nvPr>
            <p:ph idx="1"/>
          </p:nvPr>
        </p:nvSpPr>
        <p:spPr/>
        <p:txBody>
          <a:bodyPr/>
          <a:lstStyle/>
          <a:p>
            <a:r>
              <a:rPr lang="en-US" dirty="0"/>
              <a:t>To determine whether the end user has the specific Application installed on his mobile device ( IOS/Android ).</a:t>
            </a:r>
          </a:p>
          <a:p>
            <a:r>
              <a:rPr lang="en-US" dirty="0"/>
              <a:t>Change the Website Banner Content to the appropriate text depending on the installation status of the application.</a:t>
            </a:r>
          </a:p>
        </p:txBody>
      </p:sp>
    </p:spTree>
    <p:extLst>
      <p:ext uri="{BB962C8B-B14F-4D97-AF65-F5344CB8AC3E}">
        <p14:creationId xmlns:p14="http://schemas.microsoft.com/office/powerpoint/2010/main" val="1890698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47B4-B1FA-4F97-9C1D-56722B79569B}"/>
              </a:ext>
            </a:extLst>
          </p:cNvPr>
          <p:cNvSpPr>
            <a:spLocks noGrp="1"/>
          </p:cNvSpPr>
          <p:nvPr>
            <p:ph type="title"/>
          </p:nvPr>
        </p:nvSpPr>
        <p:spPr/>
        <p:txBody>
          <a:bodyPr/>
          <a:lstStyle/>
          <a:p>
            <a:r>
              <a:rPr lang="en-US" b="1" i="1" u="sng" dirty="0"/>
              <a:t>Expected Outputs</a:t>
            </a:r>
          </a:p>
        </p:txBody>
      </p:sp>
      <p:sp>
        <p:nvSpPr>
          <p:cNvPr id="3" name="Text Placeholder 2">
            <a:extLst>
              <a:ext uri="{FF2B5EF4-FFF2-40B4-BE49-F238E27FC236}">
                <a16:creationId xmlns:a16="http://schemas.microsoft.com/office/drawing/2014/main" id="{AD7768E6-CAAD-45AD-BFE7-36FAB71FB87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92022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680B-5231-4916-A7E9-8EE3DFAE4148}"/>
              </a:ext>
            </a:extLst>
          </p:cNvPr>
          <p:cNvSpPr>
            <a:spLocks noGrp="1"/>
          </p:cNvSpPr>
          <p:nvPr>
            <p:ph type="title"/>
          </p:nvPr>
        </p:nvSpPr>
        <p:spPr/>
        <p:txBody>
          <a:bodyPr/>
          <a:lstStyle/>
          <a:p>
            <a:r>
              <a:rPr lang="en-US" dirty="0"/>
              <a:t>Before App Installation</a:t>
            </a:r>
          </a:p>
        </p:txBody>
      </p:sp>
      <p:pic>
        <p:nvPicPr>
          <p:cNvPr id="5" name="Content Placeholder 4">
            <a:extLst>
              <a:ext uri="{FF2B5EF4-FFF2-40B4-BE49-F238E27FC236}">
                <a16:creationId xmlns:a16="http://schemas.microsoft.com/office/drawing/2014/main" id="{52DAB9D0-187B-49FC-BD23-9901BE7CC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1312" y="2438401"/>
            <a:ext cx="3121151" cy="3840480"/>
          </a:xfrm>
        </p:spPr>
      </p:pic>
    </p:spTree>
    <p:extLst>
      <p:ext uri="{BB962C8B-B14F-4D97-AF65-F5344CB8AC3E}">
        <p14:creationId xmlns:p14="http://schemas.microsoft.com/office/powerpoint/2010/main" val="2664733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1AA4-61B9-48AB-856E-28DA39073C19}"/>
              </a:ext>
            </a:extLst>
          </p:cNvPr>
          <p:cNvSpPr>
            <a:spLocks noGrp="1"/>
          </p:cNvSpPr>
          <p:nvPr>
            <p:ph type="title"/>
          </p:nvPr>
        </p:nvSpPr>
        <p:spPr/>
        <p:txBody>
          <a:bodyPr/>
          <a:lstStyle/>
          <a:p>
            <a:r>
              <a:rPr lang="en-US" dirty="0"/>
              <a:t>After App Installation</a:t>
            </a:r>
          </a:p>
        </p:txBody>
      </p:sp>
      <p:pic>
        <p:nvPicPr>
          <p:cNvPr id="5" name="Content Placeholder 4">
            <a:extLst>
              <a:ext uri="{FF2B5EF4-FFF2-40B4-BE49-F238E27FC236}">
                <a16:creationId xmlns:a16="http://schemas.microsoft.com/office/drawing/2014/main" id="{D7FBA38B-4357-4468-9521-9B2E392716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0728" y="2401825"/>
            <a:ext cx="3233928" cy="3840480"/>
          </a:xfrm>
        </p:spPr>
      </p:pic>
    </p:spTree>
    <p:extLst>
      <p:ext uri="{BB962C8B-B14F-4D97-AF65-F5344CB8AC3E}">
        <p14:creationId xmlns:p14="http://schemas.microsoft.com/office/powerpoint/2010/main" val="1700426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EB76F-BD5F-4DC6-9D6C-312399DB473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486223C-5F9B-4EF5-8D4F-C053A1176D46}"/>
              </a:ext>
            </a:extLst>
          </p:cNvPr>
          <p:cNvSpPr>
            <a:spLocks noGrp="1"/>
          </p:cNvSpPr>
          <p:nvPr>
            <p:ph idx="1"/>
          </p:nvPr>
        </p:nvSpPr>
        <p:spPr/>
        <p:txBody>
          <a:bodyPr/>
          <a:lstStyle/>
          <a:p>
            <a:r>
              <a:rPr lang="en-US" dirty="0"/>
              <a:t>GetInstalledRelatedApps() API: </a:t>
            </a:r>
            <a:r>
              <a:rPr lang="en-US" dirty="0">
                <a:hlinkClick r:id="rId2"/>
              </a:rPr>
              <a:t>https://web.dev/get-installed-related-apps/</a:t>
            </a:r>
            <a:endParaRPr lang="en-US" dirty="0"/>
          </a:p>
          <a:p>
            <a:endParaRPr lang="en-US" dirty="0"/>
          </a:p>
          <a:p>
            <a:r>
              <a:rPr lang="en-US" dirty="0"/>
              <a:t>Apple Smart-Banner Documentation: </a:t>
            </a:r>
            <a:r>
              <a:rPr lang="en-US" dirty="0">
                <a:hlinkClick r:id="rId3"/>
              </a:rPr>
              <a:t>https://developer.apple.com/documentation/webkit/promoting_apps_with_smart_app_banners</a:t>
            </a:r>
            <a:endParaRPr lang="en-US" dirty="0"/>
          </a:p>
          <a:p>
            <a:endParaRPr lang="en-US" dirty="0"/>
          </a:p>
        </p:txBody>
      </p:sp>
    </p:spTree>
    <p:extLst>
      <p:ext uri="{BB962C8B-B14F-4D97-AF65-F5344CB8AC3E}">
        <p14:creationId xmlns:p14="http://schemas.microsoft.com/office/powerpoint/2010/main" val="1458706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21D1-3E2F-4E8E-8D2A-FC3809A41D50}"/>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8198BF07-1402-4CFE-9793-152A365568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0682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BEAF-533C-4D7A-A056-812BC8FE3005}"/>
              </a:ext>
            </a:extLst>
          </p:cNvPr>
          <p:cNvSpPr>
            <a:spLocks noGrp="1"/>
          </p:cNvSpPr>
          <p:nvPr>
            <p:ph type="title"/>
          </p:nvPr>
        </p:nvSpPr>
        <p:spPr/>
        <p:txBody>
          <a:bodyPr/>
          <a:lstStyle/>
          <a:p>
            <a:r>
              <a:rPr lang="en-US" dirty="0"/>
              <a:t>GetInstalledRelatedApps() API</a:t>
            </a:r>
          </a:p>
        </p:txBody>
      </p:sp>
      <p:sp>
        <p:nvSpPr>
          <p:cNvPr id="3" name="Content Placeholder 2">
            <a:extLst>
              <a:ext uri="{FF2B5EF4-FFF2-40B4-BE49-F238E27FC236}">
                <a16:creationId xmlns:a16="http://schemas.microsoft.com/office/drawing/2014/main" id="{5FCCB704-06B3-4BC5-BDEF-16166B289CC8}"/>
              </a:ext>
            </a:extLst>
          </p:cNvPr>
          <p:cNvSpPr>
            <a:spLocks noGrp="1"/>
          </p:cNvSpPr>
          <p:nvPr>
            <p:ph idx="1"/>
          </p:nvPr>
        </p:nvSpPr>
        <p:spPr>
          <a:xfrm>
            <a:off x="1185673" y="2435012"/>
            <a:ext cx="9601196" cy="3318936"/>
          </a:xfrm>
        </p:spPr>
        <p:txBody>
          <a:bodyPr/>
          <a:lstStyle/>
          <a:p>
            <a:r>
              <a:rPr lang="en-US" dirty="0"/>
              <a:t>The </a:t>
            </a:r>
            <a:r>
              <a:rPr lang="en-US" b="1" i="1" dirty="0"/>
              <a:t>getInstalledRelatedApps() </a:t>
            </a:r>
            <a:r>
              <a:rPr lang="en-US" dirty="0"/>
              <a:t>makes it possible for your page to check if your mobile or desktop app, or in some cases, if your Progressive Web App (PWA) is already installed on a user's device, and allows you to customize the user experience if it is.</a:t>
            </a:r>
          </a:p>
          <a:p>
            <a:endParaRPr lang="en-US" dirty="0"/>
          </a:p>
        </p:txBody>
      </p:sp>
    </p:spTree>
    <p:extLst>
      <p:ext uri="{BB962C8B-B14F-4D97-AF65-F5344CB8AC3E}">
        <p14:creationId xmlns:p14="http://schemas.microsoft.com/office/powerpoint/2010/main" val="3856007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CC9F-ADD7-4EDC-8B76-F649F1B8EB3B}"/>
              </a:ext>
            </a:extLst>
          </p:cNvPr>
          <p:cNvSpPr>
            <a:spLocks noGrp="1"/>
          </p:cNvSpPr>
          <p:nvPr>
            <p:ph type="title"/>
          </p:nvPr>
        </p:nvSpPr>
        <p:spPr/>
        <p:txBody>
          <a:bodyPr/>
          <a:lstStyle/>
          <a:p>
            <a:r>
              <a:rPr lang="en-US" dirty="0"/>
              <a:t>Some Functionality</a:t>
            </a:r>
          </a:p>
        </p:txBody>
      </p:sp>
      <p:sp>
        <p:nvSpPr>
          <p:cNvPr id="3" name="Content Placeholder 2">
            <a:extLst>
              <a:ext uri="{FF2B5EF4-FFF2-40B4-BE49-F238E27FC236}">
                <a16:creationId xmlns:a16="http://schemas.microsoft.com/office/drawing/2014/main" id="{10B0268B-2261-4169-AB90-FA8A27CBE454}"/>
              </a:ext>
            </a:extLst>
          </p:cNvPr>
          <p:cNvSpPr>
            <a:spLocks noGrp="1"/>
          </p:cNvSpPr>
          <p:nvPr>
            <p:ph idx="1"/>
          </p:nvPr>
        </p:nvSpPr>
        <p:spPr/>
        <p:txBody>
          <a:bodyPr/>
          <a:lstStyle/>
          <a:p>
            <a:pPr marL="0" indent="0">
              <a:buNone/>
            </a:pPr>
            <a:r>
              <a:rPr lang="en-US" dirty="0"/>
              <a:t>For example, if app is already installed:</a:t>
            </a:r>
          </a:p>
          <a:p>
            <a:r>
              <a:rPr lang="en-US" dirty="0"/>
              <a:t>Redirecting the user from a product marketing page directly into your app.</a:t>
            </a:r>
          </a:p>
          <a:p>
            <a:r>
              <a:rPr lang="en-US" dirty="0"/>
              <a:t>Centralizing some functionality like notifications in the other app to prevent duplicate notifications.</a:t>
            </a:r>
          </a:p>
          <a:p>
            <a:r>
              <a:rPr lang="en-US" dirty="0"/>
              <a:t>Not promoting the installation of your PWA if your other app is already installed.</a:t>
            </a:r>
          </a:p>
        </p:txBody>
      </p:sp>
    </p:spTree>
    <p:extLst>
      <p:ext uri="{BB962C8B-B14F-4D97-AF65-F5344CB8AC3E}">
        <p14:creationId xmlns:p14="http://schemas.microsoft.com/office/powerpoint/2010/main" val="204572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ED445-B946-4052-BAC2-E08CDCF94A2E}"/>
              </a:ext>
            </a:extLst>
          </p:cNvPr>
          <p:cNvSpPr>
            <a:spLocks noGrp="1"/>
          </p:cNvSpPr>
          <p:nvPr>
            <p:ph type="title"/>
          </p:nvPr>
        </p:nvSpPr>
        <p:spPr/>
        <p:txBody>
          <a:bodyPr/>
          <a:lstStyle/>
          <a:p>
            <a:r>
              <a:rPr lang="en-US" dirty="0"/>
              <a:t>How to Use getInstalledRelatedApps()</a:t>
            </a:r>
          </a:p>
        </p:txBody>
      </p:sp>
      <p:sp>
        <p:nvSpPr>
          <p:cNvPr id="3" name="Content Placeholder 2">
            <a:extLst>
              <a:ext uri="{FF2B5EF4-FFF2-40B4-BE49-F238E27FC236}">
                <a16:creationId xmlns:a16="http://schemas.microsoft.com/office/drawing/2014/main" id="{CAAB69CB-880B-4342-BC22-16763589B84B}"/>
              </a:ext>
            </a:extLst>
          </p:cNvPr>
          <p:cNvSpPr>
            <a:spLocks noGrp="1"/>
          </p:cNvSpPr>
          <p:nvPr>
            <p:ph idx="1"/>
          </p:nvPr>
        </p:nvSpPr>
        <p:spPr/>
        <p:txBody>
          <a:bodyPr/>
          <a:lstStyle/>
          <a:p>
            <a:r>
              <a:rPr lang="en-US" dirty="0"/>
              <a:t>To use the getInstalledRelatedApps() API, you need to tell your app about your site, then tell your site about your app. Once you've defined the relationship between the two, you can check if the app is installed.</a:t>
            </a:r>
          </a:p>
          <a:p>
            <a:endParaRPr lang="en-US" dirty="0"/>
          </a:p>
          <a:p>
            <a:r>
              <a:rPr lang="en-US" b="1" i="1" dirty="0">
                <a:solidFill>
                  <a:srgbClr val="FF0000"/>
                </a:solidFill>
              </a:rPr>
              <a:t>NOTE:</a:t>
            </a:r>
            <a:r>
              <a:rPr lang="en-US" dirty="0"/>
              <a:t> The getInstalledRelatedApps() API only allows you to check if your apps are installed. You cannot get a list of all installed apps, or check if other 3rd party apps are installed.</a:t>
            </a:r>
          </a:p>
        </p:txBody>
      </p:sp>
    </p:spTree>
    <p:extLst>
      <p:ext uri="{BB962C8B-B14F-4D97-AF65-F5344CB8AC3E}">
        <p14:creationId xmlns:p14="http://schemas.microsoft.com/office/powerpoint/2010/main" val="181618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6719-23BE-43A6-87BC-0F00B867C6FB}"/>
              </a:ext>
            </a:extLst>
          </p:cNvPr>
          <p:cNvSpPr>
            <a:spLocks noGrp="1"/>
          </p:cNvSpPr>
          <p:nvPr>
            <p:ph type="title"/>
          </p:nvPr>
        </p:nvSpPr>
        <p:spPr/>
        <p:txBody>
          <a:bodyPr>
            <a:normAutofit fontScale="90000"/>
          </a:bodyPr>
          <a:lstStyle/>
          <a:p>
            <a:r>
              <a:rPr lang="en-US" dirty="0"/>
              <a:t>1</a:t>
            </a:r>
            <a:r>
              <a:rPr lang="en-US" baseline="30000" dirty="0"/>
              <a:t>st</a:t>
            </a:r>
            <a:r>
              <a:rPr lang="en-US" dirty="0"/>
              <a:t> Step: Tell Android App About the Website</a:t>
            </a:r>
          </a:p>
        </p:txBody>
      </p:sp>
      <p:sp>
        <p:nvSpPr>
          <p:cNvPr id="3" name="Content Placeholder 2">
            <a:extLst>
              <a:ext uri="{FF2B5EF4-FFF2-40B4-BE49-F238E27FC236}">
                <a16:creationId xmlns:a16="http://schemas.microsoft.com/office/drawing/2014/main" id="{AC61A75B-8490-42CF-857D-ECE2511C377B}"/>
              </a:ext>
            </a:extLst>
          </p:cNvPr>
          <p:cNvSpPr>
            <a:spLocks noGrp="1"/>
          </p:cNvSpPr>
          <p:nvPr>
            <p:ph idx="1"/>
          </p:nvPr>
        </p:nvSpPr>
        <p:spPr/>
        <p:txBody>
          <a:bodyPr/>
          <a:lstStyle/>
          <a:p>
            <a:r>
              <a:rPr lang="en-US" dirty="0"/>
              <a:t>First, you'll need to update your Android app to define the relationship between your website and Android application using the </a:t>
            </a:r>
            <a:r>
              <a:rPr lang="en-US" b="1" i="1" dirty="0"/>
              <a:t>Digital Asset Links</a:t>
            </a:r>
            <a:r>
              <a:rPr lang="en-US" dirty="0"/>
              <a:t> system. </a:t>
            </a:r>
          </a:p>
          <a:p>
            <a:r>
              <a:rPr lang="en-US" dirty="0"/>
              <a:t>This ensures that only your website can check if your Android app is installed.</a:t>
            </a:r>
          </a:p>
        </p:txBody>
      </p:sp>
    </p:spTree>
    <p:extLst>
      <p:ext uri="{BB962C8B-B14F-4D97-AF65-F5344CB8AC3E}">
        <p14:creationId xmlns:p14="http://schemas.microsoft.com/office/powerpoint/2010/main" val="2415374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246E-B9F0-49E9-914A-7774BDF1A996}"/>
              </a:ext>
            </a:extLst>
          </p:cNvPr>
          <p:cNvSpPr>
            <a:spLocks noGrp="1"/>
          </p:cNvSpPr>
          <p:nvPr>
            <p:ph type="title"/>
          </p:nvPr>
        </p:nvSpPr>
        <p:spPr/>
        <p:txBody>
          <a:bodyPr/>
          <a:lstStyle/>
          <a:p>
            <a:r>
              <a:rPr lang="en-US" dirty="0"/>
              <a:t>AndroidManifest.xml Changes</a:t>
            </a:r>
          </a:p>
        </p:txBody>
      </p:sp>
      <p:sp>
        <p:nvSpPr>
          <p:cNvPr id="3" name="Content Placeholder 2">
            <a:extLst>
              <a:ext uri="{FF2B5EF4-FFF2-40B4-BE49-F238E27FC236}">
                <a16:creationId xmlns:a16="http://schemas.microsoft.com/office/drawing/2014/main" id="{F7E46712-238B-4864-9E19-B558F4F446DB}"/>
              </a:ext>
            </a:extLst>
          </p:cNvPr>
          <p:cNvSpPr>
            <a:spLocks noGrp="1"/>
          </p:cNvSpPr>
          <p:nvPr>
            <p:ph idx="1"/>
          </p:nvPr>
        </p:nvSpPr>
        <p:spPr/>
        <p:txBody>
          <a:bodyPr>
            <a:normAutofit/>
          </a:bodyPr>
          <a:lstStyle/>
          <a:p>
            <a:r>
              <a:rPr lang="en-US" dirty="0"/>
              <a:t>In the AndroidManifest.xml of our Android app, add an </a:t>
            </a:r>
            <a:r>
              <a:rPr lang="en-US" b="1" i="1" dirty="0" err="1">
                <a:solidFill>
                  <a:srgbClr val="FF0000"/>
                </a:solidFill>
              </a:rPr>
              <a:t>asset_statements</a:t>
            </a:r>
            <a:r>
              <a:rPr lang="en-US" dirty="0"/>
              <a:t> entry:</a:t>
            </a:r>
          </a:p>
          <a:p>
            <a:endParaRPr lang="en-US" dirty="0"/>
          </a:p>
        </p:txBody>
      </p:sp>
      <p:pic>
        <p:nvPicPr>
          <p:cNvPr id="5" name="Picture 4">
            <a:extLst>
              <a:ext uri="{FF2B5EF4-FFF2-40B4-BE49-F238E27FC236}">
                <a16:creationId xmlns:a16="http://schemas.microsoft.com/office/drawing/2014/main" id="{4A1E72BF-A2CE-4A42-8AD8-54CD57BAD5FD}"/>
              </a:ext>
            </a:extLst>
          </p:cNvPr>
          <p:cNvPicPr>
            <a:picLocks noChangeAspect="1"/>
          </p:cNvPicPr>
          <p:nvPr/>
        </p:nvPicPr>
        <p:blipFill>
          <a:blip r:embed="rId2"/>
          <a:stretch>
            <a:fillRect/>
          </a:stretch>
        </p:blipFill>
        <p:spPr>
          <a:xfrm>
            <a:off x="1671636" y="3429000"/>
            <a:ext cx="8848725" cy="2676525"/>
          </a:xfrm>
          <a:prstGeom prst="rect">
            <a:avLst/>
          </a:prstGeom>
        </p:spPr>
      </p:pic>
    </p:spTree>
    <p:extLst>
      <p:ext uri="{BB962C8B-B14F-4D97-AF65-F5344CB8AC3E}">
        <p14:creationId xmlns:p14="http://schemas.microsoft.com/office/powerpoint/2010/main" val="392464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E3F9-F543-4542-B38A-7ADD50F30F9B}"/>
              </a:ext>
            </a:extLst>
          </p:cNvPr>
          <p:cNvSpPr>
            <a:spLocks noGrp="1"/>
          </p:cNvSpPr>
          <p:nvPr>
            <p:ph type="title"/>
          </p:nvPr>
        </p:nvSpPr>
        <p:spPr/>
        <p:txBody>
          <a:bodyPr/>
          <a:lstStyle/>
          <a:p>
            <a:r>
              <a:rPr lang="en-US" dirty="0"/>
              <a:t>Strings.xml Changes</a:t>
            </a:r>
          </a:p>
        </p:txBody>
      </p:sp>
      <p:sp>
        <p:nvSpPr>
          <p:cNvPr id="3" name="Content Placeholder 2">
            <a:extLst>
              <a:ext uri="{FF2B5EF4-FFF2-40B4-BE49-F238E27FC236}">
                <a16:creationId xmlns:a16="http://schemas.microsoft.com/office/drawing/2014/main" id="{4F11D810-228F-4F59-B074-F930E48CAB63}"/>
              </a:ext>
            </a:extLst>
          </p:cNvPr>
          <p:cNvSpPr>
            <a:spLocks noGrp="1"/>
          </p:cNvSpPr>
          <p:nvPr>
            <p:ph idx="1"/>
          </p:nvPr>
        </p:nvSpPr>
        <p:spPr>
          <a:xfrm>
            <a:off x="1197865" y="2389632"/>
            <a:ext cx="9601196" cy="3486236"/>
          </a:xfrm>
        </p:spPr>
        <p:txBody>
          <a:bodyPr/>
          <a:lstStyle/>
          <a:p>
            <a:r>
              <a:rPr lang="en-US" dirty="0"/>
              <a:t>Then, in strings.xml, add the following asset statement, updating site with our domain. We need to include the escaping characters. For example:</a:t>
            </a:r>
          </a:p>
          <a:p>
            <a:endParaRPr lang="en-US" dirty="0"/>
          </a:p>
          <a:p>
            <a:endParaRPr lang="en-US" dirty="0"/>
          </a:p>
        </p:txBody>
      </p:sp>
      <p:pic>
        <p:nvPicPr>
          <p:cNvPr id="5" name="Picture 4">
            <a:extLst>
              <a:ext uri="{FF2B5EF4-FFF2-40B4-BE49-F238E27FC236}">
                <a16:creationId xmlns:a16="http://schemas.microsoft.com/office/drawing/2014/main" id="{89F8DF0A-1AEC-4925-8621-C46A3F722FCF}"/>
              </a:ext>
            </a:extLst>
          </p:cNvPr>
          <p:cNvPicPr>
            <a:picLocks noChangeAspect="1"/>
          </p:cNvPicPr>
          <p:nvPr/>
        </p:nvPicPr>
        <p:blipFill>
          <a:blip r:embed="rId2"/>
          <a:stretch>
            <a:fillRect/>
          </a:stretch>
        </p:blipFill>
        <p:spPr>
          <a:xfrm>
            <a:off x="1769172" y="3236785"/>
            <a:ext cx="8848725" cy="2981135"/>
          </a:xfrm>
          <a:prstGeom prst="rect">
            <a:avLst/>
          </a:prstGeom>
        </p:spPr>
      </p:pic>
    </p:spTree>
    <p:extLst>
      <p:ext uri="{BB962C8B-B14F-4D97-AF65-F5344CB8AC3E}">
        <p14:creationId xmlns:p14="http://schemas.microsoft.com/office/powerpoint/2010/main" val="918558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87E0-8A11-4FE8-9284-F285C652A6E7}"/>
              </a:ext>
            </a:extLst>
          </p:cNvPr>
          <p:cNvSpPr>
            <a:spLocks noGrp="1"/>
          </p:cNvSpPr>
          <p:nvPr>
            <p:ph type="title"/>
          </p:nvPr>
        </p:nvSpPr>
        <p:spPr/>
        <p:txBody>
          <a:bodyPr>
            <a:normAutofit fontScale="90000"/>
          </a:bodyPr>
          <a:lstStyle/>
          <a:p>
            <a:r>
              <a:rPr lang="en-US" dirty="0"/>
              <a:t>2</a:t>
            </a:r>
            <a:r>
              <a:rPr lang="en-US" baseline="30000" dirty="0"/>
              <a:t>nd</a:t>
            </a:r>
            <a:r>
              <a:rPr lang="en-US" dirty="0"/>
              <a:t> Step: Tell your Website About Your Android App</a:t>
            </a:r>
          </a:p>
        </p:txBody>
      </p:sp>
      <p:sp>
        <p:nvSpPr>
          <p:cNvPr id="3" name="Content Placeholder 2">
            <a:extLst>
              <a:ext uri="{FF2B5EF4-FFF2-40B4-BE49-F238E27FC236}">
                <a16:creationId xmlns:a16="http://schemas.microsoft.com/office/drawing/2014/main" id="{764367D4-A80C-4BD2-B3A6-309E975253A4}"/>
              </a:ext>
            </a:extLst>
          </p:cNvPr>
          <p:cNvSpPr>
            <a:spLocks noGrp="1"/>
          </p:cNvSpPr>
          <p:nvPr>
            <p:ph idx="1"/>
          </p:nvPr>
        </p:nvSpPr>
        <p:spPr/>
        <p:txBody>
          <a:bodyPr/>
          <a:lstStyle/>
          <a:p>
            <a:r>
              <a:rPr lang="en-US" dirty="0"/>
              <a:t>Next, tell our website about our Android app by adding a </a:t>
            </a:r>
            <a:r>
              <a:rPr lang="en-US" b="1" i="1" dirty="0"/>
              <a:t>web app manifest</a:t>
            </a:r>
            <a:r>
              <a:rPr lang="en-US" dirty="0"/>
              <a:t> to your page. The manifest must include the </a:t>
            </a:r>
            <a:r>
              <a:rPr lang="en-US" b="1" i="1" dirty="0" err="1"/>
              <a:t>related_applications</a:t>
            </a:r>
            <a:r>
              <a:rPr lang="en-US" b="1" i="1" dirty="0"/>
              <a:t> </a:t>
            </a:r>
            <a:r>
              <a:rPr lang="en-US" dirty="0"/>
              <a:t>property, an array that provides the details about our app, including platform and id.</a:t>
            </a:r>
          </a:p>
          <a:p>
            <a:r>
              <a:rPr lang="en-US" dirty="0"/>
              <a:t>platform must be play</a:t>
            </a:r>
          </a:p>
          <a:p>
            <a:r>
              <a:rPr lang="en-US" dirty="0"/>
              <a:t>id is the Google Play application ID for your Android app</a:t>
            </a:r>
          </a:p>
        </p:txBody>
      </p:sp>
    </p:spTree>
    <p:extLst>
      <p:ext uri="{BB962C8B-B14F-4D97-AF65-F5344CB8AC3E}">
        <p14:creationId xmlns:p14="http://schemas.microsoft.com/office/powerpoint/2010/main" val="33922202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120</TotalTime>
  <Words>663</Words>
  <Application>Microsoft Office PowerPoint</Application>
  <PresentationFormat>Widescreen</PresentationFormat>
  <Paragraphs>51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Garamond</vt:lpstr>
      <vt:lpstr>Organic</vt:lpstr>
      <vt:lpstr>App Download Project</vt:lpstr>
      <vt:lpstr>Scope Of The Project</vt:lpstr>
      <vt:lpstr>GetInstalledRelatedApps() API</vt:lpstr>
      <vt:lpstr>Some Functionality</vt:lpstr>
      <vt:lpstr>How to Use getInstalledRelatedApps()</vt:lpstr>
      <vt:lpstr>1st Step: Tell Android App About the Website</vt:lpstr>
      <vt:lpstr>AndroidManifest.xml Changes</vt:lpstr>
      <vt:lpstr>Strings.xml Changes</vt:lpstr>
      <vt:lpstr>2nd Step: Tell your Website About Your Android App</vt:lpstr>
      <vt:lpstr>Example</vt:lpstr>
      <vt:lpstr>3rd Step: Check if your App is Installed</vt:lpstr>
      <vt:lpstr>Common.js</vt:lpstr>
      <vt:lpstr>Demo.js</vt:lpstr>
      <vt:lpstr>Expected Output</vt:lpstr>
      <vt:lpstr>Before App Installation</vt:lpstr>
      <vt:lpstr>After App Installation (incase of PWA)</vt:lpstr>
      <vt:lpstr>Solution For IOS Devices</vt:lpstr>
      <vt:lpstr>Apple’s Smart Banner</vt:lpstr>
      <vt:lpstr>Apple’s Smart Banner Contd.</vt:lpstr>
      <vt:lpstr>Expected Outputs</vt:lpstr>
      <vt:lpstr>Before App Installation</vt:lpstr>
      <vt:lpstr>After App Installation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Download Project</dc:title>
  <dc:creator>Divyansh Ryuzaki</dc:creator>
  <cp:lastModifiedBy>Divyansh Ryuzaki</cp:lastModifiedBy>
  <cp:revision>8</cp:revision>
  <dcterms:created xsi:type="dcterms:W3CDTF">2022-06-09T12:37:49Z</dcterms:created>
  <dcterms:modified xsi:type="dcterms:W3CDTF">2022-06-09T14:40:10Z</dcterms:modified>
</cp:coreProperties>
</file>