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300" r:id="rId7"/>
    <p:sldId id="286" r:id="rId8"/>
    <p:sldId id="288" r:id="rId9"/>
    <p:sldId id="299" r:id="rId10"/>
    <p:sldId id="301" r:id="rId11"/>
    <p:sldId id="304" r:id="rId12"/>
    <p:sldId id="302" r:id="rId13"/>
    <p:sldId id="307" r:id="rId14"/>
    <p:sldId id="303" r:id="rId15"/>
    <p:sldId id="308" r:id="rId16"/>
    <p:sldId id="309" r:id="rId17"/>
    <p:sldId id="305" r:id="rId18"/>
    <p:sldId id="310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46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apbox.com/mapbox-gl-js/guid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671" y="1679169"/>
            <a:ext cx="7096933" cy="2410692"/>
          </a:xfrm>
        </p:spPr>
        <p:txBody>
          <a:bodyPr/>
          <a:lstStyle/>
          <a:p>
            <a:r>
              <a:rPr lang="en-US" dirty="0"/>
              <a:t> MapBox GL JS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	</a:t>
            </a:r>
            <a:r>
              <a:rPr lang="en-US" sz="2000" b="0" i="1" dirty="0"/>
              <a:t>By: Divyansh Chaudhary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42DA-3D86-4544-BC4F-F65DC07A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Icon to the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C409-1001-4E81-A96F-EBCBB0CC7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Upon loading, the map uses </a:t>
            </a:r>
            <a:r>
              <a:rPr lang="en-US" sz="2000" b="1" i="1" dirty="0"/>
              <a:t>loadImage</a:t>
            </a:r>
            <a:r>
              <a:rPr lang="en-US" sz="2000" dirty="0"/>
              <a:t> then </a:t>
            </a:r>
            <a:r>
              <a:rPr lang="en-US" sz="2000" b="1" i="1" u="sng" dirty="0"/>
              <a:t>addImage</a:t>
            </a:r>
            <a:r>
              <a:rPr lang="en-US" sz="2000" dirty="0"/>
              <a:t> followed by </a:t>
            </a:r>
            <a:r>
              <a:rPr lang="en-US" sz="2000" b="1" i="1" dirty="0"/>
              <a:t>addsource</a:t>
            </a:r>
            <a:r>
              <a:rPr lang="en-US" sz="2000" dirty="0"/>
              <a:t> to add a data source containing one point feature and </a:t>
            </a:r>
            <a:r>
              <a:rPr lang="en-US" sz="2000" b="1" i="1" dirty="0"/>
              <a:t>addlayer</a:t>
            </a:r>
            <a:r>
              <a:rPr lang="en-US" sz="2000" dirty="0"/>
              <a:t> to create a new symbol layer that uses the icon to represent the point data.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9F5ED-4988-474A-8E00-08FA41CA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67" y="3202794"/>
            <a:ext cx="746864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7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D538-7ED2-47EA-B4A0-BC8AE99B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C4844-D911-4EE1-94B8-EC05CB15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information on clicks and hovers with Popups and Tooltips.</a:t>
            </a:r>
          </a:p>
          <a:p>
            <a:r>
              <a:rPr lang="en-US" dirty="0"/>
              <a:t>Example: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FAAE7-D3C9-4BEA-BE81-44BD0761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28" y="3429000"/>
            <a:ext cx="5687460" cy="164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8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995B-1C58-43D9-9164-FD0BBBB8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Line using a </a:t>
            </a:r>
            <a:r>
              <a:rPr lang="en-US" dirty="0" err="1"/>
              <a:t>GeoJson</a:t>
            </a:r>
            <a:r>
              <a:rPr lang="en-US" dirty="0"/>
              <a:t>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7952-D096-4A4A-A06A-F31430EA6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1917713"/>
            <a:ext cx="9779182" cy="3366815"/>
          </a:xfrm>
        </p:spPr>
        <p:txBody>
          <a:bodyPr/>
          <a:lstStyle/>
          <a:p>
            <a:r>
              <a:rPr lang="en-US" dirty="0"/>
              <a:t>Add a GeoJSON line to a map using </a:t>
            </a:r>
            <a:r>
              <a:rPr lang="en-US" b="1" i="1" dirty="0"/>
              <a:t>addsource</a:t>
            </a:r>
            <a:r>
              <a:rPr lang="en-US" b="1" dirty="0"/>
              <a:t> </a:t>
            </a:r>
            <a:r>
              <a:rPr lang="en-US" dirty="0"/>
              <a:t>then style it using </a:t>
            </a:r>
            <a:r>
              <a:rPr lang="en-US" b="1" i="1" dirty="0"/>
              <a:t>addlayer</a:t>
            </a:r>
            <a:r>
              <a:rPr lang="en-US" dirty="0"/>
              <a:t>’s </a:t>
            </a:r>
            <a:r>
              <a:rPr lang="en-US" b="1" i="1" dirty="0"/>
              <a:t>paint</a:t>
            </a:r>
            <a:r>
              <a:rPr lang="en-US" dirty="0"/>
              <a:t> properties.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F079A-A31C-4636-8C4B-78D5D2A5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79" y="2900356"/>
            <a:ext cx="5793971" cy="245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2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6779-77FC-4A40-ADD9-5E4B66CC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FlyTo &amp; FitBounds in Mapbox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5CB9-A383-4837-956D-B3D2FA73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1" dirty="0"/>
              <a:t>FlyTo:</a:t>
            </a:r>
            <a:r>
              <a:rPr lang="en-US" sz="2400" dirty="0"/>
              <a:t> Use </a:t>
            </a:r>
            <a:r>
              <a:rPr lang="en-US" sz="2400" b="1" i="1" dirty="0"/>
              <a:t>flyTo</a:t>
            </a:r>
            <a:r>
              <a:rPr lang="en-US" sz="2400" dirty="0"/>
              <a:t> to smoothly interpolate between locations.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i="1" dirty="0"/>
          </a:p>
          <a:p>
            <a:r>
              <a:rPr lang="en-US" sz="2400" i="1" dirty="0"/>
              <a:t>FitBounds:</a:t>
            </a:r>
            <a:r>
              <a:rPr lang="en-US" sz="2400" dirty="0"/>
              <a:t> </a:t>
            </a:r>
            <a:r>
              <a:rPr lang="en-US" sz="2400" b="1" i="1" dirty="0"/>
              <a:t>fitBounds() </a:t>
            </a:r>
            <a:r>
              <a:rPr lang="en-US" sz="2400" dirty="0"/>
              <a:t>pans and zooms the map viewport so that the new visible area includes the user’s specified location. Takes southwest &amp; northeast corners of the area as input.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7DE72-212D-4C7E-8C01-03EA71B9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53" y="4669364"/>
            <a:ext cx="6506483" cy="88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DE9486-D3DF-432B-B11C-B8DC3880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53" y="2419404"/>
            <a:ext cx="822122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94CB-5FB5-4704-8DD4-8B1765D9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5536-E8B5-4F73-88AB-73DFD2649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545" y="2258536"/>
            <a:ext cx="9779182" cy="3366815"/>
          </a:xfrm>
        </p:spPr>
        <p:txBody>
          <a:bodyPr/>
          <a:lstStyle/>
          <a:p>
            <a:r>
              <a:rPr lang="en-US" i="1" u="sng" dirty="0"/>
              <a:t>Mapbox:</a:t>
            </a:r>
            <a:r>
              <a:rPr lang="en-US" dirty="0"/>
              <a:t> </a:t>
            </a:r>
            <a:r>
              <a:rPr lang="en-US" sz="2400" dirty="0"/>
              <a:t>Best for applications requiring advanced mapping features. Used in web-applications &amp; mobile-apps for responsive apps</a:t>
            </a:r>
          </a:p>
          <a:p>
            <a:endParaRPr lang="en-US" dirty="0"/>
          </a:p>
          <a:p>
            <a:r>
              <a:rPr lang="en-US" i="1" u="sng" dirty="0"/>
              <a:t>React-leaflet:</a:t>
            </a:r>
            <a:r>
              <a:rPr lang="en-US" i="1" dirty="0"/>
              <a:t> </a:t>
            </a:r>
            <a:r>
              <a:rPr lang="en-US" sz="2400" dirty="0"/>
              <a:t>Ideal for simpler applications or basic mapping functionalities with rapid development.</a:t>
            </a:r>
          </a:p>
        </p:txBody>
      </p:sp>
    </p:spTree>
    <p:extLst>
      <p:ext uri="{BB962C8B-B14F-4D97-AF65-F5344CB8AC3E}">
        <p14:creationId xmlns:p14="http://schemas.microsoft.com/office/powerpoint/2010/main" val="172428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7B3C-04AD-4EA9-BCA0-28CED396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99996-48C3-4D0C-BD34-1F7508A2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Documentation Link:</a:t>
            </a:r>
          </a:p>
          <a:p>
            <a:r>
              <a:rPr lang="en-US" sz="2400" dirty="0">
                <a:hlinkClick r:id="rId2"/>
              </a:rPr>
              <a:t>https://docs.mapbox.com/mapbox-gl-js/guides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1377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BAD41C-6FA4-4825-A180-AED309A12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187" y="316040"/>
            <a:ext cx="7096933" cy="3830130"/>
          </a:xfrm>
        </p:spPr>
        <p:txBody>
          <a:bodyPr/>
          <a:lstStyle/>
          <a:p>
            <a:pPr algn="ctr"/>
            <a:r>
              <a:rPr lang="en-US" i="1" dirty="0"/>
              <a:t>Thank You !!</a:t>
            </a:r>
            <a:br>
              <a:rPr lang="en-US" i="1" dirty="0"/>
            </a:br>
            <a:r>
              <a:rPr lang="en-US" sz="1400" i="1" dirty="0"/>
              <a:t>Have a great day ahead</a:t>
            </a:r>
            <a:br>
              <a:rPr lang="en-US" i="1" dirty="0"/>
            </a:b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52383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5271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Key Mapbox Components</a:t>
            </a:r>
          </a:p>
          <a:p>
            <a:r>
              <a:rPr lang="en-US" dirty="0"/>
              <a:t>Mapbox GL JS overview</a:t>
            </a:r>
          </a:p>
          <a:p>
            <a:r>
              <a:rPr lang="en-US" dirty="0"/>
              <a:t>Key Mapbox Features</a:t>
            </a:r>
          </a:p>
          <a:p>
            <a:r>
              <a:rPr lang="en-US" dirty="0"/>
              <a:t>Installation for Mapbox GL JS</a:t>
            </a:r>
          </a:p>
          <a:p>
            <a:r>
              <a:rPr lang="en-US" dirty="0"/>
              <a:t>Customizing Maps</a:t>
            </a:r>
          </a:p>
          <a:p>
            <a:r>
              <a:rPr lang="en-US" dirty="0"/>
              <a:t>Adding Markers to Map</a:t>
            </a:r>
          </a:p>
          <a:p>
            <a:r>
              <a:rPr lang="en-US" dirty="0"/>
              <a:t>Adding Interactivity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E1FF-C86F-40B4-970E-CF4155F4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18647"/>
            <a:ext cx="9779183" cy="1744415"/>
          </a:xfrm>
        </p:spPr>
        <p:txBody>
          <a:bodyPr/>
          <a:lstStyle/>
          <a:p>
            <a:r>
              <a:rPr lang="en-US" dirty="0"/>
              <a:t>Key Mapbox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53D20-111D-4779-94BE-B6FF96A2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10" y="2167097"/>
            <a:ext cx="8267768" cy="3366815"/>
          </a:xfrm>
        </p:spPr>
        <p:txBody>
          <a:bodyPr/>
          <a:lstStyle/>
          <a:p>
            <a:r>
              <a:rPr lang="en-US" sz="2000" b="1" i="1" dirty="0"/>
              <a:t>1.) Mapbox GL JS: </a:t>
            </a:r>
            <a:r>
              <a:rPr lang="en-US" sz="2000" dirty="0"/>
              <a:t>A JavaScript library for interactive, customizable maps that render vector tiles and support dynamic styling.</a:t>
            </a:r>
          </a:p>
          <a:p>
            <a:r>
              <a:rPr lang="en-US" sz="2000" b="1" i="1" dirty="0"/>
              <a:t>2.) Mapbox studio: </a:t>
            </a:r>
            <a:r>
              <a:rPr lang="en-US" sz="2000" dirty="0"/>
              <a:t>A web-based tool for designing and customizing maps, allowing users to style layers, add data, and create map templates.</a:t>
            </a:r>
          </a:p>
          <a:p>
            <a:r>
              <a:rPr lang="en-US" sz="2000" b="1" i="1" dirty="0"/>
              <a:t>3.) Mapbox Navigation sdk: </a:t>
            </a:r>
            <a:r>
              <a:rPr lang="en-US" sz="2000" dirty="0"/>
              <a:t>Tools for adding turn-by-turn navigation to mobile applications, supporting both iOS and Android platforms.</a:t>
            </a:r>
          </a:p>
          <a:p>
            <a:r>
              <a:rPr lang="en-US" sz="2000" dirty="0"/>
              <a:t>4.) Mapbox events and API’s for services integration into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E72B1-69AD-412E-BD0E-E74F043D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178" y="2829598"/>
            <a:ext cx="2926081" cy="9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7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MapBox GL JS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66C7B1-D96D-40FD-BB9C-D0D018D9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86" y="1846436"/>
            <a:ext cx="9779182" cy="336681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 powerful javascript library for interactive customizable maps.</a:t>
            </a:r>
          </a:p>
          <a:p>
            <a:r>
              <a:rPr lang="en-US" dirty="0"/>
              <a:t>Enables developers to create fast and visually stunning maps using vectors tiles and WebGL.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DE325-2E15-4088-A449-D9D44BA7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0" y="3784501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Mapbox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Vector Tiles: </a:t>
            </a:r>
            <a:r>
              <a:rPr lang="en-US" dirty="0"/>
              <a:t>Quick Rendering and smooth zooming</a:t>
            </a:r>
          </a:p>
          <a:p>
            <a:r>
              <a:rPr lang="en-US" i="1" u="sng" dirty="0"/>
              <a:t>Custom Styles: </a:t>
            </a:r>
            <a:r>
              <a:rPr lang="en-US" dirty="0"/>
              <a:t>easily style maps using JSON and Mapbox Studio</a:t>
            </a:r>
          </a:p>
          <a:p>
            <a:r>
              <a:rPr lang="en-US" i="1" u="sng" dirty="0"/>
              <a:t>Interactivity:</a:t>
            </a:r>
            <a:r>
              <a:rPr lang="en-US" dirty="0"/>
              <a:t> Supports popups,tooltips and various event handlers</a:t>
            </a:r>
          </a:p>
          <a:p>
            <a:r>
              <a:rPr lang="en-US" i="1" u="sng" dirty="0"/>
              <a:t>Performance:</a:t>
            </a:r>
            <a:r>
              <a:rPr lang="en-US" dirty="0"/>
              <a:t> Optimized for high performance across devices</a:t>
            </a: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BB51-2629-4EA1-975E-58D1BC75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Mapbox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12F3-7A4A-4C26-84B0-CFB3BA7CE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170" y="2258536"/>
            <a:ext cx="9779182" cy="3366815"/>
          </a:xfrm>
        </p:spPr>
        <p:txBody>
          <a:bodyPr/>
          <a:lstStyle/>
          <a:p>
            <a:r>
              <a:rPr lang="en-US" dirty="0"/>
              <a:t>1.) Features: Vector Maps, Mapbox studio</a:t>
            </a:r>
          </a:p>
          <a:p>
            <a:r>
              <a:rPr lang="en-US" dirty="0"/>
              <a:t>2.) Performance : Large Datasets</a:t>
            </a:r>
          </a:p>
          <a:p>
            <a:r>
              <a:rPr lang="en-US" dirty="0"/>
              <a:t>3.) Flexibility: Customizable with a learning curve</a:t>
            </a:r>
          </a:p>
          <a:p>
            <a:r>
              <a:rPr lang="en-US" dirty="0"/>
              <a:t>4.) Pricing: Freemium Model</a:t>
            </a:r>
          </a:p>
        </p:txBody>
      </p:sp>
    </p:spTree>
    <p:extLst>
      <p:ext uri="{BB962C8B-B14F-4D97-AF65-F5344CB8AC3E}">
        <p14:creationId xmlns:p14="http://schemas.microsoft.com/office/powerpoint/2010/main" val="340214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DEAA-FECE-45D1-A40E-F2BC5A98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3" y="307571"/>
            <a:ext cx="9779183" cy="1089978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9774-966A-4607-ABAC-112E17C5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770611"/>
            <a:ext cx="9779182" cy="3613671"/>
          </a:xfrm>
        </p:spPr>
        <p:txBody>
          <a:bodyPr/>
          <a:lstStyle/>
          <a:p>
            <a:r>
              <a:rPr lang="en-US" dirty="0"/>
              <a:t>Include Mapbox GL JS via CDN or </a:t>
            </a:r>
            <a:r>
              <a:rPr lang="en-US" i="1" dirty="0"/>
              <a:t>mapbox-gl</a:t>
            </a:r>
            <a:r>
              <a:rPr lang="en-US" dirty="0"/>
              <a:t> npm package</a:t>
            </a:r>
          </a:p>
          <a:p>
            <a:r>
              <a:rPr lang="en-US" sz="1800" i="1" dirty="0"/>
              <a:t>1.) Include the Javascript  and CSS files in the head of the html file. And sign up for a </a:t>
            </a:r>
            <a:r>
              <a:rPr lang="en-US" sz="1800" i="1" dirty="0" err="1"/>
              <a:t>mapbox</a:t>
            </a:r>
            <a:r>
              <a:rPr lang="en-US" sz="1800" i="1" dirty="0"/>
              <a:t> account to get the access token.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4B905-470E-4420-AF63-6D667CAD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53" y="2913906"/>
            <a:ext cx="6763165" cy="513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35829E-3979-431B-A97E-130A250A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53" y="3427792"/>
            <a:ext cx="7619376" cy="19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0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8720-5D4E-4648-BED3-C7C435C9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Markers to the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A9D7D-66AB-4721-914F-D739AACA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2025780"/>
            <a:ext cx="9779182" cy="3366815"/>
          </a:xfrm>
        </p:spPr>
        <p:txBody>
          <a:bodyPr>
            <a:normAutofit/>
          </a:bodyPr>
          <a:lstStyle/>
          <a:p>
            <a:r>
              <a:rPr lang="en-US" sz="2000" dirty="0"/>
              <a:t>We can add markers using </a:t>
            </a:r>
            <a:r>
              <a:rPr lang="en-US" sz="2000" b="1" i="1" dirty="0"/>
              <a:t>Marker</a:t>
            </a:r>
            <a:r>
              <a:rPr lang="en-US" sz="2000" dirty="0"/>
              <a:t> class in </a:t>
            </a:r>
            <a:r>
              <a:rPr lang="en-US" sz="2000" dirty="0" err="1"/>
              <a:t>mapbox</a:t>
            </a:r>
            <a:r>
              <a:rPr lang="en-US" sz="2000" dirty="0"/>
              <a:t> GL JS. </a:t>
            </a:r>
          </a:p>
          <a:p>
            <a:r>
              <a:rPr lang="en-US" sz="2000" dirty="0"/>
              <a:t>The marker class is used to place marker at a geographical location. It also allows to customize the appearance and attach popups to it</a:t>
            </a:r>
          </a:p>
          <a:p>
            <a:r>
              <a:rPr lang="en-US" sz="2000" dirty="0"/>
              <a:t>Syntax: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35A4B-63BC-4CA5-BCA0-12ECD309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02" y="3429000"/>
            <a:ext cx="4887007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9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BFD5-32D6-4015-A8BA-87384E9A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3" y="598517"/>
            <a:ext cx="9779183" cy="799032"/>
          </a:xfrm>
        </p:spPr>
        <p:txBody>
          <a:bodyPr/>
          <a:lstStyle/>
          <a:p>
            <a:r>
              <a:rPr lang="en-US" dirty="0"/>
              <a:t>Customizing Maps with Sources &amp;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515C-0CE5-4331-8EF2-5D03D0C45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953" y="1511511"/>
            <a:ext cx="9779182" cy="3366815"/>
          </a:xfrm>
        </p:spPr>
        <p:txBody>
          <a:bodyPr/>
          <a:lstStyle/>
          <a:p>
            <a:r>
              <a:rPr lang="en-US" dirty="0"/>
              <a:t>Add GeoJSON source, images and other layers</a:t>
            </a:r>
          </a:p>
          <a:p>
            <a:r>
              <a:rPr lang="en-US" i="1" dirty="0"/>
              <a:t>Syntax: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83604-C8CA-484F-8CF1-749CBBAA9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55" y="2473665"/>
            <a:ext cx="5644342" cy="1744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2ED7C4-5086-437B-AED3-D3F9B580D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53" y="2401836"/>
            <a:ext cx="3543795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84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858</TotalTime>
  <Words>531</Words>
  <Application>Microsoft Office PowerPoint</Application>
  <PresentationFormat>Widescreen</PresentationFormat>
  <Paragraphs>71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Custom</vt:lpstr>
      <vt:lpstr> MapBox GL JS       By: Divyansh Chaudhary</vt:lpstr>
      <vt:lpstr>Agenda</vt:lpstr>
      <vt:lpstr>Key Mapbox Components</vt:lpstr>
      <vt:lpstr>MapBox GL JS overview</vt:lpstr>
      <vt:lpstr>Mapbox Key Features</vt:lpstr>
      <vt:lpstr>Why use Mapbox ?</vt:lpstr>
      <vt:lpstr>Installation</vt:lpstr>
      <vt:lpstr>Adding Markers to the Map</vt:lpstr>
      <vt:lpstr>Customizing Maps with Sources &amp; Layers</vt:lpstr>
      <vt:lpstr>Adding An Icon to the Map</vt:lpstr>
      <vt:lpstr>Adding Interactivity</vt:lpstr>
      <vt:lpstr>Add a Line using a GeoJson Source</vt:lpstr>
      <vt:lpstr>FlyTo &amp; FitBounds in Mapbox</vt:lpstr>
      <vt:lpstr>Use Cases and Comparison</vt:lpstr>
      <vt:lpstr>References</vt:lpstr>
      <vt:lpstr>Thank You !! Have a great day ahead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MapBox GL JS       By: Divyansh Chaudhary</dc:title>
  <dc:creator>Divyansh Ryuzaki</dc:creator>
  <cp:lastModifiedBy>Divyansh Ryuzaki</cp:lastModifiedBy>
  <cp:revision>24</cp:revision>
  <dcterms:created xsi:type="dcterms:W3CDTF">2024-10-17T04:02:46Z</dcterms:created>
  <dcterms:modified xsi:type="dcterms:W3CDTF">2024-10-18T04:31:16Z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