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nshi Rajput" userId="9d05151198f1dd3f" providerId="LiveId" clId="{A30BDCA2-22ED-49F5-9ACB-CA479D004100}"/>
    <pc:docChg chg="undo custSel addSld delSld modSld">
      <pc:chgData name="Divyanshi Rajput" userId="9d05151198f1dd3f" providerId="LiveId" clId="{A30BDCA2-22ED-49F5-9ACB-CA479D004100}" dt="2024-04-06T03:06:34.938" v="1226" actId="14100"/>
      <pc:docMkLst>
        <pc:docMk/>
      </pc:docMkLst>
      <pc:sldChg chg="modSp mod modAnim">
        <pc:chgData name="Divyanshi Rajput" userId="9d05151198f1dd3f" providerId="LiveId" clId="{A30BDCA2-22ED-49F5-9ACB-CA479D004100}" dt="2024-04-05T10:34:54.951" v="1054" actId="1036"/>
        <pc:sldMkLst>
          <pc:docMk/>
          <pc:sldMk cId="2831379696" sldId="256"/>
        </pc:sldMkLst>
        <pc:spChg chg="mod">
          <ac:chgData name="Divyanshi Rajput" userId="9d05151198f1dd3f" providerId="LiveId" clId="{A30BDCA2-22ED-49F5-9ACB-CA479D004100}" dt="2024-04-05T09:14:26.701" v="151" actId="20577"/>
          <ac:spMkLst>
            <pc:docMk/>
            <pc:sldMk cId="2831379696" sldId="256"/>
            <ac:spMk id="2" creationId="{EC96DC00-BAA5-6845-F5ED-D37B5ADF3944}"/>
          </ac:spMkLst>
        </pc:spChg>
        <pc:picChg chg="mod">
          <ac:chgData name="Divyanshi Rajput" userId="9d05151198f1dd3f" providerId="LiveId" clId="{A30BDCA2-22ED-49F5-9ACB-CA479D004100}" dt="2024-04-05T10:34:54.951" v="1054" actId="1036"/>
          <ac:picMkLst>
            <pc:docMk/>
            <pc:sldMk cId="2831379696" sldId="256"/>
            <ac:picMk id="5" creationId="{D81068BF-8962-5ACB-366F-D85DFAA2061E}"/>
          </ac:picMkLst>
        </pc:picChg>
      </pc:sldChg>
      <pc:sldChg chg="modSp mod modAnim">
        <pc:chgData name="Divyanshi Rajput" userId="9d05151198f1dd3f" providerId="LiveId" clId="{A30BDCA2-22ED-49F5-9ACB-CA479D004100}" dt="2024-04-05T10:37:27.573" v="1093" actId="14100"/>
        <pc:sldMkLst>
          <pc:docMk/>
          <pc:sldMk cId="2865102917" sldId="257"/>
        </pc:sldMkLst>
        <pc:spChg chg="mod">
          <ac:chgData name="Divyanshi Rajput" userId="9d05151198f1dd3f" providerId="LiveId" clId="{A30BDCA2-22ED-49F5-9ACB-CA479D004100}" dt="2024-04-05T10:18:04.652" v="882" actId="404"/>
          <ac:spMkLst>
            <pc:docMk/>
            <pc:sldMk cId="2865102917" sldId="257"/>
            <ac:spMk id="4" creationId="{904B86B0-D0A5-FBE5-F933-33AB7FD7EE9C}"/>
          </ac:spMkLst>
        </pc:spChg>
        <pc:spChg chg="mod">
          <ac:chgData name="Divyanshi Rajput" userId="9d05151198f1dd3f" providerId="LiveId" clId="{A30BDCA2-22ED-49F5-9ACB-CA479D004100}" dt="2024-04-05T10:18:41.760" v="890" actId="403"/>
          <ac:spMkLst>
            <pc:docMk/>
            <pc:sldMk cId="2865102917" sldId="257"/>
            <ac:spMk id="6" creationId="{40A76645-A71F-5E78-4CCA-E272446C8BA0}"/>
          </ac:spMkLst>
        </pc:spChg>
        <pc:picChg chg="mod">
          <ac:chgData name="Divyanshi Rajput" userId="9d05151198f1dd3f" providerId="LiveId" clId="{A30BDCA2-22ED-49F5-9ACB-CA479D004100}" dt="2024-04-05T10:37:27.573" v="1093" actId="14100"/>
          <ac:picMkLst>
            <pc:docMk/>
            <pc:sldMk cId="2865102917" sldId="257"/>
            <ac:picMk id="2" creationId="{2073588A-BF49-BCAE-7AFD-CAC6B6AF1171}"/>
          </ac:picMkLst>
        </pc:picChg>
      </pc:sldChg>
      <pc:sldChg chg="addSp modSp mod modAnim">
        <pc:chgData name="Divyanshi Rajput" userId="9d05151198f1dd3f" providerId="LiveId" clId="{A30BDCA2-22ED-49F5-9ACB-CA479D004100}" dt="2024-04-05T10:35:02.024" v="1056" actId="14100"/>
        <pc:sldMkLst>
          <pc:docMk/>
          <pc:sldMk cId="3161813321" sldId="258"/>
        </pc:sldMkLst>
        <pc:spChg chg="mod">
          <ac:chgData name="Divyanshi Rajput" userId="9d05151198f1dd3f" providerId="LiveId" clId="{A30BDCA2-22ED-49F5-9ACB-CA479D004100}" dt="2024-04-05T10:16:53.340" v="864" actId="122"/>
          <ac:spMkLst>
            <pc:docMk/>
            <pc:sldMk cId="3161813321" sldId="258"/>
            <ac:spMk id="2" creationId="{6090D418-FAB9-24CC-7C3C-14000AB3DB6E}"/>
          </ac:spMkLst>
        </pc:spChg>
        <pc:spChg chg="mod">
          <ac:chgData name="Divyanshi Rajput" userId="9d05151198f1dd3f" providerId="LiveId" clId="{A30BDCA2-22ED-49F5-9ACB-CA479D004100}" dt="2024-04-05T10:18:10.209" v="884" actId="27636"/>
          <ac:spMkLst>
            <pc:docMk/>
            <pc:sldMk cId="3161813321" sldId="258"/>
            <ac:spMk id="3" creationId="{1164BCE9-2768-20D9-C1EB-81E928BF52FB}"/>
          </ac:spMkLst>
        </pc:spChg>
        <pc:picChg chg="add mod">
          <ac:chgData name="Divyanshi Rajput" userId="9d05151198f1dd3f" providerId="LiveId" clId="{A30BDCA2-22ED-49F5-9ACB-CA479D004100}" dt="2024-04-05T10:35:02.024" v="1056" actId="14100"/>
          <ac:picMkLst>
            <pc:docMk/>
            <pc:sldMk cId="3161813321" sldId="258"/>
            <ac:picMk id="5" creationId="{0FFBF3FD-ABC5-9E2B-A8BC-65FBD15AA636}"/>
          </ac:picMkLst>
        </pc:picChg>
      </pc:sldChg>
      <pc:sldChg chg="addSp modSp mod modAnim">
        <pc:chgData name="Divyanshi Rajput" userId="9d05151198f1dd3f" providerId="LiveId" clId="{A30BDCA2-22ED-49F5-9ACB-CA479D004100}" dt="2024-04-06T02:53:54.046" v="1195" actId="20577"/>
        <pc:sldMkLst>
          <pc:docMk/>
          <pc:sldMk cId="687809084" sldId="259"/>
        </pc:sldMkLst>
        <pc:spChg chg="mod">
          <ac:chgData name="Divyanshi Rajput" userId="9d05151198f1dd3f" providerId="LiveId" clId="{A30BDCA2-22ED-49F5-9ACB-CA479D004100}" dt="2024-04-05T10:17:17.535" v="872" actId="20577"/>
          <ac:spMkLst>
            <pc:docMk/>
            <pc:sldMk cId="687809084" sldId="259"/>
            <ac:spMk id="2" creationId="{DD84A683-E444-642D-154F-D7E76784EB84}"/>
          </ac:spMkLst>
        </pc:spChg>
        <pc:spChg chg="mod">
          <ac:chgData name="Divyanshi Rajput" userId="9d05151198f1dd3f" providerId="LiveId" clId="{A30BDCA2-22ED-49F5-9ACB-CA479D004100}" dt="2024-04-06T02:53:54.046" v="1195" actId="20577"/>
          <ac:spMkLst>
            <pc:docMk/>
            <pc:sldMk cId="687809084" sldId="259"/>
            <ac:spMk id="3" creationId="{29D0D1F5-F0D9-29D5-FD8C-CE4A1C485E08}"/>
          </ac:spMkLst>
        </pc:spChg>
        <pc:picChg chg="add mod">
          <ac:chgData name="Divyanshi Rajput" userId="9d05151198f1dd3f" providerId="LiveId" clId="{A30BDCA2-22ED-49F5-9ACB-CA479D004100}" dt="2024-04-05T10:35:08.585" v="1058" actId="1036"/>
          <ac:picMkLst>
            <pc:docMk/>
            <pc:sldMk cId="687809084" sldId="259"/>
            <ac:picMk id="5" creationId="{520F6C4C-BDBA-5C74-9ABF-7560BB4C487E}"/>
          </ac:picMkLst>
        </pc:picChg>
      </pc:sldChg>
      <pc:sldChg chg="addSp modSp mod modAnim">
        <pc:chgData name="Divyanshi Rajput" userId="9d05151198f1dd3f" providerId="LiveId" clId="{A30BDCA2-22ED-49F5-9ACB-CA479D004100}" dt="2024-04-05T10:37:10.087" v="1091" actId="14100"/>
        <pc:sldMkLst>
          <pc:docMk/>
          <pc:sldMk cId="4284609894" sldId="260"/>
        </pc:sldMkLst>
        <pc:spChg chg="mod">
          <ac:chgData name="Divyanshi Rajput" userId="9d05151198f1dd3f" providerId="LiveId" clId="{A30BDCA2-22ED-49F5-9ACB-CA479D004100}" dt="2024-04-05T10:17:48.590" v="880" actId="2711"/>
          <ac:spMkLst>
            <pc:docMk/>
            <pc:sldMk cId="4284609894" sldId="260"/>
            <ac:spMk id="2" creationId="{BF302589-4BCD-0105-BDCC-BB7CC46B1DE7}"/>
          </ac:spMkLst>
        </pc:spChg>
        <pc:spChg chg="mod">
          <ac:chgData name="Divyanshi Rajput" userId="9d05151198f1dd3f" providerId="LiveId" clId="{A30BDCA2-22ED-49F5-9ACB-CA479D004100}" dt="2024-04-05T10:28:40.002" v="1000" actId="20578"/>
          <ac:spMkLst>
            <pc:docMk/>
            <pc:sldMk cId="4284609894" sldId="260"/>
            <ac:spMk id="3" creationId="{AC1B38F2-0F89-E9C0-B07A-536A65FE6694}"/>
          </ac:spMkLst>
        </pc:spChg>
        <pc:picChg chg="add mod">
          <ac:chgData name="Divyanshi Rajput" userId="9d05151198f1dd3f" providerId="LiveId" clId="{A30BDCA2-22ED-49F5-9ACB-CA479D004100}" dt="2024-04-05T10:37:10.087" v="1091" actId="14100"/>
          <ac:picMkLst>
            <pc:docMk/>
            <pc:sldMk cId="4284609894" sldId="260"/>
            <ac:picMk id="5" creationId="{FE986E1F-58A7-252E-5898-AB411EEA08AB}"/>
          </ac:picMkLst>
        </pc:picChg>
      </pc:sldChg>
      <pc:sldChg chg="addSp modSp mod modAnim">
        <pc:chgData name="Divyanshi Rajput" userId="9d05151198f1dd3f" providerId="LiveId" clId="{A30BDCA2-22ED-49F5-9ACB-CA479D004100}" dt="2024-04-06T02:55:17.229" v="1207" actId="2"/>
        <pc:sldMkLst>
          <pc:docMk/>
          <pc:sldMk cId="667612512" sldId="261"/>
        </pc:sldMkLst>
        <pc:spChg chg="mod">
          <ac:chgData name="Divyanshi Rajput" userId="9d05151198f1dd3f" providerId="LiveId" clId="{A30BDCA2-22ED-49F5-9ACB-CA479D004100}" dt="2024-04-05T10:37:00.332" v="1090" actId="14100"/>
          <ac:spMkLst>
            <pc:docMk/>
            <pc:sldMk cId="667612512" sldId="261"/>
            <ac:spMk id="2" creationId="{5D65DE1C-601A-5C0F-51F5-2840656254E7}"/>
          </ac:spMkLst>
        </pc:spChg>
        <pc:spChg chg="mod">
          <ac:chgData name="Divyanshi Rajput" userId="9d05151198f1dd3f" providerId="LiveId" clId="{A30BDCA2-22ED-49F5-9ACB-CA479D004100}" dt="2024-04-06T02:55:17.229" v="1207" actId="2"/>
          <ac:spMkLst>
            <pc:docMk/>
            <pc:sldMk cId="667612512" sldId="261"/>
            <ac:spMk id="3" creationId="{07F4B52D-77D0-B8FB-A929-35AAAB27CD9E}"/>
          </ac:spMkLst>
        </pc:spChg>
        <pc:picChg chg="add mod">
          <ac:chgData name="Divyanshi Rajput" userId="9d05151198f1dd3f" providerId="LiveId" clId="{A30BDCA2-22ED-49F5-9ACB-CA479D004100}" dt="2024-04-05T10:36:27.294" v="1079" actId="14100"/>
          <ac:picMkLst>
            <pc:docMk/>
            <pc:sldMk cId="667612512" sldId="261"/>
            <ac:picMk id="5" creationId="{32460532-06DB-B24B-7E5B-4989F39351AF}"/>
          </ac:picMkLst>
        </pc:picChg>
      </pc:sldChg>
      <pc:sldChg chg="addSp modSp mod modAnim">
        <pc:chgData name="Divyanshi Rajput" userId="9d05151198f1dd3f" providerId="LiveId" clId="{A30BDCA2-22ED-49F5-9ACB-CA479D004100}" dt="2024-04-05T10:36:20.452" v="1078" actId="14100"/>
        <pc:sldMkLst>
          <pc:docMk/>
          <pc:sldMk cId="480771076" sldId="262"/>
        </pc:sldMkLst>
        <pc:spChg chg="mod">
          <ac:chgData name="Divyanshi Rajput" userId="9d05151198f1dd3f" providerId="LiveId" clId="{A30BDCA2-22ED-49F5-9ACB-CA479D004100}" dt="2024-04-05T10:21:20.793" v="928" actId="2711"/>
          <ac:spMkLst>
            <pc:docMk/>
            <pc:sldMk cId="480771076" sldId="262"/>
            <ac:spMk id="2" creationId="{8C527305-AD71-8209-C354-D81AA737FD41}"/>
          </ac:spMkLst>
        </pc:spChg>
        <pc:spChg chg="mod">
          <ac:chgData name="Divyanshi Rajput" userId="9d05151198f1dd3f" providerId="LiveId" clId="{A30BDCA2-22ED-49F5-9ACB-CA479D004100}" dt="2024-04-05T10:30:38.430" v="1026" actId="255"/>
          <ac:spMkLst>
            <pc:docMk/>
            <pc:sldMk cId="480771076" sldId="262"/>
            <ac:spMk id="3" creationId="{59BA7AFB-F2B8-6484-6F7C-7A5003E83854}"/>
          </ac:spMkLst>
        </pc:spChg>
        <pc:picChg chg="add mod">
          <ac:chgData name="Divyanshi Rajput" userId="9d05151198f1dd3f" providerId="LiveId" clId="{A30BDCA2-22ED-49F5-9ACB-CA479D004100}" dt="2024-04-05T10:36:20.452" v="1078" actId="14100"/>
          <ac:picMkLst>
            <pc:docMk/>
            <pc:sldMk cId="480771076" sldId="262"/>
            <ac:picMk id="5" creationId="{4490B56B-445D-B0E8-16BF-CA7CD3A5F17A}"/>
          </ac:picMkLst>
        </pc:picChg>
      </pc:sldChg>
      <pc:sldChg chg="addSp modSp mod modAnim">
        <pc:chgData name="Divyanshi Rajput" userId="9d05151198f1dd3f" providerId="LiveId" clId="{A30BDCA2-22ED-49F5-9ACB-CA479D004100}" dt="2024-04-06T03:00:45.564" v="1222" actId="20577"/>
        <pc:sldMkLst>
          <pc:docMk/>
          <pc:sldMk cId="3963069430" sldId="263"/>
        </pc:sldMkLst>
        <pc:spChg chg="mod">
          <ac:chgData name="Divyanshi Rajput" userId="9d05151198f1dd3f" providerId="LiveId" clId="{A30BDCA2-22ED-49F5-9ACB-CA479D004100}" dt="2024-04-05T10:22:27.483" v="944" actId="14100"/>
          <ac:spMkLst>
            <pc:docMk/>
            <pc:sldMk cId="3963069430" sldId="263"/>
            <ac:spMk id="2" creationId="{087609F0-CA21-FC30-4584-AC25C3152C2D}"/>
          </ac:spMkLst>
        </pc:spChg>
        <pc:spChg chg="mod">
          <ac:chgData name="Divyanshi Rajput" userId="9d05151198f1dd3f" providerId="LiveId" clId="{A30BDCA2-22ED-49F5-9ACB-CA479D004100}" dt="2024-04-06T03:00:45.564" v="1222" actId="20577"/>
          <ac:spMkLst>
            <pc:docMk/>
            <pc:sldMk cId="3963069430" sldId="263"/>
            <ac:spMk id="3" creationId="{F4D598BA-3277-BEA0-89A4-C855C8207886}"/>
          </ac:spMkLst>
        </pc:spChg>
        <pc:picChg chg="add mod">
          <ac:chgData name="Divyanshi Rajput" userId="9d05151198f1dd3f" providerId="LiveId" clId="{A30BDCA2-22ED-49F5-9ACB-CA479D004100}" dt="2024-04-05T10:36:11.827" v="1077" actId="14100"/>
          <ac:picMkLst>
            <pc:docMk/>
            <pc:sldMk cId="3963069430" sldId="263"/>
            <ac:picMk id="6" creationId="{937764BA-96BF-CA85-961A-37F8AEBDE198}"/>
          </ac:picMkLst>
        </pc:picChg>
      </pc:sldChg>
      <pc:sldChg chg="addSp modSp add del mod modAnim">
        <pc:chgData name="Divyanshi Rajput" userId="9d05151198f1dd3f" providerId="LiveId" clId="{A30BDCA2-22ED-49F5-9ACB-CA479D004100}" dt="2024-04-05T10:35:46.984" v="1070" actId="14100"/>
        <pc:sldMkLst>
          <pc:docMk/>
          <pc:sldMk cId="1663807504" sldId="264"/>
        </pc:sldMkLst>
        <pc:spChg chg="mod">
          <ac:chgData name="Divyanshi Rajput" userId="9d05151198f1dd3f" providerId="LiveId" clId="{A30BDCA2-22ED-49F5-9ACB-CA479D004100}" dt="2024-04-05T10:32:03.455" v="1044" actId="27636"/>
          <ac:spMkLst>
            <pc:docMk/>
            <pc:sldMk cId="1663807504" sldId="264"/>
            <ac:spMk id="2" creationId="{1E198CB6-2553-8C7A-E17C-76FFE56BBA93}"/>
          </ac:spMkLst>
        </pc:spChg>
        <pc:spChg chg="mod">
          <ac:chgData name="Divyanshi Rajput" userId="9d05151198f1dd3f" providerId="LiveId" clId="{A30BDCA2-22ED-49F5-9ACB-CA479D004100}" dt="2024-04-05T10:32:12.072" v="1045" actId="20577"/>
          <ac:spMkLst>
            <pc:docMk/>
            <pc:sldMk cId="1663807504" sldId="264"/>
            <ac:spMk id="3" creationId="{8AEA4627-E0DA-A363-458F-2C755A09AC78}"/>
          </ac:spMkLst>
        </pc:spChg>
        <pc:picChg chg="add mod">
          <ac:chgData name="Divyanshi Rajput" userId="9d05151198f1dd3f" providerId="LiveId" clId="{A30BDCA2-22ED-49F5-9ACB-CA479D004100}" dt="2024-04-05T10:35:46.984" v="1070" actId="14100"/>
          <ac:picMkLst>
            <pc:docMk/>
            <pc:sldMk cId="1663807504" sldId="264"/>
            <ac:picMk id="5" creationId="{E2022FCE-E0CA-C771-7A56-A9C8A3C92C47}"/>
          </ac:picMkLst>
        </pc:picChg>
      </pc:sldChg>
      <pc:sldChg chg="addSp modSp mod modAnim">
        <pc:chgData name="Divyanshi Rajput" userId="9d05151198f1dd3f" providerId="LiveId" clId="{A30BDCA2-22ED-49F5-9ACB-CA479D004100}" dt="2024-04-06T02:55:21.756" v="1210" actId="2"/>
        <pc:sldMkLst>
          <pc:docMk/>
          <pc:sldMk cId="1343780666" sldId="265"/>
        </pc:sldMkLst>
        <pc:spChg chg="mod">
          <ac:chgData name="Divyanshi Rajput" userId="9d05151198f1dd3f" providerId="LiveId" clId="{A30BDCA2-22ED-49F5-9ACB-CA479D004100}" dt="2024-04-05T10:24:04.910" v="970" actId="20577"/>
          <ac:spMkLst>
            <pc:docMk/>
            <pc:sldMk cId="1343780666" sldId="265"/>
            <ac:spMk id="2" creationId="{D22C60DB-3BF0-458A-90C3-3EEDBF14D770}"/>
          </ac:spMkLst>
        </pc:spChg>
        <pc:spChg chg="mod">
          <ac:chgData name="Divyanshi Rajput" userId="9d05151198f1dd3f" providerId="LiveId" clId="{A30BDCA2-22ED-49F5-9ACB-CA479D004100}" dt="2024-04-06T02:55:21.756" v="1210" actId="2"/>
          <ac:spMkLst>
            <pc:docMk/>
            <pc:sldMk cId="1343780666" sldId="265"/>
            <ac:spMk id="3" creationId="{F4162F76-C91F-B6CF-ABDE-CEAA21D60C5F}"/>
          </ac:spMkLst>
        </pc:spChg>
        <pc:picChg chg="add mod">
          <ac:chgData name="Divyanshi Rajput" userId="9d05151198f1dd3f" providerId="LiveId" clId="{A30BDCA2-22ED-49F5-9ACB-CA479D004100}" dt="2024-04-05T10:35:40.268" v="1069" actId="14100"/>
          <ac:picMkLst>
            <pc:docMk/>
            <pc:sldMk cId="1343780666" sldId="265"/>
            <ac:picMk id="5" creationId="{589F00E0-2F1A-CA60-D92B-71B5FFAEFDD0}"/>
          </ac:picMkLst>
        </pc:picChg>
      </pc:sldChg>
      <pc:sldChg chg="delSp modSp mod modAnim">
        <pc:chgData name="Divyanshi Rajput" userId="9d05151198f1dd3f" providerId="LiveId" clId="{A30BDCA2-22ED-49F5-9ACB-CA479D004100}" dt="2024-04-05T10:33:07.925" v="1052"/>
        <pc:sldMkLst>
          <pc:docMk/>
          <pc:sldMk cId="975920996" sldId="266"/>
        </pc:sldMkLst>
        <pc:spChg chg="del">
          <ac:chgData name="Divyanshi Rajput" userId="9d05151198f1dd3f" providerId="LiveId" clId="{A30BDCA2-22ED-49F5-9ACB-CA479D004100}" dt="2024-03-23T06:54:43.691" v="0" actId="478"/>
          <ac:spMkLst>
            <pc:docMk/>
            <pc:sldMk cId="975920996" sldId="266"/>
            <ac:spMk id="2" creationId="{601DCA71-BEC1-1763-1201-850C5516D86C}"/>
          </ac:spMkLst>
        </pc:spChg>
        <pc:spChg chg="mod">
          <ac:chgData name="Divyanshi Rajput" userId="9d05151198f1dd3f" providerId="LiveId" clId="{A30BDCA2-22ED-49F5-9ACB-CA479D004100}" dt="2024-04-05T10:32:46.709" v="1051" actId="14100"/>
          <ac:spMkLst>
            <pc:docMk/>
            <pc:sldMk cId="975920996" sldId="266"/>
            <ac:spMk id="3" creationId="{3ABD181A-3F31-0475-9C19-12832418EDD0}"/>
          </ac:spMkLst>
        </pc:spChg>
      </pc:sldChg>
      <pc:sldChg chg="new del">
        <pc:chgData name="Divyanshi Rajput" userId="9d05151198f1dd3f" providerId="LiveId" clId="{A30BDCA2-22ED-49F5-9ACB-CA479D004100}" dt="2024-03-31T06:38:10.470" v="81" actId="47"/>
        <pc:sldMkLst>
          <pc:docMk/>
          <pc:sldMk cId="485730258" sldId="267"/>
        </pc:sldMkLst>
      </pc:sldChg>
      <pc:sldChg chg="addSp delSp modSp new mod modAnim">
        <pc:chgData name="Divyanshi Rajput" userId="9d05151198f1dd3f" providerId="LiveId" clId="{A30BDCA2-22ED-49F5-9ACB-CA479D004100}" dt="2024-04-06T03:06:34.938" v="1226" actId="14100"/>
        <pc:sldMkLst>
          <pc:docMk/>
          <pc:sldMk cId="848778672" sldId="267"/>
        </pc:sldMkLst>
        <pc:spChg chg="mod">
          <ac:chgData name="Divyanshi Rajput" userId="9d05151198f1dd3f" providerId="LiveId" clId="{A30BDCA2-22ED-49F5-9ACB-CA479D004100}" dt="2024-04-05T10:36:06.558" v="1076" actId="14100"/>
          <ac:spMkLst>
            <pc:docMk/>
            <pc:sldMk cId="848778672" sldId="267"/>
            <ac:spMk id="2" creationId="{CA5271B2-B05C-DF95-09FC-4AA15A24EE87}"/>
          </ac:spMkLst>
        </pc:spChg>
        <pc:spChg chg="del">
          <ac:chgData name="Divyanshi Rajput" userId="9d05151198f1dd3f" providerId="LiveId" clId="{A30BDCA2-22ED-49F5-9ACB-CA479D004100}" dt="2024-04-05T10:07:28.617" v="726" actId="478"/>
          <ac:spMkLst>
            <pc:docMk/>
            <pc:sldMk cId="848778672" sldId="267"/>
            <ac:spMk id="3" creationId="{69866B2E-AC7E-74D2-3DA5-48BE6A8F3D4F}"/>
          </ac:spMkLst>
        </pc:spChg>
        <pc:picChg chg="add mod">
          <ac:chgData name="Divyanshi Rajput" userId="9d05151198f1dd3f" providerId="LiveId" clId="{A30BDCA2-22ED-49F5-9ACB-CA479D004100}" dt="2024-04-06T03:06:34.938" v="1226" actId="14100"/>
          <ac:picMkLst>
            <pc:docMk/>
            <pc:sldMk cId="848778672" sldId="267"/>
            <ac:picMk id="4" creationId="{0684B6E4-B540-8F44-F6F5-44E662268014}"/>
          </ac:picMkLst>
        </pc:picChg>
        <pc:picChg chg="add mod">
          <ac:chgData name="Divyanshi Rajput" userId="9d05151198f1dd3f" providerId="LiveId" clId="{A30BDCA2-22ED-49F5-9ACB-CA479D004100}" dt="2024-04-05T10:24:47.053" v="976" actId="14100"/>
          <ac:picMkLst>
            <pc:docMk/>
            <pc:sldMk cId="848778672" sldId="267"/>
            <ac:picMk id="7" creationId="{EC1666DE-7E66-7B2E-28DF-8AD8ADE5F484}"/>
          </ac:picMkLst>
        </pc:picChg>
        <pc:picChg chg="add mod">
          <ac:chgData name="Divyanshi Rajput" userId="9d05151198f1dd3f" providerId="LiveId" clId="{A30BDCA2-22ED-49F5-9ACB-CA479D004100}" dt="2024-04-05T10:35:53.206" v="1071" actId="14100"/>
          <ac:picMkLst>
            <pc:docMk/>
            <pc:sldMk cId="848778672" sldId="267"/>
            <ac:picMk id="9" creationId="{F0A54B19-99E9-D617-1995-12B27A43F3BE}"/>
          </ac:picMkLst>
        </pc:picChg>
      </pc:sldChg>
      <pc:sldChg chg="new del">
        <pc:chgData name="Divyanshi Rajput" userId="9d05151198f1dd3f" providerId="LiveId" clId="{A30BDCA2-22ED-49F5-9ACB-CA479D004100}" dt="2024-03-31T06:38:10.898" v="82" actId="47"/>
        <pc:sldMkLst>
          <pc:docMk/>
          <pc:sldMk cId="1813215345" sldId="268"/>
        </pc:sldMkLst>
      </pc:sldChg>
      <pc:sldChg chg="modSp new del mod">
        <pc:chgData name="Divyanshi Rajput" userId="9d05151198f1dd3f" providerId="LiveId" clId="{A30BDCA2-22ED-49F5-9ACB-CA479D004100}" dt="2024-04-05T11:48:09.506" v="1153" actId="2696"/>
        <pc:sldMkLst>
          <pc:docMk/>
          <pc:sldMk cId="2467511403" sldId="268"/>
        </pc:sldMkLst>
        <pc:spChg chg="mod">
          <ac:chgData name="Divyanshi Rajput" userId="9d05151198f1dd3f" providerId="LiveId" clId="{A30BDCA2-22ED-49F5-9ACB-CA479D004100}" dt="2024-04-05T11:47:58.628" v="1152" actId="20577"/>
          <ac:spMkLst>
            <pc:docMk/>
            <pc:sldMk cId="2467511403" sldId="268"/>
            <ac:spMk id="2" creationId="{3B461FEA-431C-4773-3879-FAF2F6680602}"/>
          </ac:spMkLst>
        </pc:spChg>
      </pc:sldChg>
      <pc:sldChg chg="addSp delSp modSp new mod modAnim">
        <pc:chgData name="Divyanshi Rajput" userId="9d05151198f1dd3f" providerId="LiveId" clId="{A30BDCA2-22ED-49F5-9ACB-CA479D004100}" dt="2024-04-05T17:00:24.747" v="1193"/>
        <pc:sldMkLst>
          <pc:docMk/>
          <pc:sldMk cId="3371625764" sldId="268"/>
        </pc:sldMkLst>
        <pc:spChg chg="del">
          <ac:chgData name="Divyanshi Rajput" userId="9d05151198f1dd3f" providerId="LiveId" clId="{A30BDCA2-22ED-49F5-9ACB-CA479D004100}" dt="2024-04-05T16:58:48.070" v="1156" actId="478"/>
          <ac:spMkLst>
            <pc:docMk/>
            <pc:sldMk cId="3371625764" sldId="268"/>
            <ac:spMk id="2" creationId="{7985B98A-D50C-F8DB-D022-3225CCECD15B}"/>
          </ac:spMkLst>
        </pc:spChg>
        <pc:spChg chg="del">
          <ac:chgData name="Divyanshi Rajput" userId="9d05151198f1dd3f" providerId="LiveId" clId="{A30BDCA2-22ED-49F5-9ACB-CA479D004100}" dt="2024-04-05T16:58:45.285" v="1155" actId="478"/>
          <ac:spMkLst>
            <pc:docMk/>
            <pc:sldMk cId="3371625764" sldId="268"/>
            <ac:spMk id="3" creationId="{24B60282-6733-0851-E94F-4E431D2764D1}"/>
          </ac:spMkLst>
        </pc:spChg>
        <pc:spChg chg="add mod">
          <ac:chgData name="Divyanshi Rajput" userId="9d05151198f1dd3f" providerId="LiveId" clId="{A30BDCA2-22ED-49F5-9ACB-CA479D004100}" dt="2024-04-05T17:00:08.198" v="1192" actId="403"/>
          <ac:spMkLst>
            <pc:docMk/>
            <pc:sldMk cId="3371625764" sldId="268"/>
            <ac:spMk id="6" creationId="{CF1E8023-6582-C106-8AEE-91045DD00D53}"/>
          </ac:spMkLst>
        </pc:spChg>
        <pc:picChg chg="add mod">
          <ac:chgData name="Divyanshi Rajput" userId="9d05151198f1dd3f" providerId="LiveId" clId="{A30BDCA2-22ED-49F5-9ACB-CA479D004100}" dt="2024-04-05T16:58:59.722" v="1160" actId="14100"/>
          <ac:picMkLst>
            <pc:docMk/>
            <pc:sldMk cId="3371625764" sldId="268"/>
            <ac:picMk id="5" creationId="{EB1C9701-D9BA-98DE-5AAD-AF2353B1B22E}"/>
          </ac:picMkLst>
        </pc:picChg>
      </pc:sldChg>
      <pc:sldChg chg="new del">
        <pc:chgData name="Divyanshi Rajput" userId="9d05151198f1dd3f" providerId="LiveId" clId="{A30BDCA2-22ED-49F5-9ACB-CA479D004100}" dt="2024-03-31T06:38:05.481" v="78" actId="47"/>
        <pc:sldMkLst>
          <pc:docMk/>
          <pc:sldMk cId="2054890280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9882D9-D605-9A3F-5C0C-D97FC6EFDD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4B88E5-4C04-112A-7F82-E2502E3D24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B6D39-93C6-4B4F-AFA0-41A73F70EECA}" type="datetimeFigureOut">
              <a:rPr lang="en-IN" smtClean="0"/>
              <a:t>06-04-2024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7A4F5-6FFD-14E2-1710-4A5F7B45BC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C7292-65D7-CF15-2E9B-07EA1338DF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5C276-5E59-4E52-A8D4-0138097209F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22110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11399-8519-44E3-A789-7AD7B92CBD3C}" type="datetimeFigureOut">
              <a:rPr lang="en-IN" smtClean="0"/>
              <a:t>06-04-2024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29018-78D6-4230-89D7-7541AE262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99985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C09C-5E94-D5C3-1A35-DB6CBEBF9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4D730-98EE-2449-A6D3-555132C75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BDF78-9152-E052-D1C9-CB5A3A3C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91E3-7479-454A-9242-186F54C72F28}" type="datetime1">
              <a:rPr lang="en-IN" smtClean="0"/>
              <a:t>06-04-2024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6DD1B-3954-EBC2-C6E3-6EFCB166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26914-DE9E-6A10-E5F1-1B082F53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0CA7-4F85-4492-A610-3BFB5723396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33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6D90-5B4E-DAB0-890B-67D7A7A0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B675B-7F7F-2C99-A18A-A6A82F629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CBE6D-A91B-1AA4-522B-E00ED50A4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6C29-A139-4655-825C-EB3769064312}" type="datetime1">
              <a:rPr lang="en-IN" smtClean="0"/>
              <a:t>06-04-2024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0D9A4-7368-9C3F-8B82-DF6A96F1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BE60B-19C7-E989-AA43-2AC18928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0CA7-4F85-4492-A610-3BFB5723396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65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E49AA5-164C-BEB9-8C3D-44220F79E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759AA-3481-CC9E-361B-65876731B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7FF51-5BDF-42E3-167F-34268364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74C1-DD61-4BA0-8D52-5B2F3555327D}" type="datetime1">
              <a:rPr lang="en-IN" smtClean="0"/>
              <a:t>06-04-2024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4D01B-3056-F71C-3F0A-FB6A76051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E39E5-DA3E-1C99-5329-8F3D0B9C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0CA7-4F85-4492-A610-3BFB5723396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485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7CBD-4D81-89C5-19D3-C8969449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A82CF-3364-7820-FE50-0F1335F4D8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C6E80-3EC1-2B3F-7E46-82465D2D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BC3A-29D9-4DC1-9CC8-07F66A3A4FD9}" type="datetime1">
              <a:rPr lang="en-IN" smtClean="0"/>
              <a:t>06-04-2024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B0FC5-1AC4-1097-48C0-F1BCFF14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3CBAC-834B-FDBB-4B98-E58B8F3F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49E0-7768-4503-905C-62DC61A8F7F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46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2B1A0-69A8-16DD-22A3-A68431AB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1958B-47B7-F919-9591-5325C8416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49CF4-C086-FCE7-0E88-52EE8862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9B25-6FF2-47FF-A3CE-7B2D7A1B475A}" type="datetime1">
              <a:rPr lang="en-IN" smtClean="0"/>
              <a:t>06-04-2024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4E4F0-129E-CBB3-21A2-CC8EB71B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98A62-B9AC-F891-49D9-3DD9A294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0CA7-4F85-4492-A610-3BFB5723396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394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0819-C022-9380-6BCE-7EF0A23F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37463-D35F-D870-2120-42FF5AFA6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70349-1F5F-E2F5-106B-64B5FCF4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73AD-E7B8-46B7-BFBE-5607ABA250A1}" type="datetime1">
              <a:rPr lang="en-IN" smtClean="0"/>
              <a:t>06-04-2024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34331-E3A7-D227-2084-8D268E7E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9A7FE-01AD-8846-2738-B9E86F9D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0CA7-4F85-4492-A610-3BFB5723396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462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2E1E-376A-51A0-518E-44A50F698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EA41E-9C4C-5645-9977-971D84452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982FE-77C7-909F-64D5-D1C3C45E6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A08BD-4174-5EA8-2015-10C51943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ED843-1372-4A5F-B063-FCB1D27BF1C8}" type="datetime1">
              <a:rPr lang="en-IN" smtClean="0"/>
              <a:t>06-04-2024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1BF39-EF0C-AD69-9970-A8DDDBD6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2BC06-3128-F65C-8313-2F5D2ED9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0CA7-4F85-4492-A610-3BFB5723396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57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7B93-6BE3-2795-A23B-851C18C78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E2274-D051-1A55-0EC5-64943CFAF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0B711-D970-D2A2-7AE5-D66B2168D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DD1D6-03F7-F7F1-8550-F8D84BB3F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01C2FA-43CE-15E5-5D6D-4952425B2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8D35C9-DB2E-3A5C-B57E-FA723B8B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B60E-7738-4202-9421-DA6FBCC8FD0D}" type="datetime1">
              <a:rPr lang="en-IN" smtClean="0"/>
              <a:t>06-04-2024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7D876D-54CB-8129-5DB3-1B765FC5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4D7EDC-0CEF-9F36-83EF-25C4EDA4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0CA7-4F85-4492-A610-3BFB5723396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194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9784-9190-6F22-C808-FB317EEB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2BB82-7336-B969-0E38-46C44527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FA83-1069-4394-9857-811BBE9706C6}" type="datetime1">
              <a:rPr lang="en-IN" smtClean="0"/>
              <a:t>06-04-2024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BBC83-6B4E-3BEE-7AE1-7734B4C3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E858C-46AA-C5BE-C01C-D6D13F1C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0CA7-4F85-4492-A610-3BFB5723396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00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9F6B89-6A78-9B27-C70E-9B43CA5C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3395-26DD-4EA5-8442-1B6E303054AB}" type="datetime1">
              <a:rPr lang="en-IN" smtClean="0"/>
              <a:t>06-04-2024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74B307-53EF-1D5E-8D3F-1631FD1C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4901A-51FE-61F6-8196-EB34EB7E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0CA7-4F85-4492-A610-3BFB5723396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17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7D1DB-8080-8712-DCDE-A57160D6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7DD81-EAC2-70E2-056E-D319D2594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AB260-99E0-1057-F552-B9EBB2985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0D1E1-1CC8-E25C-5F30-28470377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4C6F-42EC-4709-B218-E8DBA40B530B}" type="datetime1">
              <a:rPr lang="en-IN" smtClean="0"/>
              <a:t>06-04-2024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6F610-87EB-0F42-D101-C8187C04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19487-BBCA-1DBE-A93B-7CA405E2E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0CA7-4F85-4492-A610-3BFB5723396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898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D9D9-83F4-4482-966B-F662F158C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8A601-535A-8F9F-526C-16E569D5E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B8FC1-EE38-8E77-79A4-CD233D176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BADBA-6CBD-5B43-0DF3-47C93722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A2BC-5672-4F94-AB86-EA654DD396CF}" type="datetime1">
              <a:rPr lang="en-IN" smtClean="0"/>
              <a:t>06-04-2024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A9E0C-055F-79BE-45B8-778E0100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12467-4F10-32EA-3D11-852F43B9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0CA7-4F85-4492-A610-3BFB5723396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347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2726E-DDEA-1584-26C7-E32EC736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E2F47-032A-D769-2AA4-3B19816A0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1850A-47D7-FAFC-410E-637A6E818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6FB47-28DB-489B-A70A-8BE4E67434F4}" type="datetime1">
              <a:rPr lang="en-IN" smtClean="0"/>
              <a:t>06-04-2024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04B11-B50D-8CE5-76E6-8F2E26E37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C698C-94A9-51F1-D105-C402B7E64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20CA7-4F85-4492-A610-3BFB5723396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04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DC00-BAA5-6845-F5ED-D37B5ADF3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1326" y="1122364"/>
            <a:ext cx="6930190" cy="1412289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BF15C-4BC9-84B9-823B-E54BC5E04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9284" y="2679032"/>
            <a:ext cx="3753853" cy="882315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No. 41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1068BF-8962-5ACB-366F-D85DFAA20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"/>
            <a:ext cx="2117558" cy="15287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DC3792-7510-2888-B412-B8DFFEB3EEFE}"/>
              </a:ext>
            </a:extLst>
          </p:cNvPr>
          <p:cNvSpPr txBox="1"/>
          <p:nvPr/>
        </p:nvSpPr>
        <p:spPr>
          <a:xfrm>
            <a:off x="433138" y="3561347"/>
            <a:ext cx="30480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of:-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Vinod Jain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(Asst. Professor)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CEA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GLA University, Mathura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38F3E-FA23-3FC0-73F2-9E12B7A9B742}"/>
              </a:ext>
            </a:extLst>
          </p:cNvPr>
          <p:cNvSpPr txBox="1"/>
          <p:nvPr/>
        </p:nvSpPr>
        <p:spPr>
          <a:xfrm>
            <a:off x="6962275" y="3429000"/>
            <a:ext cx="50693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Divyanshi Rajput                        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2242000182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Ayushi Agrawal                          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2242000126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Parineeta Mishra                         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2242000363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Neha Kumari                               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2242000345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Mamatesh Kumar                        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2242000313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Anugrah Awasthi                          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2242000089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096-B9BC-C429-21B1-2B398FFD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3137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F7136-6752-6F98-E338-3134190B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B1C9701-D9BA-98DE-5AAD-AF2353B1B22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87" y="1053252"/>
            <a:ext cx="9997413" cy="54059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1E8023-6582-C106-8AEE-91045DD00D53}"/>
              </a:ext>
            </a:extLst>
          </p:cNvPr>
          <p:cNvSpPr txBox="1"/>
          <p:nvPr/>
        </p:nvSpPr>
        <p:spPr>
          <a:xfrm>
            <a:off x="2823882" y="136525"/>
            <a:ext cx="7171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Palatino Linotype" panose="02040502050505030304" pitchFamily="18" charset="0"/>
              </a:rPr>
              <a:t>Final Result</a:t>
            </a:r>
          </a:p>
        </p:txBody>
      </p:sp>
    </p:spTree>
    <p:extLst>
      <p:ext uri="{BB962C8B-B14F-4D97-AF65-F5344CB8AC3E}">
        <p14:creationId xmlns:p14="http://schemas.microsoft.com/office/powerpoint/2010/main" val="337162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98CB6-2553-8C7A-E17C-76FFE56B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75"/>
            <a:ext cx="10515600" cy="904875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A4627-E0DA-A363-458F-2C755A09A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81125"/>
            <a:ext cx="10515600" cy="53340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The music supplier can forecast and then give acceptable songs to its consumers using a music recommender system based on the qualities of previously heard music.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We learned how to design a machine learning model, train it, and then test it.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Through extensive testing and refinement, the system has demonstrated its capability to provide accurate and personalized song recommendations to users.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Future iterations of the system will focus on incorporating more advanced algorithms and techniques to further improve recommendation accuracy and user engagement.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The music recommendation system has the potential to positively impact the way users discover and enjoy music, fostering a deeper connection between listeners and artists.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IN" sz="2400" dirty="0">
              <a:latin typeface="Palatino Linotype" panose="0204050205050503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FF63B-C5D8-74B2-14DA-46C550A8A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22FCE-E0CA-C771-7A56-A9C8A3C92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741518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0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60DB-3BF0-458A-90C3-3EEDBF14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62F76-C91F-B6CF-ABDE-CEAA21D60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>
                <a:latin typeface="Palatino Linotype" panose="02040502050505030304" pitchFamily="18" charset="0"/>
              </a:rPr>
              <a:t>To be taken…</a:t>
            </a:r>
          </a:p>
          <a:p>
            <a:pPr algn="just"/>
            <a:r>
              <a:rPr lang="en-IN" sz="2400" dirty="0">
                <a:latin typeface="Palatino Linotype" panose="02040502050505030304" pitchFamily="18" charset="0"/>
              </a:rPr>
              <a:t>www.youtube.com</a:t>
            </a:r>
          </a:p>
          <a:p>
            <a:pPr algn="just"/>
            <a:r>
              <a:rPr lang="en-IN" sz="2400" dirty="0">
                <a:latin typeface="Palatino Linotype" panose="02040502050505030304" pitchFamily="18" charset="0"/>
              </a:rPr>
              <a:t>Git-Hub</a:t>
            </a:r>
          </a:p>
          <a:p>
            <a:pPr algn="just"/>
            <a:r>
              <a:rPr lang="en-IN" sz="2400" dirty="0">
                <a:latin typeface="Palatino Linotype" panose="02040502050505030304" pitchFamily="18" charset="0"/>
              </a:rPr>
              <a:t>Jio-Saavn</a:t>
            </a:r>
          </a:p>
          <a:p>
            <a:pPr algn="just"/>
            <a:r>
              <a:rPr lang="en-US" sz="24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www.tutorialspoint.com</a:t>
            </a:r>
          </a:p>
          <a:p>
            <a:pPr marL="0" indent="0" algn="just">
              <a:buNone/>
            </a:pPr>
            <a:endParaRPr lang="en-IN" sz="2400" dirty="0">
              <a:latin typeface="Palatino Linotype" panose="0204050205050503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FA53F-EAC0-E3F6-FA66-6116F230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F00E0-2F1A-CA60-D92B-71B5FFAEF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715131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8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D181A-3F31-0475-9C19-12832418E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0" y="2693372"/>
            <a:ext cx="8825592" cy="19719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72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D18A86-20BD-58C1-11C1-21A99249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759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A196A-5DB1-89AF-933C-B5DA363F0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73588A-BF49-BCAE-7AFD-CAC6B6AF1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744815" cy="12596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4B86B0-D0A5-FBE5-F933-33AB7FD7EE9C}"/>
              </a:ext>
            </a:extLst>
          </p:cNvPr>
          <p:cNvSpPr txBox="1"/>
          <p:nvPr/>
        </p:nvSpPr>
        <p:spPr>
          <a:xfrm>
            <a:off x="1726163" y="1638300"/>
            <a:ext cx="876086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In today's digital age, music streaming platforms offer a vast library of songs, but users often struggle to discover new music that aligns with their tastes.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Our project addresses this challenge by introducing a personalized music recommendation system that enhances the user experience and promotes music discovery.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The problem that how the abundance of music available online makes it challenging for users to discover new songs that align with their preferences.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Personalized recommendations will not only enhance user satisfaction but also foster a deeper connection between users and the music they love.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A76645-A71F-5E78-4CCA-E272446C8BA0}"/>
              </a:ext>
            </a:extLst>
          </p:cNvPr>
          <p:cNvSpPr txBox="1"/>
          <p:nvPr/>
        </p:nvSpPr>
        <p:spPr>
          <a:xfrm>
            <a:off x="4020911" y="428685"/>
            <a:ext cx="45515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u="sng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Introduction</a:t>
            </a:r>
            <a:endParaRPr lang="en-IN" sz="5400" u="sng" dirty="0">
              <a:latin typeface="Palatino Linotype" panose="0204050205050503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59E971-B314-DCAF-AF99-BF326F2B4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65102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D418-FAB9-24CC-7C3C-14000AB3D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4BCE9-2768-20D9-C1EB-81E928BF52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The project aims to solve_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The Challenge of Music Discovery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Lack of Personalization in Recommendations - Existing music recommendation systems often rely on generic algorithms that overlook the individual preferences and listening habits of users.</a:t>
            </a: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Impact on User Experience - The inability to discover new music tailored to their tastes diminishes the overall user experience and engagement with music streaming platforms.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The Opportunity for Innovation - Our project seeks to address these challenges by developing a highly personalized music recommendation system.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37F44-643B-12FD-6F12-6A6DCE3D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BF3FD-ABC5-9E2B-A8BC-65FBD15AA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5000" cy="137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1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A683-E444-642D-154F-D7E76784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0D1F5-F0D9-29D5-FD8C-CE4A1C485E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The goal of this project was to learn about machine learning and its fundamental concepts, as well as checking the accuracy of the model.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BE460-C5D8-5DFD-F366-61E14639E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F6C4C-BDBA-5C74-9ABF-7560BB4C4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"/>
            <a:ext cx="1965804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0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02589-4BCD-0105-BDCC-BB7CC46B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Purpose</a:t>
            </a:r>
            <a:r>
              <a:rPr lang="en-IN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B38F2-0F89-E9C0-B07A-536A65FE6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1F1F1F"/>
                </a:solidFill>
                <a:latin typeface="Palatino Linotype" panose="02040502050505030304" pitchFamily="18" charset="0"/>
              </a:rPr>
              <a:t>Project aims to _</a:t>
            </a:r>
          </a:p>
          <a:p>
            <a:pPr algn="just"/>
            <a:r>
              <a:rPr lang="en-IN" sz="2400" dirty="0">
                <a:solidFill>
                  <a:srgbClr val="1F1F1F"/>
                </a:solidFill>
                <a:latin typeface="Palatino Linotype" panose="02040502050505030304" pitchFamily="18" charset="0"/>
              </a:rPr>
              <a:t>Addressing User Frustration</a:t>
            </a:r>
            <a:endParaRPr lang="en-US" sz="2400" dirty="0">
              <a:solidFill>
                <a:srgbClr val="1F1F1F"/>
              </a:solidFill>
              <a:latin typeface="Palatino Linotype" panose="02040502050505030304" pitchFamily="18" charset="0"/>
            </a:endParaRPr>
          </a:p>
          <a:p>
            <a:pPr algn="just"/>
            <a:r>
              <a:rPr lang="en-IN" sz="2400" dirty="0">
                <a:solidFill>
                  <a:srgbClr val="1F1F1F"/>
                </a:solidFill>
                <a:latin typeface="Palatino Linotype" panose="02040502050505030304" pitchFamily="18" charset="0"/>
              </a:rPr>
              <a:t>Tailored Music Experience</a:t>
            </a:r>
            <a:endParaRPr lang="en-US" sz="2400" dirty="0">
              <a:solidFill>
                <a:srgbClr val="1F1F1F"/>
              </a:solidFill>
              <a:latin typeface="Palatino Linotype" panose="02040502050505030304" pitchFamily="18" charset="0"/>
            </a:endParaRPr>
          </a:p>
          <a:p>
            <a:pPr algn="just"/>
            <a:r>
              <a:rPr lang="en-IN" sz="2400" dirty="0">
                <a:solidFill>
                  <a:srgbClr val="1F1F1F"/>
                </a:solidFill>
                <a:latin typeface="Palatino Linotype" panose="02040502050505030304" pitchFamily="18" charset="0"/>
              </a:rPr>
              <a:t>Promoting Music Exploration</a:t>
            </a:r>
          </a:p>
          <a:p>
            <a:pPr algn="just"/>
            <a:r>
              <a:rPr lang="en-IN" sz="2400" dirty="0">
                <a:solidFill>
                  <a:srgbClr val="1F1F1F"/>
                </a:solidFill>
                <a:latin typeface="Palatino Linotype" panose="02040502050505030304" pitchFamily="18" charset="0"/>
              </a:rPr>
              <a:t>Driving Platform Engagement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6A238-1851-66AD-FF79-DB7B2DFBB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986E1F-58A7-252E-5898-AB411EEA0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"/>
            <a:ext cx="183607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0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DE1C-601A-5C0F-51F5-284065625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5" y="342900"/>
            <a:ext cx="7991475" cy="1482725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Hardware and software Specifications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4B52D-77D0-B8FB-A929-35AAAB27CD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GB" sz="2400" b="1" dirty="0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  <a:endParaRPr lang="en-IN" sz="24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Bef>
                <a:spcPts val="200"/>
              </a:spcBef>
              <a:buFont typeface="Times New Roman" panose="02020603050405020304" pitchFamily="18" charset="0"/>
              <a:buChar char="•"/>
            </a:pPr>
            <a:r>
              <a:rPr lang="en-GB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Laptop</a:t>
            </a:r>
          </a:p>
          <a:p>
            <a:pPr marL="0" lvl="0" indent="0" algn="just">
              <a:lnSpc>
                <a:spcPct val="115000"/>
              </a:lnSpc>
              <a:spcBef>
                <a:spcPts val="200"/>
              </a:spcBef>
              <a:buNone/>
            </a:pPr>
            <a:endParaRPr lang="en-IN" sz="2400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200"/>
              </a:spcBef>
              <a:buFont typeface="Wingdings" panose="05000000000000000000" pitchFamily="2" charset="2"/>
              <a:buChar char=""/>
            </a:pPr>
            <a:r>
              <a:rPr lang="en-GB" sz="2400" b="1" dirty="0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  <a:endParaRPr lang="en-IN" sz="2400" b="1" dirty="0"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5000"/>
              </a:lnSpc>
              <a:spcBef>
                <a:spcPts val="200"/>
              </a:spcBef>
            </a:pPr>
            <a:r>
              <a:rPr lang="en-IN" b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version 3.12.2</a:t>
            </a:r>
            <a:endParaRPr lang="en-IN" dirty="0"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Bef>
                <a:spcPts val="200"/>
              </a:spcBef>
              <a:buFont typeface="Times New Roman" panose="02020603050405020304" pitchFamily="18" charset="0"/>
              <a:buChar char="•"/>
            </a:pPr>
            <a:r>
              <a:rPr lang="en-GB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and Machine Learning libraries ,i.e., pandas, NumPy, streamlit, scikit-learn </a:t>
            </a:r>
            <a:endParaRPr lang="en-IN" dirty="0"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Bef>
                <a:spcPts val="200"/>
              </a:spcBef>
              <a:buFont typeface="Times New Roman" panose="02020603050405020304" pitchFamily="18" charset="0"/>
              <a:buChar char="•"/>
            </a:pPr>
            <a:r>
              <a:rPr lang="en-GB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Integrated Development Environment (Jupyter Notebook)</a:t>
            </a:r>
            <a:endParaRPr lang="en-IN" dirty="0"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Bef>
                <a:spcPts val="200"/>
              </a:spcBef>
              <a:buFont typeface="Times New Roman" panose="02020603050405020304" pitchFamily="18" charset="0"/>
              <a:buChar char="•"/>
            </a:pPr>
            <a:r>
              <a:rPr lang="en-GB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 Chrome (to run streamlit web application)</a:t>
            </a:r>
          </a:p>
          <a:p>
            <a:pPr marL="800100" lvl="1" indent="-342900" algn="just">
              <a:lnSpc>
                <a:spcPct val="115000"/>
              </a:lnSpc>
              <a:spcBef>
                <a:spcPts val="200"/>
              </a:spcBef>
              <a:spcAft>
                <a:spcPts val="1000"/>
              </a:spcAft>
              <a:buFont typeface="Times New Roman" panose="02020603050405020304" pitchFamily="18" charset="0"/>
              <a:buChar char="•"/>
            </a:pPr>
            <a:r>
              <a:rPr lang="en-GB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JioSaavn API</a:t>
            </a:r>
            <a:endParaRPr lang="en-IN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400" dirty="0">
              <a:latin typeface="Palatino Linotype" panose="0204050205050503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FDC33-26D8-5970-D886-D4C6E25F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60532-06DB-B24B-7E5B-4989F3935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635971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1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7305-AD71-8209-C354-D81AA737F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499"/>
          </a:xfrm>
        </p:spPr>
        <p:txBody>
          <a:bodyPr/>
          <a:lstStyle/>
          <a:p>
            <a:pPr algn="ctr"/>
            <a:r>
              <a:rPr lang="en-IN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Project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A7AFB-F2B8-6484-6F7C-7A5003E83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19224"/>
            <a:ext cx="10515600" cy="5073649"/>
          </a:xfrm>
        </p:spPr>
        <p:txBody>
          <a:bodyPr>
            <a:noAutofit/>
          </a:bodyPr>
          <a:lstStyle/>
          <a:p>
            <a:pPr algn="just"/>
            <a:r>
              <a:rPr lang="en-IN" sz="2200" dirty="0">
                <a:latin typeface="Palatino Linotype" panose="02040502050505030304" pitchFamily="18" charset="0"/>
              </a:rPr>
              <a:t>Simple,  Intelligent, Time Saving </a:t>
            </a:r>
          </a:p>
          <a:p>
            <a:pPr algn="just"/>
            <a:r>
              <a:rPr lang="en-IN" sz="2200" dirty="0">
                <a:latin typeface="Palatino Linotype" panose="02040502050505030304" pitchFamily="18" charset="0"/>
              </a:rPr>
              <a:t>In-expensive </a:t>
            </a:r>
          </a:p>
          <a:p>
            <a:pPr algn="just"/>
            <a:r>
              <a:rPr lang="en-IN" sz="2200" dirty="0">
                <a:latin typeface="Palatino Linotype" panose="02040502050505030304" pitchFamily="18" charset="0"/>
              </a:rPr>
              <a:t>User-Centric Approach - </a:t>
            </a:r>
            <a:r>
              <a:rPr lang="en-US" sz="2200" dirty="0">
                <a:latin typeface="Palatino Linotype" panose="02040502050505030304" pitchFamily="18" charset="0"/>
              </a:rPr>
              <a:t>By analyzing user data and interaction patterns, the system will tailor recommendations to each user's unique tastes and interests.</a:t>
            </a:r>
            <a:endParaRPr lang="en-IN" sz="2200" dirty="0">
              <a:latin typeface="Palatino Linotype" panose="02040502050505030304" pitchFamily="18" charset="0"/>
            </a:endParaRPr>
          </a:p>
          <a:p>
            <a:pPr algn="just"/>
            <a:r>
              <a:rPr lang="en-IN" sz="2200" dirty="0">
                <a:latin typeface="Palatino Linotype" panose="02040502050505030304" pitchFamily="18" charset="0"/>
              </a:rPr>
              <a:t>Data Collection and Analysis - </a:t>
            </a:r>
            <a:r>
              <a:rPr lang="en-US" sz="2200" dirty="0">
                <a:latin typeface="Palatino Linotype" panose="02040502050505030304" pitchFamily="18" charset="0"/>
              </a:rPr>
              <a:t>The scope includes the collection and analysis of user data, including listening history, genre preferences, ratings, and user interactions.</a:t>
            </a:r>
            <a:endParaRPr lang="en-IN" sz="2200" dirty="0">
              <a:latin typeface="Palatino Linotype" panose="02040502050505030304" pitchFamily="18" charset="0"/>
            </a:endParaRPr>
          </a:p>
          <a:p>
            <a:pPr algn="just"/>
            <a:r>
              <a:rPr lang="en-IN" sz="2200" dirty="0">
                <a:latin typeface="Palatino Linotype" panose="02040502050505030304" pitchFamily="18" charset="0"/>
              </a:rPr>
              <a:t>Integration with Platform - </a:t>
            </a:r>
            <a:r>
              <a:rPr lang="en-US" sz="2200" dirty="0">
                <a:latin typeface="Palatino Linotype" panose="02040502050505030304" pitchFamily="18" charset="0"/>
              </a:rPr>
              <a:t>This includes developing APIs and interfaces for data exchange, as well as ensuring compatibility with various devices and platforms.</a:t>
            </a:r>
            <a:endParaRPr lang="en-IN" sz="2200" dirty="0">
              <a:latin typeface="Palatino Linotype" panose="02040502050505030304" pitchFamily="18" charset="0"/>
            </a:endParaRPr>
          </a:p>
          <a:p>
            <a:pPr algn="just"/>
            <a:r>
              <a:rPr lang="en-IN" sz="2200" dirty="0">
                <a:latin typeface="Palatino Linotype" panose="02040502050505030304" pitchFamily="18" charset="0"/>
              </a:rPr>
              <a:t>Testing and Optimization - </a:t>
            </a:r>
            <a:r>
              <a:rPr lang="en-US" sz="2200" dirty="0">
                <a:latin typeface="Palatino Linotype" panose="02040502050505030304" pitchFamily="18" charset="0"/>
              </a:rPr>
              <a:t>This will include conducting A/B testing, user feedback sessions, and performance optimization to ensure the system delivers accurate and relevant recommendations.</a:t>
            </a:r>
            <a:endParaRPr lang="en-IN" sz="2200" dirty="0">
              <a:latin typeface="Palatino Linotype" panose="02040502050505030304" pitchFamily="18" charset="0"/>
            </a:endParaRPr>
          </a:p>
          <a:p>
            <a:pPr algn="just"/>
            <a:r>
              <a:rPr lang="en-IN" sz="2200" dirty="0">
                <a:latin typeface="Palatino Linotype" panose="02040502050505030304" pitchFamily="18" charset="0"/>
              </a:rPr>
              <a:t>Scalability and Performance - </a:t>
            </a:r>
            <a:r>
              <a:rPr lang="en-US" sz="2200" dirty="0">
                <a:latin typeface="Palatino Linotype" panose="02040502050505030304" pitchFamily="18" charset="0"/>
              </a:rPr>
              <a:t>The project scope also considers the scalability and performance requirements of the music recommendation system</a:t>
            </a:r>
            <a:endParaRPr lang="en-IN" sz="2200" dirty="0">
              <a:latin typeface="Palatino Linotype" panose="02040502050505030304" pitchFamily="18" charset="0"/>
            </a:endParaRPr>
          </a:p>
          <a:p>
            <a:pPr algn="just"/>
            <a:endParaRPr lang="en-IN" sz="2200" dirty="0">
              <a:latin typeface="Palatino Linotype" panose="0204050205050503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C4F22-0223-C564-8702-3CD90A77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90B56B-445D-B0E8-16BF-CA7CD3A5F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847064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7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09F0-CA21-FC30-4584-AC25C3152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990600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  <a:r>
              <a:rPr lang="en-IN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and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598BA-3277-BEA0-89A4-C855C8207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38250"/>
            <a:ext cx="10515600" cy="5619750"/>
          </a:xfrm>
        </p:spPr>
        <p:txBody>
          <a:bodyPr>
            <a:noAutofit/>
          </a:bodyPr>
          <a:lstStyle/>
          <a:p>
            <a:pPr algn="l"/>
            <a:r>
              <a:rPr lang="en-IN" sz="24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Python</a:t>
            </a:r>
            <a:r>
              <a:rPr lang="en-IN" sz="24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0" i="0" dirty="0"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The project will primarily utilize Python for its flexibility, extensive libraries, and robust support for machine learning and data analysis tasks. Python's ecosystem, including libraries like NumPy, Pandas, and Scikit-learn, </a:t>
            </a:r>
            <a:r>
              <a:rPr lang="en-US" sz="24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are</a:t>
            </a:r>
            <a:r>
              <a:rPr lang="en-US" sz="2400" b="0" i="0" dirty="0"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vital</a:t>
            </a:r>
            <a:r>
              <a:rPr lang="en-US" sz="2400" b="0" i="0" dirty="0"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b="0" i="0" dirty="0"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 implementing recommendation algorithms and data processing tasks</a:t>
            </a:r>
          </a:p>
          <a:p>
            <a:pPr algn="l"/>
            <a:r>
              <a:rPr lang="en-US" sz="2400" b="1" i="0" dirty="0"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Machine Learning Libraries: </a:t>
            </a:r>
            <a:r>
              <a:rPr lang="en-US" sz="2400" b="0" i="0" dirty="0"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Machine learning libraries are used such as Scikit-learn, TensorFlow, for developing recommendation algorithms. </a:t>
            </a:r>
          </a:p>
          <a:p>
            <a:pPr algn="l"/>
            <a:r>
              <a:rPr lang="en-US" sz="24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Jiosaavn API</a:t>
            </a:r>
            <a:r>
              <a:rPr lang="en-US" sz="2400" dirty="0">
                <a:latin typeface="Palatino Linotype" panose="02040502050505030304" pitchFamily="18" charset="0"/>
              </a:rPr>
              <a:t>: </a:t>
            </a:r>
            <a:r>
              <a:rPr lang="en-US" sz="2400" b="0" i="0" dirty="0"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APIs are mechanisms that enable two software components to communicate with each other using a set of definitions and protocols</a:t>
            </a:r>
          </a:p>
          <a:p>
            <a:pPr algn="l"/>
            <a:r>
              <a:rPr lang="en-US" sz="2400" b="1" i="0" dirty="0"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Development Environment: </a:t>
            </a:r>
            <a:r>
              <a:rPr lang="en-US" sz="2400" b="0" i="0" dirty="0"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Development have taken place in an integrated development environment (IDE), i.e., Jupyter Notebook, providing a conducive environment for coding, experimentation, and debugging.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75E340-E6C6-491A-9072-C8314D961FA9}"/>
              </a:ext>
            </a:extLst>
          </p:cNvPr>
          <p:cNvSpPr txBox="1"/>
          <p:nvPr/>
        </p:nvSpPr>
        <p:spPr>
          <a:xfrm flipH="1">
            <a:off x="-1651518" y="163201"/>
            <a:ext cx="1770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9C94D-EA36-D606-1E55-744EFD620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764BA-96BF-CA85-961A-37F8AEBDE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715131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6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271B2-B05C-DF95-09FC-4AA15A24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124075"/>
            <a:ext cx="3295650" cy="1752600"/>
          </a:xfrm>
        </p:spPr>
        <p:txBody>
          <a:bodyPr/>
          <a:lstStyle/>
          <a:p>
            <a:r>
              <a:rPr lang="en-IN" dirty="0">
                <a:latin typeface="Palatino Linotype" panose="02040502050505030304" pitchFamily="18" charset="0"/>
              </a:rPr>
              <a:t>Flow Chart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1666DE-7E66-7B2E-28DF-8AD8ADE5F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177" y="0"/>
            <a:ext cx="7136947" cy="6858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3CF76F-81B4-6FC0-AED5-FB4A1698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54B19-99E9-D617-1995-12B27A43F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836072" cy="13255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84B6E4-B540-8F44-F6F5-44E662268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9605" y="0"/>
            <a:ext cx="73580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7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749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Palatino Linotype</vt:lpstr>
      <vt:lpstr>Times New Roman</vt:lpstr>
      <vt:lpstr>Wingdings</vt:lpstr>
      <vt:lpstr>Office Theme</vt:lpstr>
      <vt:lpstr>MUSIC RECOMMENDATION SYSTEM</vt:lpstr>
      <vt:lpstr>PowerPoint Presentation</vt:lpstr>
      <vt:lpstr>Problem Statement</vt:lpstr>
      <vt:lpstr>Objective</vt:lpstr>
      <vt:lpstr>Purpose </vt:lpstr>
      <vt:lpstr>Hardware and software Specifications</vt:lpstr>
      <vt:lpstr>Project Scope</vt:lpstr>
      <vt:lpstr>Tools and Technology</vt:lpstr>
      <vt:lpstr>Flow Chart</vt:lpstr>
      <vt:lpstr>PowerPoint Presentation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RECOMMENDER SYSTEM</dc:title>
  <dc:creator>Divyanshi Rajput</dc:creator>
  <cp:lastModifiedBy>Divyanshi Rajput</cp:lastModifiedBy>
  <cp:revision>3</cp:revision>
  <dcterms:created xsi:type="dcterms:W3CDTF">2024-02-16T13:52:10Z</dcterms:created>
  <dcterms:modified xsi:type="dcterms:W3CDTF">2024-04-06T03:06:45Z</dcterms:modified>
</cp:coreProperties>
</file>