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301" r:id="rId4"/>
    <p:sldId id="352" r:id="rId5"/>
    <p:sldId id="302" r:id="rId6"/>
    <p:sldId id="353" r:id="rId7"/>
    <p:sldId id="290" r:id="rId8"/>
    <p:sldId id="303" r:id="rId9"/>
    <p:sldId id="350" r:id="rId10"/>
    <p:sldId id="351" r:id="rId11"/>
    <p:sldId id="305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06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	Noble Xavier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279DE-5181-41C7-98DA-2E4CEC02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13" y="1269229"/>
            <a:ext cx="5781675" cy="4514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4A6B82-A7E4-2EFE-D309-FAFACD050945}"/>
              </a:ext>
            </a:extLst>
          </p:cNvPr>
          <p:cNvSpPr txBox="1"/>
          <p:nvPr/>
        </p:nvSpPr>
        <p:spPr>
          <a:xfrm>
            <a:off x="488272" y="406923"/>
            <a:ext cx="678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Installation </a:t>
            </a:r>
          </a:p>
        </p:txBody>
      </p:sp>
    </p:spTree>
    <p:extLst>
      <p:ext uri="{BB962C8B-B14F-4D97-AF65-F5344CB8AC3E}">
        <p14:creationId xmlns:p14="http://schemas.microsoft.com/office/powerpoint/2010/main" val="163867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1" y="406923"/>
            <a:ext cx="10717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Anaconda Navigator </a:t>
            </a:r>
          </a:p>
          <a:p>
            <a:endParaRPr lang="en-IN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Start -&gt; All Programs -&gt; All Apps -&gt; Anaconda 3 (64-bit) -&gt; Click Anaconda Navigator (Anaconda 3)</a:t>
            </a:r>
          </a:p>
          <a:p>
            <a:endParaRPr lang="en-IN" sz="36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FE03C-A547-FFBB-21EA-98903FD0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7" y="2125732"/>
            <a:ext cx="5410669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3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1" y="406923"/>
            <a:ext cx="107177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IN" sz="2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Open Anaconda Navigator -&gt; Install / Launch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Notebook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8FA3B-B3FF-26A5-3B18-1E22FBDB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0" y="2242089"/>
            <a:ext cx="9411509" cy="40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1" y="406923"/>
            <a:ext cx="107177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IN" sz="2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Once Kernal Opened -&gt; New  -&gt; Python 3 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ipykernel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97F030-1A9D-789F-4EB4-72F75CFB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8" y="2229151"/>
            <a:ext cx="8642390" cy="39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1" y="406923"/>
            <a:ext cx="10717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 Window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C9309-147D-69CE-515E-3426DD56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9" y="1794787"/>
            <a:ext cx="10898155" cy="36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A0AC-FE06-43FC-B74F-B40276B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0" y="381415"/>
            <a:ext cx="10353762" cy="685386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Kernal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DDCBA-0364-82DF-602B-F2C0DE7C0AC9}"/>
              </a:ext>
            </a:extLst>
          </p:cNvPr>
          <p:cNvSpPr txBox="1"/>
          <p:nvPr/>
        </p:nvSpPr>
        <p:spPr>
          <a:xfrm>
            <a:off x="632314" y="1390462"/>
            <a:ext cx="107323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kernel </a:t>
            </a: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 a runtime environment that provides programming language support for the </a:t>
            </a:r>
            <a:r>
              <a:rPr lang="en-US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Notebook application. 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kernel is part of the backend responsible for executing code written by the user in the web application. For example, in the case of a </a:t>
            </a:r>
            <a:r>
              <a:rPr lang="en-US" sz="20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notebook, execution of the code is typically handled by </a:t>
            </a:r>
            <a:r>
              <a:rPr lang="en-US" sz="200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ipykernel</a:t>
            </a:r>
            <a:r>
              <a:rPr lang="en-US" sz="20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IN" sz="2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0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A0AC-FE06-43FC-B74F-B40276B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0" y="381415"/>
            <a:ext cx="10353762" cy="685386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IN" sz="2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DDCBA-0364-82DF-602B-F2C0DE7C0AC9}"/>
              </a:ext>
            </a:extLst>
          </p:cNvPr>
          <p:cNvSpPr txBox="1"/>
          <p:nvPr/>
        </p:nvSpPr>
        <p:spPr>
          <a:xfrm>
            <a:off x="632314" y="1390462"/>
            <a:ext cx="107323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is an open-source IDE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that is used to create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documents that can be created and shared with live codes. Also, it is a web-based interactive computational environment. The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can support various languages that are popular in data science such as Python, Julia, Scala, R,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0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 supports over 100 programming languages </a:t>
            </a:r>
            <a:r>
              <a:rPr lang="en-IN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(called “kernels” in the </a:t>
            </a:r>
            <a:r>
              <a:rPr lang="en-IN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ecosystem) including Python, Java, R, Julia, </a:t>
            </a:r>
            <a:r>
              <a:rPr lang="en-IN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IN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Octave, Scheme, Processing, Scala, and many more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are a programming and data science beginner, a </a:t>
            </a:r>
            <a:r>
              <a:rPr lang="en-US" sz="200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is one of the best places to start. </a:t>
            </a: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platform has been specifically designed for data science tasks 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2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1" y="406923"/>
            <a:ext cx="107177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IN" sz="2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 from Anaconda Prompt 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Open Anaconda Prompt : Start -&gt; All Apps -&gt; Anaconda 3 (64 bit) -&gt; Anaconda Prompt (Anaconda 3) -&gt; Right Click -&gt; Run as administrator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1ECF8-5F9B-86E1-C2BB-4352EEBE3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96" y="2054172"/>
            <a:ext cx="5616427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1" y="406923"/>
            <a:ext cx="107177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IN" sz="2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 from Anaconda Prompt 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IN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press Enter Key, it opens the Kernal in the default browser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46D5A-55AF-6083-92E5-F1219D52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00" y="4103808"/>
            <a:ext cx="8176969" cy="243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000F3-BF58-4E7D-0951-4FA55021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34" y="2018798"/>
            <a:ext cx="5951736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8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A0AC-FE06-43FC-B74F-B40276B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9" y="123444"/>
            <a:ext cx="10353762" cy="685386"/>
          </a:xfrm>
        </p:spPr>
        <p:txBody>
          <a:bodyPr>
            <a:normAutofit/>
          </a:bodyPr>
          <a:lstStyle/>
          <a:p>
            <a:r>
              <a:rPr lang="en-I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Notebook Short cuts (Command Mode)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F50999-8594-4991-AB08-9C18661D7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07" y="808830"/>
            <a:ext cx="7460142" cy="573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25CB7-F933-47F9-82B2-89B994426A30}"/>
              </a:ext>
            </a:extLst>
          </p:cNvPr>
          <p:cNvSpPr txBox="1"/>
          <p:nvPr/>
        </p:nvSpPr>
        <p:spPr>
          <a:xfrm>
            <a:off x="1118586" y="353657"/>
            <a:ext cx="678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1003B-C533-41D4-9B8C-E420DFE1976A}"/>
              </a:ext>
            </a:extLst>
          </p:cNvPr>
          <p:cNvSpPr txBox="1"/>
          <p:nvPr/>
        </p:nvSpPr>
        <p:spPr>
          <a:xfrm>
            <a:off x="1118586" y="123132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https://www.anaconda.com/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2E5B-ECD9-BDFB-B01F-03EA1491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7" y="1985876"/>
            <a:ext cx="9950678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B955CD-0C68-4D90-8289-0810C81E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52" y="1389910"/>
            <a:ext cx="7629525" cy="2571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828457-25D6-49F3-9542-0159996E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11" y="389774"/>
            <a:ext cx="10353762" cy="685386"/>
          </a:xfrm>
        </p:spPr>
        <p:txBody>
          <a:bodyPr>
            <a:normAutofit/>
          </a:bodyPr>
          <a:lstStyle/>
          <a:p>
            <a:r>
              <a:rPr lang="en-I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Notebook Short cuts (Command Mode)</a:t>
            </a:r>
          </a:p>
        </p:txBody>
      </p:sp>
    </p:spTree>
    <p:extLst>
      <p:ext uri="{BB962C8B-B14F-4D97-AF65-F5344CB8AC3E}">
        <p14:creationId xmlns:p14="http://schemas.microsoft.com/office/powerpoint/2010/main" val="137683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A0AC-FE06-43FC-B74F-B40276B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75" y="309874"/>
            <a:ext cx="10353762" cy="685386"/>
          </a:xfrm>
        </p:spPr>
        <p:txBody>
          <a:bodyPr>
            <a:normAutofit/>
          </a:bodyPr>
          <a:lstStyle/>
          <a:p>
            <a:r>
              <a:rPr lang="en-I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Notebook Short cuts (Edit Mode)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59695-2455-442D-8609-C0D2DA66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1481129"/>
            <a:ext cx="76485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7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9B80-F62F-474E-A8F6-B0A60EEF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935" y="272249"/>
            <a:ext cx="6268240" cy="107715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Cell Operations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ECD7B-41DE-4EBF-86FD-54EC40A66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2094372"/>
            <a:ext cx="2390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25CB7-F933-47F9-82B2-89B994426A30}"/>
              </a:ext>
            </a:extLst>
          </p:cNvPr>
          <p:cNvSpPr txBox="1"/>
          <p:nvPr/>
        </p:nvSpPr>
        <p:spPr>
          <a:xfrm>
            <a:off x="1118586" y="353657"/>
            <a:ext cx="988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Download (Alternate way)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A0862-42F9-4D48-9820-6539AD701437}"/>
              </a:ext>
            </a:extLst>
          </p:cNvPr>
          <p:cNvSpPr txBox="1"/>
          <p:nvPr/>
        </p:nvSpPr>
        <p:spPr>
          <a:xfrm>
            <a:off x="909055" y="1210997"/>
            <a:ext cx="8171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https://www.anaconda.com/products/individual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10435-C8AD-669B-D379-9D6A8C68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066455"/>
            <a:ext cx="10888824" cy="44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25CB7-F933-47F9-82B2-89B994426A30}"/>
              </a:ext>
            </a:extLst>
          </p:cNvPr>
          <p:cNvSpPr txBox="1"/>
          <p:nvPr/>
        </p:nvSpPr>
        <p:spPr>
          <a:xfrm>
            <a:off x="1118586" y="353657"/>
            <a:ext cx="678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–Previous Versions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A0862-42F9-4D48-9820-6539AD701437}"/>
              </a:ext>
            </a:extLst>
          </p:cNvPr>
          <p:cNvSpPr txBox="1"/>
          <p:nvPr/>
        </p:nvSpPr>
        <p:spPr>
          <a:xfrm>
            <a:off x="927716" y="1172427"/>
            <a:ext cx="8171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https://repo.anaconda.com/archive/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E536F-AF40-4EC6-98A9-6610BB1C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16" y="1695647"/>
            <a:ext cx="8481504" cy="377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67F7D-E90F-4C9E-8627-9C3706D0729D}"/>
              </a:ext>
            </a:extLst>
          </p:cNvPr>
          <p:cNvSpPr txBox="1"/>
          <p:nvPr/>
        </p:nvSpPr>
        <p:spPr>
          <a:xfrm>
            <a:off x="1118586" y="5581013"/>
            <a:ext cx="7337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Installation related videos </a:t>
            </a:r>
          </a:p>
          <a:p>
            <a:r>
              <a:rPr lang="en-IN" dirty="0"/>
              <a:t>https://www.youtube.com/watch?v=BNaHpvQhE10</a:t>
            </a:r>
          </a:p>
          <a:p>
            <a:r>
              <a:rPr lang="en-IN" dirty="0"/>
              <a:t>https://www.youtube.com/watch?v=TNMf8rYB7eU</a:t>
            </a:r>
          </a:p>
        </p:txBody>
      </p:sp>
    </p:spTree>
    <p:extLst>
      <p:ext uri="{BB962C8B-B14F-4D97-AF65-F5344CB8AC3E}">
        <p14:creationId xmlns:p14="http://schemas.microsoft.com/office/powerpoint/2010/main" val="3802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25CB7-F933-47F9-82B2-89B994426A30}"/>
              </a:ext>
            </a:extLst>
          </p:cNvPr>
          <p:cNvSpPr txBox="1"/>
          <p:nvPr/>
        </p:nvSpPr>
        <p:spPr>
          <a:xfrm>
            <a:off x="1118586" y="353657"/>
            <a:ext cx="10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https://www.anaconda.com/products/distribution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Scroll down the page to get installers for Windows ,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and Linux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13660-4A79-D7E4-72F7-749FE960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" y="2090056"/>
            <a:ext cx="10670828" cy="4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2" y="406923"/>
            <a:ext cx="678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Installation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5C04-6E13-8BFB-57FF-05EDBEC3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2006082"/>
            <a:ext cx="10249788" cy="4087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6C5DA-F24D-B6CB-4598-00B9E7D8DDBE}"/>
              </a:ext>
            </a:extLst>
          </p:cNvPr>
          <p:cNvSpPr txBox="1"/>
          <p:nvPr/>
        </p:nvSpPr>
        <p:spPr>
          <a:xfrm>
            <a:off x="488272" y="1211361"/>
            <a:ext cx="959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Download Folder -&gt; Right Click Installer File -&gt; Run as administrator </a:t>
            </a:r>
          </a:p>
        </p:txBody>
      </p:sp>
    </p:spTree>
    <p:extLst>
      <p:ext uri="{BB962C8B-B14F-4D97-AF65-F5344CB8AC3E}">
        <p14:creationId xmlns:p14="http://schemas.microsoft.com/office/powerpoint/2010/main" val="350223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F09B2-73BE-4270-B0BA-9E5C18D2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9" y="1740023"/>
            <a:ext cx="4479847" cy="3808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D834F1-530E-488C-8F3B-AA023C916661}"/>
              </a:ext>
            </a:extLst>
          </p:cNvPr>
          <p:cNvSpPr txBox="1"/>
          <p:nvPr/>
        </p:nvSpPr>
        <p:spPr>
          <a:xfrm>
            <a:off x="488272" y="406923"/>
            <a:ext cx="678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Installation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F9CA8-1DE0-4763-A491-3A4CBD76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7" y="1740023"/>
            <a:ext cx="4989250" cy="3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1E1C1A-C6A4-4435-B931-617E2D87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545301"/>
            <a:ext cx="5207401" cy="3982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25AEC-7AA7-459A-8BE6-B87AC473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46" y="1545301"/>
            <a:ext cx="5070864" cy="4056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80263B-6F3C-2F8C-8C00-02E22760FBE4}"/>
              </a:ext>
            </a:extLst>
          </p:cNvPr>
          <p:cNvSpPr txBox="1"/>
          <p:nvPr/>
        </p:nvSpPr>
        <p:spPr>
          <a:xfrm>
            <a:off x="488272" y="406923"/>
            <a:ext cx="678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Installation </a:t>
            </a:r>
          </a:p>
        </p:txBody>
      </p:sp>
    </p:spTree>
    <p:extLst>
      <p:ext uri="{BB962C8B-B14F-4D97-AF65-F5344CB8AC3E}">
        <p14:creationId xmlns:p14="http://schemas.microsoft.com/office/powerpoint/2010/main" val="283088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2A2AD-572B-4DF1-BC70-5E9E3BCA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3" y="1357028"/>
            <a:ext cx="5204256" cy="463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EFE23-655B-4721-BB01-D0F94D3F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23" y="1534582"/>
            <a:ext cx="5915025" cy="453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37B95-935B-4B80-A41C-13FEA8742CAC}"/>
              </a:ext>
            </a:extLst>
          </p:cNvPr>
          <p:cNvSpPr txBox="1"/>
          <p:nvPr/>
        </p:nvSpPr>
        <p:spPr>
          <a:xfrm>
            <a:off x="6391922" y="878889"/>
            <a:ext cx="46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complete installation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7ED9A-1682-AFE1-5AE6-E228D3B1AC2A}"/>
              </a:ext>
            </a:extLst>
          </p:cNvPr>
          <p:cNvSpPr txBox="1"/>
          <p:nvPr/>
        </p:nvSpPr>
        <p:spPr>
          <a:xfrm>
            <a:off x="488272" y="406923"/>
            <a:ext cx="678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Installation </a:t>
            </a:r>
          </a:p>
        </p:txBody>
      </p:sp>
    </p:spTree>
    <p:extLst>
      <p:ext uri="{BB962C8B-B14F-4D97-AF65-F5344CB8AC3E}">
        <p14:creationId xmlns:p14="http://schemas.microsoft.com/office/powerpoint/2010/main" val="466707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5393</TotalTime>
  <Words>458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Bodoni MT</vt:lpstr>
      <vt:lpstr>Calibri</vt:lpstr>
      <vt:lpstr>Goudy Old Style</vt:lpstr>
      <vt:lpstr>Wingdings 2</vt:lpstr>
      <vt:lpstr>SlateVTI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Kernal </vt:lpstr>
      <vt:lpstr>What is Jupyter Notebook </vt:lpstr>
      <vt:lpstr>PowerPoint Presentation</vt:lpstr>
      <vt:lpstr>PowerPoint Presentation</vt:lpstr>
      <vt:lpstr>Jupyter Notebook Short cuts (Command Mode)</vt:lpstr>
      <vt:lpstr>Jupyter Notebook Short cuts (Command Mode)</vt:lpstr>
      <vt:lpstr>Jupyter Notebook Short cuts (Edit Mode)</vt:lpstr>
      <vt:lpstr>Cell Operations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Noble Xavier</cp:lastModifiedBy>
  <cp:revision>243</cp:revision>
  <dcterms:created xsi:type="dcterms:W3CDTF">2019-10-28T09:09:03Z</dcterms:created>
  <dcterms:modified xsi:type="dcterms:W3CDTF">2023-12-16T11:38:16Z</dcterms:modified>
</cp:coreProperties>
</file>