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IN" sz="3600">
                <a:latin typeface="Calibri" panose="020F0502020204030204" pitchFamily="34" charset="0"/>
                <a:cs typeface="Calibri" panose="020F0502020204030204" pitchFamily="34" charset="0"/>
              </a:rPr>
              <a:t>to Python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DF8B-79B8-4F1F-9CEE-E4B7A96F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30" y="334392"/>
            <a:ext cx="10353762" cy="668785"/>
          </a:xfrm>
        </p:spPr>
        <p:txBody>
          <a:bodyPr>
            <a:normAutofit/>
          </a:bodyPr>
          <a:lstStyle/>
          <a:p>
            <a:r>
              <a:rPr lang="en-IN" sz="2800" dirty="0"/>
              <a:t>Conditional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9F024-EEA9-411F-A110-89CE69F8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01" y="1457325"/>
            <a:ext cx="647700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AC92D-A476-4290-AB52-D58F5820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95" y="1457325"/>
            <a:ext cx="4286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11898-77AE-40D1-8BA6-E43F4C6CE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347" y="1184116"/>
            <a:ext cx="8033160" cy="40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20F9-4C01-4717-9096-ACCCD68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7658"/>
            <a:ext cx="10353762" cy="96174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Loop Control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872CD-3376-49B9-8324-D0AC08E1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455" y="1800225"/>
            <a:ext cx="9420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Bodoni MT</vt:lpstr>
      <vt:lpstr>Calibri</vt:lpstr>
      <vt:lpstr>Goudy Old Style</vt:lpstr>
      <vt:lpstr>Wingdings 2</vt:lpstr>
      <vt:lpstr>SlateVTI</vt:lpstr>
      <vt:lpstr>Introduction to Python</vt:lpstr>
      <vt:lpstr>Conditional Statement</vt:lpstr>
      <vt:lpstr>PowerPoint Presentation</vt:lpstr>
      <vt:lpstr>Loop Control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Noble Xavier</cp:lastModifiedBy>
  <cp:revision>226</cp:revision>
  <dcterms:created xsi:type="dcterms:W3CDTF">2019-10-28T09:09:03Z</dcterms:created>
  <dcterms:modified xsi:type="dcterms:W3CDTF">2024-02-24T10:47:25Z</dcterms:modified>
</cp:coreProperties>
</file>