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37" r:id="rId5"/>
    <p:sldId id="286" r:id="rId6"/>
    <p:sldId id="35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13F-7507-48B6-89EF-F54EC02A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Sequence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3CAA-2A49-464B-93FC-06E15792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  <a:p>
            <a:r>
              <a:rPr lang="en-IN" dirty="0"/>
              <a:t>Repetition</a:t>
            </a:r>
          </a:p>
          <a:p>
            <a:r>
              <a:rPr lang="en-IN" dirty="0"/>
              <a:t>Membership testing</a:t>
            </a:r>
          </a:p>
          <a:p>
            <a:r>
              <a:rPr lang="en-IN" dirty="0"/>
              <a:t>Slicing </a:t>
            </a:r>
          </a:p>
          <a:p>
            <a:r>
              <a:rPr lang="en-IN" dirty="0"/>
              <a:t>Indexing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20F9-4C01-4717-9096-ACCCD68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5287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5F05E-57FA-4DA0-A227-F139B27F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C3288-2FB1-4BDD-B813-D76911B7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5" y="2076450"/>
            <a:ext cx="8153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0416-811D-4174-A5EB-73C11875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325514"/>
            <a:ext cx="10353762" cy="108603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List Operations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B402F0-23C8-4714-9CA9-42E4045A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74608"/>
            <a:ext cx="9528422" cy="44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EEC55-FBF2-4141-B9DA-9AE4AE5A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76" y="1774610"/>
            <a:ext cx="7929562" cy="3714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3B2EA6-6EA3-4494-AC73-C79BD34C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17310"/>
            <a:ext cx="10353762" cy="12573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List Operations </a:t>
            </a:r>
          </a:p>
        </p:txBody>
      </p:sp>
    </p:spTree>
    <p:extLst>
      <p:ext uri="{BB962C8B-B14F-4D97-AF65-F5344CB8AC3E}">
        <p14:creationId xmlns:p14="http://schemas.microsoft.com/office/powerpoint/2010/main" val="9935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622CC8-6169-FE2B-F2EB-FCEDD9A8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84" y="275208"/>
            <a:ext cx="10153649" cy="3542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14B671-C768-CA87-F76C-A00D0563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4" y="3817398"/>
            <a:ext cx="10153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26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Bodoni MT</vt:lpstr>
      <vt:lpstr>Calibri</vt:lpstr>
      <vt:lpstr>Goudy Old Style</vt:lpstr>
      <vt:lpstr>Wingdings 2</vt:lpstr>
      <vt:lpstr>SlateVTI</vt:lpstr>
      <vt:lpstr>Introduction to Python</vt:lpstr>
      <vt:lpstr>Sequence Operations</vt:lpstr>
      <vt:lpstr>List</vt:lpstr>
      <vt:lpstr>List Operations </vt:lpstr>
      <vt:lpstr>List Operations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Noble Xavier</cp:lastModifiedBy>
  <cp:revision>229</cp:revision>
  <dcterms:created xsi:type="dcterms:W3CDTF">2019-10-28T09:09:03Z</dcterms:created>
  <dcterms:modified xsi:type="dcterms:W3CDTF">2024-02-25T11:39:12Z</dcterms:modified>
</cp:coreProperties>
</file>