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4" d="100"/>
          <a:sy n="74" d="100"/>
        </p:scale>
        <p:origin x="44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vyanshi Singh" userId="df561904a705626a" providerId="LiveId" clId="{D4F55048-50C4-4F7B-8EF2-D4B6D8356098}"/>
    <pc:docChg chg="undo custSel addSld delSld modSld">
      <pc:chgData name="Divyanshi Singh" userId="df561904a705626a" providerId="LiveId" clId="{D4F55048-50C4-4F7B-8EF2-D4B6D8356098}" dt="2023-11-21T04:26:50.471" v="10" actId="478"/>
      <pc:docMkLst>
        <pc:docMk/>
      </pc:docMkLst>
      <pc:sldChg chg="delSp mod">
        <pc:chgData name="Divyanshi Singh" userId="df561904a705626a" providerId="LiveId" clId="{D4F55048-50C4-4F7B-8EF2-D4B6D8356098}" dt="2023-11-21T04:26:13.823" v="0" actId="478"/>
        <pc:sldMkLst>
          <pc:docMk/>
          <pc:sldMk cId="0" sldId="256"/>
        </pc:sldMkLst>
        <pc:picChg chg="del">
          <ac:chgData name="Divyanshi Singh" userId="df561904a705626a" providerId="LiveId" clId="{D4F55048-50C4-4F7B-8EF2-D4B6D8356098}" dt="2023-11-21T04:26:13.823" v="0" actId="478"/>
          <ac:picMkLst>
            <pc:docMk/>
            <pc:sldMk cId="0" sldId="256"/>
            <ac:picMk id="10" creationId="{00000000-0000-0000-0000-000000000000}"/>
          </ac:picMkLst>
        </pc:picChg>
      </pc:sldChg>
      <pc:sldChg chg="delSp mod">
        <pc:chgData name="Divyanshi Singh" userId="df561904a705626a" providerId="LiveId" clId="{D4F55048-50C4-4F7B-8EF2-D4B6D8356098}" dt="2023-11-21T04:26:18.164" v="1" actId="478"/>
        <pc:sldMkLst>
          <pc:docMk/>
          <pc:sldMk cId="0" sldId="257"/>
        </pc:sldMkLst>
        <pc:picChg chg="del">
          <ac:chgData name="Divyanshi Singh" userId="df561904a705626a" providerId="LiveId" clId="{D4F55048-50C4-4F7B-8EF2-D4B6D8356098}" dt="2023-11-21T04:26:18.164" v="1" actId="478"/>
          <ac:picMkLst>
            <pc:docMk/>
            <pc:sldMk cId="0" sldId="257"/>
            <ac:picMk id="8" creationId="{00000000-0000-0000-0000-000000000000}"/>
          </ac:picMkLst>
        </pc:picChg>
      </pc:sldChg>
      <pc:sldChg chg="delSp mod">
        <pc:chgData name="Divyanshi Singh" userId="df561904a705626a" providerId="LiveId" clId="{D4F55048-50C4-4F7B-8EF2-D4B6D8356098}" dt="2023-11-21T04:26:21.524" v="2" actId="478"/>
        <pc:sldMkLst>
          <pc:docMk/>
          <pc:sldMk cId="0" sldId="258"/>
        </pc:sldMkLst>
        <pc:picChg chg="del">
          <ac:chgData name="Divyanshi Singh" userId="df561904a705626a" providerId="LiveId" clId="{D4F55048-50C4-4F7B-8EF2-D4B6D8356098}" dt="2023-11-21T04:26:21.524" v="2" actId="478"/>
          <ac:picMkLst>
            <pc:docMk/>
            <pc:sldMk cId="0" sldId="258"/>
            <ac:picMk id="14" creationId="{00000000-0000-0000-0000-000000000000}"/>
          </ac:picMkLst>
        </pc:picChg>
      </pc:sldChg>
      <pc:sldChg chg="delSp mod">
        <pc:chgData name="Divyanshi Singh" userId="df561904a705626a" providerId="LiveId" clId="{D4F55048-50C4-4F7B-8EF2-D4B6D8356098}" dt="2023-11-21T04:26:24.566" v="3" actId="478"/>
        <pc:sldMkLst>
          <pc:docMk/>
          <pc:sldMk cId="0" sldId="259"/>
        </pc:sldMkLst>
        <pc:picChg chg="del">
          <ac:chgData name="Divyanshi Singh" userId="df561904a705626a" providerId="LiveId" clId="{D4F55048-50C4-4F7B-8EF2-D4B6D8356098}" dt="2023-11-21T04:26:24.566" v="3" actId="478"/>
          <ac:picMkLst>
            <pc:docMk/>
            <pc:sldMk cId="0" sldId="259"/>
            <ac:picMk id="15" creationId="{00000000-0000-0000-0000-000000000000}"/>
          </ac:picMkLst>
        </pc:picChg>
      </pc:sldChg>
      <pc:sldChg chg="delSp mod">
        <pc:chgData name="Divyanshi Singh" userId="df561904a705626a" providerId="LiveId" clId="{D4F55048-50C4-4F7B-8EF2-D4B6D8356098}" dt="2023-11-21T04:26:27.669" v="4" actId="478"/>
        <pc:sldMkLst>
          <pc:docMk/>
          <pc:sldMk cId="0" sldId="260"/>
        </pc:sldMkLst>
        <pc:picChg chg="del">
          <ac:chgData name="Divyanshi Singh" userId="df561904a705626a" providerId="LiveId" clId="{D4F55048-50C4-4F7B-8EF2-D4B6D8356098}" dt="2023-11-21T04:26:27.669" v="4" actId="478"/>
          <ac:picMkLst>
            <pc:docMk/>
            <pc:sldMk cId="0" sldId="260"/>
            <ac:picMk id="7" creationId="{00000000-0000-0000-0000-000000000000}"/>
          </ac:picMkLst>
        </pc:picChg>
      </pc:sldChg>
      <pc:sldChg chg="delSp mod">
        <pc:chgData name="Divyanshi Singh" userId="df561904a705626a" providerId="LiveId" clId="{D4F55048-50C4-4F7B-8EF2-D4B6D8356098}" dt="2023-11-21T04:26:31.103" v="5" actId="478"/>
        <pc:sldMkLst>
          <pc:docMk/>
          <pc:sldMk cId="0" sldId="261"/>
        </pc:sldMkLst>
        <pc:picChg chg="del">
          <ac:chgData name="Divyanshi Singh" userId="df561904a705626a" providerId="LiveId" clId="{D4F55048-50C4-4F7B-8EF2-D4B6D8356098}" dt="2023-11-21T04:26:31.103" v="5" actId="478"/>
          <ac:picMkLst>
            <pc:docMk/>
            <pc:sldMk cId="0" sldId="261"/>
            <ac:picMk id="11" creationId="{00000000-0000-0000-0000-000000000000}"/>
          </ac:picMkLst>
        </pc:picChg>
      </pc:sldChg>
      <pc:sldChg chg="delSp mod">
        <pc:chgData name="Divyanshi Singh" userId="df561904a705626a" providerId="LiveId" clId="{D4F55048-50C4-4F7B-8EF2-D4B6D8356098}" dt="2023-11-21T04:26:35.539" v="6" actId="478"/>
        <pc:sldMkLst>
          <pc:docMk/>
          <pc:sldMk cId="0" sldId="262"/>
        </pc:sldMkLst>
        <pc:picChg chg="del">
          <ac:chgData name="Divyanshi Singh" userId="df561904a705626a" providerId="LiveId" clId="{D4F55048-50C4-4F7B-8EF2-D4B6D8356098}" dt="2023-11-21T04:26:35.539" v="6" actId="478"/>
          <ac:picMkLst>
            <pc:docMk/>
            <pc:sldMk cId="0" sldId="262"/>
            <ac:picMk id="14" creationId="{00000000-0000-0000-0000-000000000000}"/>
          </ac:picMkLst>
        </pc:picChg>
      </pc:sldChg>
      <pc:sldChg chg="delSp mod">
        <pc:chgData name="Divyanshi Singh" userId="df561904a705626a" providerId="LiveId" clId="{D4F55048-50C4-4F7B-8EF2-D4B6D8356098}" dt="2023-11-21T04:26:39.558" v="7" actId="478"/>
        <pc:sldMkLst>
          <pc:docMk/>
          <pc:sldMk cId="0" sldId="263"/>
        </pc:sldMkLst>
        <pc:picChg chg="del">
          <ac:chgData name="Divyanshi Singh" userId="df561904a705626a" providerId="LiveId" clId="{D4F55048-50C4-4F7B-8EF2-D4B6D8356098}" dt="2023-11-21T04:26:39.558" v="7" actId="478"/>
          <ac:picMkLst>
            <pc:docMk/>
            <pc:sldMk cId="0" sldId="263"/>
            <ac:picMk id="24" creationId="{00000000-0000-0000-0000-000000000000}"/>
          </ac:picMkLst>
        </pc:picChg>
      </pc:sldChg>
      <pc:sldChg chg="delSp add del mod">
        <pc:chgData name="Divyanshi Singh" userId="df561904a705626a" providerId="LiveId" clId="{D4F55048-50C4-4F7B-8EF2-D4B6D8356098}" dt="2023-11-21T04:26:50.471" v="10" actId="478"/>
        <pc:sldMkLst>
          <pc:docMk/>
          <pc:sldMk cId="0" sldId="264"/>
        </pc:sldMkLst>
        <pc:picChg chg="del">
          <ac:chgData name="Divyanshi Singh" userId="df561904a705626a" providerId="LiveId" clId="{D4F55048-50C4-4F7B-8EF2-D4B6D8356098}" dt="2023-11-21T04:26:50.471" v="10" actId="478"/>
          <ac:picMkLst>
            <pc:docMk/>
            <pc:sldMk cId="0" sldId="264"/>
            <ac:picMk id="8"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0551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w="13811">
            <a:solidFill>
              <a:srgbClr val="FFFFFF">
                <a:alpha val="16000"/>
              </a:srgbClr>
            </a:solidFill>
            <a:prstDash val="solid"/>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1"/>
          <p:cNvSpPr/>
          <p:nvPr/>
        </p:nvSpPr>
        <p:spPr>
          <a:xfrm>
            <a:off x="833199" y="1895832"/>
            <a:ext cx="7477601" cy="1666399"/>
          </a:xfrm>
          <a:prstGeom prst="rect">
            <a:avLst/>
          </a:prstGeom>
          <a:noFill/>
          <a:ln/>
        </p:spPr>
        <p:txBody>
          <a:bodyPr wrap="square" rtlCol="0" anchor="t"/>
          <a:lstStyle/>
          <a:p>
            <a:pPr marL="0" indent="0">
              <a:lnSpc>
                <a:spcPts val="6561"/>
              </a:lnSpc>
              <a:buNone/>
            </a:pPr>
            <a:r>
              <a:rPr lang="en-US" sz="5249" dirty="0">
                <a:solidFill>
                  <a:srgbClr val="C6BFEE"/>
                </a:solidFill>
                <a:latin typeface="Prompt" pitchFamily="34" charset="0"/>
                <a:ea typeface="Prompt" pitchFamily="34" charset="-122"/>
                <a:cs typeface="Prompt" pitchFamily="34" charset="-120"/>
              </a:rPr>
              <a:t>TrackWell: Health and Fitness Tracker</a:t>
            </a:r>
            <a:endParaRPr lang="en-US" sz="5249" dirty="0"/>
          </a:p>
        </p:txBody>
      </p:sp>
      <p:sp>
        <p:nvSpPr>
          <p:cNvPr id="6" name="Text 2"/>
          <p:cNvSpPr/>
          <p:nvPr/>
        </p:nvSpPr>
        <p:spPr>
          <a:xfrm>
            <a:off x="833199" y="3895487"/>
            <a:ext cx="7477601" cy="355402"/>
          </a:xfrm>
          <a:prstGeom prst="rect">
            <a:avLst/>
          </a:prstGeom>
          <a:noFill/>
          <a:ln/>
        </p:spPr>
        <p:txBody>
          <a:bodyPr wrap="none" rtlCol="0" anchor="t"/>
          <a:lstStyle/>
          <a:p>
            <a:pPr marL="0" indent="0">
              <a:lnSpc>
                <a:spcPts val="2799"/>
              </a:lnSpc>
              <a:buNone/>
            </a:pPr>
            <a:endParaRPr lang="en-US" sz="1750" dirty="0"/>
          </a:p>
        </p:txBody>
      </p:sp>
      <p:sp>
        <p:nvSpPr>
          <p:cNvPr id="7" name="Text 3"/>
          <p:cNvSpPr/>
          <p:nvPr/>
        </p:nvSpPr>
        <p:spPr>
          <a:xfrm>
            <a:off x="833199" y="4500801"/>
            <a:ext cx="7477601" cy="444341"/>
          </a:xfrm>
          <a:prstGeom prst="rect">
            <a:avLst/>
          </a:prstGeom>
          <a:noFill/>
          <a:ln/>
        </p:spPr>
        <p:txBody>
          <a:bodyPr wrap="none" rtlCol="0" anchor="t"/>
          <a:lstStyle/>
          <a:p>
            <a:pPr marL="0" indent="0">
              <a:lnSpc>
                <a:spcPts val="3499"/>
              </a:lnSpc>
              <a:buNone/>
            </a:pPr>
            <a:r>
              <a:rPr lang="en-US" sz="2187" b="1" dirty="0">
                <a:solidFill>
                  <a:srgbClr val="DAD8E9"/>
                </a:solidFill>
                <a:latin typeface="Mukta" pitchFamily="34" charset="0"/>
                <a:ea typeface="Mukta" pitchFamily="34" charset="-122"/>
                <a:cs typeface="Mukta" pitchFamily="34" charset="-120"/>
              </a:rPr>
              <a:t>By - Divyanshi Singh(E22CSEU0481)</a:t>
            </a:r>
            <a:endParaRPr lang="en-US" sz="2187" dirty="0"/>
          </a:p>
        </p:txBody>
      </p:sp>
      <p:sp>
        <p:nvSpPr>
          <p:cNvPr id="8" name="Text 4"/>
          <p:cNvSpPr/>
          <p:nvPr/>
        </p:nvSpPr>
        <p:spPr>
          <a:xfrm>
            <a:off x="833199" y="5195054"/>
            <a:ext cx="7477601" cy="444341"/>
          </a:xfrm>
          <a:prstGeom prst="rect">
            <a:avLst/>
          </a:prstGeom>
          <a:noFill/>
          <a:ln/>
        </p:spPr>
        <p:txBody>
          <a:bodyPr wrap="none" rtlCol="0" anchor="t"/>
          <a:lstStyle/>
          <a:p>
            <a:pPr marL="0" indent="0">
              <a:lnSpc>
                <a:spcPts val="3499"/>
              </a:lnSpc>
              <a:buNone/>
            </a:pPr>
            <a:r>
              <a:rPr lang="en-US" sz="2187" b="1" dirty="0">
                <a:solidFill>
                  <a:srgbClr val="DAD8E9"/>
                </a:solidFill>
                <a:latin typeface="Mukta" pitchFamily="34" charset="0"/>
                <a:ea typeface="Mukta" pitchFamily="34" charset="-122"/>
                <a:cs typeface="Mukta" pitchFamily="34" charset="-120"/>
              </a:rPr>
              <a:t>          Harshita(E22CSEU0473)</a:t>
            </a:r>
            <a:endParaRPr lang="en-US" sz="2187" dirty="0"/>
          </a:p>
        </p:txBody>
      </p:sp>
      <p:sp>
        <p:nvSpPr>
          <p:cNvPr id="9" name="Text 5"/>
          <p:cNvSpPr/>
          <p:nvPr/>
        </p:nvSpPr>
        <p:spPr>
          <a:xfrm>
            <a:off x="833199" y="5889308"/>
            <a:ext cx="7477601" cy="444341"/>
          </a:xfrm>
          <a:prstGeom prst="rect">
            <a:avLst/>
          </a:prstGeom>
          <a:noFill/>
          <a:ln/>
        </p:spPr>
        <p:txBody>
          <a:bodyPr wrap="none" rtlCol="0" anchor="t"/>
          <a:lstStyle/>
          <a:p>
            <a:pPr marL="0" indent="0">
              <a:lnSpc>
                <a:spcPts val="3499"/>
              </a:lnSpc>
              <a:buNone/>
            </a:pPr>
            <a:r>
              <a:rPr lang="en-US" sz="2187" b="1" dirty="0">
                <a:solidFill>
                  <a:srgbClr val="DAD8E9"/>
                </a:solidFill>
                <a:latin typeface="Mukta" pitchFamily="34" charset="0"/>
                <a:ea typeface="Mukta" pitchFamily="34" charset="-122"/>
                <a:cs typeface="Mukta" pitchFamily="34" charset="-120"/>
              </a:rPr>
              <a:t>          Ananya Srivastava(E22CSEU0475)</a:t>
            </a:r>
            <a:endParaRPr lang="en-US" sz="2187"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w="13811">
            <a:solidFill>
              <a:srgbClr val="FFFFFF">
                <a:alpha val="16000"/>
              </a:srgbClr>
            </a:solidFill>
            <a:prstDash val="solid"/>
          </a:ln>
        </p:spPr>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sp>
        <p:nvSpPr>
          <p:cNvPr id="5" name="Text 1"/>
          <p:cNvSpPr/>
          <p:nvPr/>
        </p:nvSpPr>
        <p:spPr>
          <a:xfrm>
            <a:off x="6319599" y="2409825"/>
            <a:ext cx="6827520" cy="694373"/>
          </a:xfrm>
          <a:prstGeom prst="rect">
            <a:avLst/>
          </a:prstGeom>
          <a:noFill/>
          <a:ln/>
        </p:spPr>
        <p:txBody>
          <a:bodyPr wrap="none" rtlCol="0" anchor="t"/>
          <a:lstStyle/>
          <a:p>
            <a:pPr marL="0" indent="0">
              <a:lnSpc>
                <a:spcPts val="5468"/>
              </a:lnSpc>
              <a:buNone/>
            </a:pPr>
            <a:r>
              <a:rPr lang="en-US" sz="4374" dirty="0">
                <a:solidFill>
                  <a:srgbClr val="C6BFEE"/>
                </a:solidFill>
                <a:latin typeface="Prompt" pitchFamily="34" charset="0"/>
                <a:ea typeface="Prompt" pitchFamily="34" charset="-122"/>
                <a:cs typeface="Prompt" pitchFamily="34" charset="-120"/>
              </a:rPr>
              <a:t>Introduction to TrackWell</a:t>
            </a:r>
            <a:endParaRPr lang="en-US" sz="4374" dirty="0"/>
          </a:p>
        </p:txBody>
      </p:sp>
      <p:sp>
        <p:nvSpPr>
          <p:cNvPr id="6" name="Text 2"/>
          <p:cNvSpPr/>
          <p:nvPr/>
        </p:nvSpPr>
        <p:spPr>
          <a:xfrm>
            <a:off x="6319599" y="3437453"/>
            <a:ext cx="7477601" cy="1066205"/>
          </a:xfrm>
          <a:prstGeom prst="rect">
            <a:avLst/>
          </a:prstGeom>
          <a:noFill/>
          <a:ln/>
        </p:spPr>
        <p:txBody>
          <a:bodyPr wrap="square" rtlCol="0" anchor="t"/>
          <a:lstStyle/>
          <a:p>
            <a:pPr marL="0" indent="0">
              <a:lnSpc>
                <a:spcPts val="2799"/>
              </a:lnSpc>
              <a:buNone/>
            </a:pPr>
            <a:r>
              <a:rPr lang="en-US" sz="1750" dirty="0">
                <a:solidFill>
                  <a:srgbClr val="DAD8E9"/>
                </a:solidFill>
                <a:latin typeface="Mukta" pitchFamily="34" charset="0"/>
                <a:ea typeface="Mukta" pitchFamily="34" charset="-122"/>
                <a:cs typeface="Mukta" pitchFamily="34" charset="-120"/>
              </a:rPr>
              <a:t>TrackWell provides customized well-being solutions that empower individuals to achieve their health goals. With its cutting-edge technology and personalized approach, it redefines the way we prioritize our well-being.</a:t>
            </a:r>
            <a:endParaRPr lang="en-US" sz="1750" dirty="0"/>
          </a:p>
        </p:txBody>
      </p:sp>
      <p:sp>
        <p:nvSpPr>
          <p:cNvPr id="7" name="Text 3"/>
          <p:cNvSpPr/>
          <p:nvPr/>
        </p:nvSpPr>
        <p:spPr>
          <a:xfrm>
            <a:off x="6319599" y="4753570"/>
            <a:ext cx="7477601" cy="1066205"/>
          </a:xfrm>
          <a:prstGeom prst="rect">
            <a:avLst/>
          </a:prstGeom>
          <a:noFill/>
          <a:ln/>
        </p:spPr>
        <p:txBody>
          <a:bodyPr wrap="square" rtlCol="0" anchor="t"/>
          <a:lstStyle/>
          <a:p>
            <a:pPr marL="0" indent="0">
              <a:lnSpc>
                <a:spcPts val="2799"/>
              </a:lnSpc>
              <a:buNone/>
            </a:pPr>
            <a:r>
              <a:rPr lang="en-US" sz="1750" dirty="0">
                <a:solidFill>
                  <a:srgbClr val="DAD8E9"/>
                </a:solidFill>
                <a:latin typeface="Mukta" pitchFamily="34" charset="0"/>
                <a:ea typeface="Mukta" pitchFamily="34" charset="-122"/>
                <a:cs typeface="Mukta" pitchFamily="34" charset="-120"/>
              </a:rPr>
              <a:t>TrackWell is revolutionizing health and fitness programs with its innovative features, user-friendly interface, and personalized guidance. Discover a transformative journey towards holistic well-being.</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w="13811">
            <a:solidFill>
              <a:srgbClr val="FFFFFF">
                <a:alpha val="16000"/>
              </a:srgbClr>
            </a:solidFill>
            <a:prstDash val="solid"/>
          </a:ln>
        </p:spPr>
      </p:sp>
      <p:sp>
        <p:nvSpPr>
          <p:cNvPr id="4" name="Text 1"/>
          <p:cNvSpPr/>
          <p:nvPr/>
        </p:nvSpPr>
        <p:spPr>
          <a:xfrm>
            <a:off x="4434840" y="1962626"/>
            <a:ext cx="5760720" cy="694373"/>
          </a:xfrm>
          <a:prstGeom prst="rect">
            <a:avLst/>
          </a:prstGeom>
          <a:noFill/>
          <a:ln/>
        </p:spPr>
        <p:txBody>
          <a:bodyPr wrap="none" rtlCol="0" anchor="t"/>
          <a:lstStyle/>
          <a:p>
            <a:pPr marL="0" indent="0" algn="ctr">
              <a:lnSpc>
                <a:spcPts val="5468"/>
              </a:lnSpc>
              <a:buNone/>
            </a:pPr>
            <a:r>
              <a:rPr lang="en-US" sz="4374" dirty="0">
                <a:solidFill>
                  <a:srgbClr val="C6BFEE"/>
                </a:solidFill>
                <a:latin typeface="Prompt" pitchFamily="34" charset="0"/>
                <a:ea typeface="Prompt" pitchFamily="34" charset="-122"/>
                <a:cs typeface="Prompt" pitchFamily="34" charset="-120"/>
              </a:rPr>
              <a:t>Features of TrackWell</a:t>
            </a:r>
            <a:endParaRPr lang="en-US" sz="4374" dirty="0"/>
          </a:p>
        </p:txBody>
      </p:sp>
      <p:sp>
        <p:nvSpPr>
          <p:cNvPr id="5" name="Shape 2"/>
          <p:cNvSpPr/>
          <p:nvPr/>
        </p:nvSpPr>
        <p:spPr>
          <a:xfrm>
            <a:off x="2624376" y="3101340"/>
            <a:ext cx="2979063" cy="3165515"/>
          </a:xfrm>
          <a:prstGeom prst="roundRect">
            <a:avLst>
              <a:gd name="adj" fmla="val 3356"/>
            </a:avLst>
          </a:prstGeom>
          <a:solidFill>
            <a:srgbClr val="542C49"/>
          </a:solidFill>
          <a:ln w="13811">
            <a:solidFill>
              <a:srgbClr val="643557"/>
            </a:solidFill>
            <a:prstDash val="solid"/>
          </a:ln>
        </p:spPr>
      </p:sp>
      <p:sp>
        <p:nvSpPr>
          <p:cNvPr id="6" name="Text 3"/>
          <p:cNvSpPr/>
          <p:nvPr/>
        </p:nvSpPr>
        <p:spPr>
          <a:xfrm>
            <a:off x="2860358" y="3337322"/>
            <a:ext cx="2507099" cy="694373"/>
          </a:xfrm>
          <a:prstGeom prst="rect">
            <a:avLst/>
          </a:prstGeom>
          <a:noFill/>
          <a:ln/>
        </p:spPr>
        <p:txBody>
          <a:bodyPr wrap="square" rtlCol="0" anchor="t"/>
          <a:lstStyle/>
          <a:p>
            <a:pPr marL="0" indent="0">
              <a:lnSpc>
                <a:spcPts val="2734"/>
              </a:lnSpc>
              <a:buNone/>
            </a:pPr>
            <a:r>
              <a:rPr lang="en-US" sz="2187" dirty="0">
                <a:solidFill>
                  <a:srgbClr val="DAD8E9"/>
                </a:solidFill>
                <a:latin typeface="Prompt" pitchFamily="34" charset="0"/>
                <a:ea typeface="Prompt" pitchFamily="34" charset="-122"/>
                <a:cs typeface="Prompt" pitchFamily="34" charset="-120"/>
              </a:rPr>
              <a:t>Sugar and Calorie Tracking</a:t>
            </a:r>
            <a:endParaRPr lang="en-US" sz="2187" dirty="0"/>
          </a:p>
        </p:txBody>
      </p:sp>
      <p:sp>
        <p:nvSpPr>
          <p:cNvPr id="7" name="Text 4"/>
          <p:cNvSpPr/>
          <p:nvPr/>
        </p:nvSpPr>
        <p:spPr>
          <a:xfrm>
            <a:off x="2860358" y="4253865"/>
            <a:ext cx="2507099" cy="1421606"/>
          </a:xfrm>
          <a:prstGeom prst="rect">
            <a:avLst/>
          </a:prstGeom>
          <a:noFill/>
          <a:ln/>
        </p:spPr>
        <p:txBody>
          <a:bodyPr wrap="square" rtlCol="0" anchor="t"/>
          <a:lstStyle/>
          <a:p>
            <a:pPr marL="0" indent="0">
              <a:lnSpc>
                <a:spcPts val="2799"/>
              </a:lnSpc>
              <a:buNone/>
            </a:pPr>
            <a:r>
              <a:rPr lang="en-US" sz="1750" dirty="0">
                <a:solidFill>
                  <a:srgbClr val="DAD8E9"/>
                </a:solidFill>
                <a:latin typeface="Mukta" pitchFamily="34" charset="0"/>
                <a:ea typeface="Mukta" pitchFamily="34" charset="-122"/>
                <a:cs typeface="Mukta" pitchFamily="34" charset="-120"/>
              </a:rPr>
              <a:t>Effortlessly monitor your sugar and calorie intake to make informed choices about your diet.</a:t>
            </a:r>
            <a:endParaRPr lang="en-US" sz="1750" dirty="0"/>
          </a:p>
        </p:txBody>
      </p:sp>
      <p:sp>
        <p:nvSpPr>
          <p:cNvPr id="8" name="Shape 5"/>
          <p:cNvSpPr/>
          <p:nvPr/>
        </p:nvSpPr>
        <p:spPr>
          <a:xfrm>
            <a:off x="5825609" y="3101340"/>
            <a:ext cx="2979063" cy="3165515"/>
          </a:xfrm>
          <a:prstGeom prst="roundRect">
            <a:avLst>
              <a:gd name="adj" fmla="val 3356"/>
            </a:avLst>
          </a:prstGeom>
          <a:solidFill>
            <a:srgbClr val="542C49"/>
          </a:solidFill>
          <a:ln w="13811">
            <a:solidFill>
              <a:srgbClr val="643557"/>
            </a:solidFill>
            <a:prstDash val="solid"/>
          </a:ln>
        </p:spPr>
      </p:sp>
      <p:sp>
        <p:nvSpPr>
          <p:cNvPr id="9" name="Text 6"/>
          <p:cNvSpPr/>
          <p:nvPr/>
        </p:nvSpPr>
        <p:spPr>
          <a:xfrm>
            <a:off x="6061591" y="3337322"/>
            <a:ext cx="2507099" cy="694373"/>
          </a:xfrm>
          <a:prstGeom prst="rect">
            <a:avLst/>
          </a:prstGeom>
          <a:noFill/>
          <a:ln/>
        </p:spPr>
        <p:txBody>
          <a:bodyPr wrap="square" rtlCol="0" anchor="t"/>
          <a:lstStyle/>
          <a:p>
            <a:pPr marL="0" indent="0">
              <a:lnSpc>
                <a:spcPts val="2734"/>
              </a:lnSpc>
              <a:buNone/>
            </a:pPr>
            <a:r>
              <a:rPr lang="en-US" sz="2187" dirty="0">
                <a:solidFill>
                  <a:srgbClr val="DAD8E9"/>
                </a:solidFill>
                <a:latin typeface="Prompt" pitchFamily="34" charset="0"/>
                <a:ea typeface="Prompt" pitchFamily="34" charset="-122"/>
                <a:cs typeface="Prompt" pitchFamily="34" charset="-120"/>
              </a:rPr>
              <a:t>Tailored Food Recommendations</a:t>
            </a:r>
            <a:endParaRPr lang="en-US" sz="2187" dirty="0"/>
          </a:p>
        </p:txBody>
      </p:sp>
      <p:sp>
        <p:nvSpPr>
          <p:cNvPr id="10" name="Text 7"/>
          <p:cNvSpPr/>
          <p:nvPr/>
        </p:nvSpPr>
        <p:spPr>
          <a:xfrm>
            <a:off x="6061591" y="4253865"/>
            <a:ext cx="2507099" cy="1421606"/>
          </a:xfrm>
          <a:prstGeom prst="rect">
            <a:avLst/>
          </a:prstGeom>
          <a:noFill/>
          <a:ln/>
        </p:spPr>
        <p:txBody>
          <a:bodyPr wrap="square" rtlCol="0" anchor="t"/>
          <a:lstStyle/>
          <a:p>
            <a:pPr marL="0" indent="0">
              <a:lnSpc>
                <a:spcPts val="2799"/>
              </a:lnSpc>
              <a:buNone/>
            </a:pPr>
            <a:r>
              <a:rPr lang="en-US" sz="1750" dirty="0">
                <a:solidFill>
                  <a:srgbClr val="DAD8E9"/>
                </a:solidFill>
                <a:latin typeface="Mukta" pitchFamily="34" charset="0"/>
                <a:ea typeface="Mukta" pitchFamily="34" charset="-122"/>
                <a:cs typeface="Mukta" pitchFamily="34" charset="-120"/>
              </a:rPr>
              <a:t>Receive personalized food recommendations based on your dietary preferences and goals.</a:t>
            </a:r>
            <a:endParaRPr lang="en-US" sz="1750" dirty="0"/>
          </a:p>
        </p:txBody>
      </p:sp>
      <p:sp>
        <p:nvSpPr>
          <p:cNvPr id="11" name="Shape 8"/>
          <p:cNvSpPr/>
          <p:nvPr/>
        </p:nvSpPr>
        <p:spPr>
          <a:xfrm>
            <a:off x="9026843" y="3101340"/>
            <a:ext cx="2979063" cy="3165515"/>
          </a:xfrm>
          <a:prstGeom prst="roundRect">
            <a:avLst>
              <a:gd name="adj" fmla="val 3356"/>
            </a:avLst>
          </a:prstGeom>
          <a:solidFill>
            <a:srgbClr val="542C49"/>
          </a:solidFill>
          <a:ln w="13811">
            <a:solidFill>
              <a:srgbClr val="643557"/>
            </a:solidFill>
            <a:prstDash val="solid"/>
          </a:ln>
        </p:spPr>
      </p:sp>
      <p:sp>
        <p:nvSpPr>
          <p:cNvPr id="12" name="Text 9"/>
          <p:cNvSpPr/>
          <p:nvPr/>
        </p:nvSpPr>
        <p:spPr>
          <a:xfrm>
            <a:off x="9262824" y="3337322"/>
            <a:ext cx="2507099" cy="694373"/>
          </a:xfrm>
          <a:prstGeom prst="rect">
            <a:avLst/>
          </a:prstGeom>
          <a:noFill/>
          <a:ln/>
        </p:spPr>
        <p:txBody>
          <a:bodyPr wrap="square" rtlCol="0" anchor="t"/>
          <a:lstStyle/>
          <a:p>
            <a:pPr marL="0" indent="0">
              <a:lnSpc>
                <a:spcPts val="2734"/>
              </a:lnSpc>
              <a:buNone/>
            </a:pPr>
            <a:r>
              <a:rPr lang="en-US" sz="2187" dirty="0">
                <a:solidFill>
                  <a:srgbClr val="DAD8E9"/>
                </a:solidFill>
                <a:latin typeface="Prompt" pitchFamily="34" charset="0"/>
                <a:ea typeface="Prompt" pitchFamily="34" charset="-122"/>
                <a:cs typeface="Prompt" pitchFamily="34" charset="-120"/>
              </a:rPr>
              <a:t>Holistic Health Metrics</a:t>
            </a:r>
            <a:endParaRPr lang="en-US" sz="2187" dirty="0"/>
          </a:p>
        </p:txBody>
      </p:sp>
      <p:sp>
        <p:nvSpPr>
          <p:cNvPr id="13" name="Text 10"/>
          <p:cNvSpPr/>
          <p:nvPr/>
        </p:nvSpPr>
        <p:spPr>
          <a:xfrm>
            <a:off x="9262824" y="4253865"/>
            <a:ext cx="2507099" cy="1777008"/>
          </a:xfrm>
          <a:prstGeom prst="rect">
            <a:avLst/>
          </a:prstGeom>
          <a:noFill/>
          <a:ln/>
        </p:spPr>
        <p:txBody>
          <a:bodyPr wrap="square" rtlCol="0" anchor="t"/>
          <a:lstStyle/>
          <a:p>
            <a:pPr marL="0" indent="0">
              <a:lnSpc>
                <a:spcPts val="2799"/>
              </a:lnSpc>
              <a:buNone/>
            </a:pPr>
            <a:r>
              <a:rPr lang="en-US" sz="1750" dirty="0">
                <a:solidFill>
                  <a:srgbClr val="DAD8E9"/>
                </a:solidFill>
                <a:latin typeface="Mukta" pitchFamily="34" charset="0"/>
                <a:ea typeface="Mukta" pitchFamily="34" charset="-122"/>
                <a:cs typeface="Mukta" pitchFamily="34" charset="-120"/>
              </a:rPr>
              <a:t>Gain insights into your overall health with comprehensive metrics that go beyond just counting steps.</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w="13811">
            <a:solidFill>
              <a:srgbClr val="FFFFFF">
                <a:alpha val="16000"/>
              </a:srgbClr>
            </a:solidFill>
            <a:prstDash val="solid"/>
          </a:ln>
        </p:spPr>
      </p:sp>
      <p:pic>
        <p:nvPicPr>
          <p:cNvPr id="4" name="Image 1" descr="preencoded.png"/>
          <p:cNvPicPr>
            <a:picLocks noChangeAspect="1"/>
          </p:cNvPicPr>
          <p:nvPr/>
        </p:nvPicPr>
        <p:blipFill>
          <a:blip r:embed="rId4"/>
          <a:stretch>
            <a:fillRect/>
          </a:stretch>
        </p:blipFill>
        <p:spPr>
          <a:xfrm>
            <a:off x="10972800" y="0"/>
            <a:ext cx="3657600" cy="8229600"/>
          </a:xfrm>
          <a:prstGeom prst="rect">
            <a:avLst/>
          </a:prstGeom>
        </p:spPr>
      </p:pic>
      <p:sp>
        <p:nvSpPr>
          <p:cNvPr id="5" name="Text 1"/>
          <p:cNvSpPr/>
          <p:nvPr/>
        </p:nvSpPr>
        <p:spPr>
          <a:xfrm>
            <a:off x="833199" y="1105972"/>
            <a:ext cx="5684520" cy="694373"/>
          </a:xfrm>
          <a:prstGeom prst="rect">
            <a:avLst/>
          </a:prstGeom>
          <a:noFill/>
          <a:ln/>
        </p:spPr>
        <p:txBody>
          <a:bodyPr wrap="none" rtlCol="0" anchor="t"/>
          <a:lstStyle/>
          <a:p>
            <a:pPr marL="0" indent="0">
              <a:lnSpc>
                <a:spcPts val="5468"/>
              </a:lnSpc>
              <a:buNone/>
            </a:pPr>
            <a:r>
              <a:rPr lang="en-US" sz="4374" dirty="0">
                <a:solidFill>
                  <a:srgbClr val="C6BFEE"/>
                </a:solidFill>
                <a:latin typeface="Prompt" pitchFamily="34" charset="0"/>
                <a:ea typeface="Prompt" pitchFamily="34" charset="-122"/>
                <a:cs typeface="Prompt" pitchFamily="34" charset="-120"/>
              </a:rPr>
              <a:t>Benefits of TrackWell</a:t>
            </a:r>
            <a:endParaRPr lang="en-US" sz="4374" dirty="0"/>
          </a:p>
        </p:txBody>
      </p:sp>
      <p:sp>
        <p:nvSpPr>
          <p:cNvPr id="6" name="Shape 2"/>
          <p:cNvSpPr/>
          <p:nvPr/>
        </p:nvSpPr>
        <p:spPr>
          <a:xfrm>
            <a:off x="833199" y="2133600"/>
            <a:ext cx="9306401" cy="1396722"/>
          </a:xfrm>
          <a:prstGeom prst="roundRect">
            <a:avLst>
              <a:gd name="adj" fmla="val 7159"/>
            </a:avLst>
          </a:prstGeom>
          <a:solidFill>
            <a:srgbClr val="542C49"/>
          </a:solidFill>
          <a:ln w="13811">
            <a:solidFill>
              <a:srgbClr val="643557"/>
            </a:solidFill>
            <a:prstDash val="solid"/>
          </a:ln>
        </p:spPr>
      </p:sp>
      <p:sp>
        <p:nvSpPr>
          <p:cNvPr id="7" name="Text 3"/>
          <p:cNvSpPr/>
          <p:nvPr/>
        </p:nvSpPr>
        <p:spPr>
          <a:xfrm>
            <a:off x="1069181" y="2369582"/>
            <a:ext cx="3048000" cy="347186"/>
          </a:xfrm>
          <a:prstGeom prst="rect">
            <a:avLst/>
          </a:prstGeom>
          <a:noFill/>
          <a:ln/>
        </p:spPr>
        <p:txBody>
          <a:bodyPr wrap="none" rtlCol="0" anchor="t"/>
          <a:lstStyle/>
          <a:p>
            <a:pPr marL="0" indent="0">
              <a:lnSpc>
                <a:spcPts val="2734"/>
              </a:lnSpc>
              <a:buNone/>
            </a:pPr>
            <a:r>
              <a:rPr lang="en-US" sz="2187" dirty="0">
                <a:solidFill>
                  <a:srgbClr val="DAD8E9"/>
                </a:solidFill>
                <a:latin typeface="Prompt" pitchFamily="34" charset="0"/>
                <a:ea typeface="Prompt" pitchFamily="34" charset="-122"/>
                <a:cs typeface="Prompt" pitchFamily="34" charset="-120"/>
              </a:rPr>
              <a:t>User-friendly Interface</a:t>
            </a:r>
            <a:endParaRPr lang="en-US" sz="2187" dirty="0"/>
          </a:p>
        </p:txBody>
      </p:sp>
      <p:sp>
        <p:nvSpPr>
          <p:cNvPr id="8" name="Text 4"/>
          <p:cNvSpPr/>
          <p:nvPr/>
        </p:nvSpPr>
        <p:spPr>
          <a:xfrm>
            <a:off x="1069181" y="2938939"/>
            <a:ext cx="8834438" cy="355402"/>
          </a:xfrm>
          <a:prstGeom prst="rect">
            <a:avLst/>
          </a:prstGeom>
          <a:noFill/>
          <a:ln/>
        </p:spPr>
        <p:txBody>
          <a:bodyPr wrap="none" rtlCol="0" anchor="t"/>
          <a:lstStyle/>
          <a:p>
            <a:pPr marL="0" indent="0">
              <a:lnSpc>
                <a:spcPts val="2799"/>
              </a:lnSpc>
              <a:buNone/>
            </a:pPr>
            <a:r>
              <a:rPr lang="en-US" sz="1750" dirty="0">
                <a:solidFill>
                  <a:srgbClr val="DAD8E9"/>
                </a:solidFill>
                <a:latin typeface="Mukta" pitchFamily="34" charset="0"/>
                <a:ea typeface="Mukta" pitchFamily="34" charset="-122"/>
                <a:cs typeface="Mukta" pitchFamily="34" charset="-120"/>
              </a:rPr>
              <a:t>Enjoy a seamless and intuitive experience with TrackWell's easy-to-navigate interface.</a:t>
            </a:r>
            <a:endParaRPr lang="en-US" sz="1750" dirty="0"/>
          </a:p>
        </p:txBody>
      </p:sp>
      <p:sp>
        <p:nvSpPr>
          <p:cNvPr id="9" name="Shape 5"/>
          <p:cNvSpPr/>
          <p:nvPr/>
        </p:nvSpPr>
        <p:spPr>
          <a:xfrm>
            <a:off x="833199" y="3752493"/>
            <a:ext cx="9306401" cy="1752124"/>
          </a:xfrm>
          <a:prstGeom prst="roundRect">
            <a:avLst>
              <a:gd name="adj" fmla="val 5707"/>
            </a:avLst>
          </a:prstGeom>
          <a:solidFill>
            <a:srgbClr val="542C49"/>
          </a:solidFill>
          <a:ln w="13811">
            <a:solidFill>
              <a:srgbClr val="643557"/>
            </a:solidFill>
            <a:prstDash val="solid"/>
          </a:ln>
        </p:spPr>
      </p:sp>
      <p:sp>
        <p:nvSpPr>
          <p:cNvPr id="10" name="Text 6"/>
          <p:cNvSpPr/>
          <p:nvPr/>
        </p:nvSpPr>
        <p:spPr>
          <a:xfrm>
            <a:off x="1069181" y="3988475"/>
            <a:ext cx="4175760" cy="347186"/>
          </a:xfrm>
          <a:prstGeom prst="rect">
            <a:avLst/>
          </a:prstGeom>
          <a:noFill/>
          <a:ln/>
        </p:spPr>
        <p:txBody>
          <a:bodyPr wrap="none" rtlCol="0" anchor="t"/>
          <a:lstStyle/>
          <a:p>
            <a:pPr marL="0" indent="0">
              <a:lnSpc>
                <a:spcPts val="2734"/>
              </a:lnSpc>
              <a:buNone/>
            </a:pPr>
            <a:r>
              <a:rPr lang="en-US" sz="2187" dirty="0">
                <a:solidFill>
                  <a:srgbClr val="DAD8E9"/>
                </a:solidFill>
                <a:latin typeface="Prompt" pitchFamily="34" charset="0"/>
                <a:ea typeface="Prompt" pitchFamily="34" charset="-122"/>
                <a:cs typeface="Prompt" pitchFamily="34" charset="-120"/>
              </a:rPr>
              <a:t>Adaptability for Diverse Needs</a:t>
            </a:r>
            <a:endParaRPr lang="en-US" sz="2187" dirty="0"/>
          </a:p>
        </p:txBody>
      </p:sp>
      <p:sp>
        <p:nvSpPr>
          <p:cNvPr id="11" name="Text 7"/>
          <p:cNvSpPr/>
          <p:nvPr/>
        </p:nvSpPr>
        <p:spPr>
          <a:xfrm>
            <a:off x="1069181" y="4557832"/>
            <a:ext cx="8834438" cy="710803"/>
          </a:xfrm>
          <a:prstGeom prst="rect">
            <a:avLst/>
          </a:prstGeom>
          <a:noFill/>
          <a:ln/>
        </p:spPr>
        <p:txBody>
          <a:bodyPr wrap="square" rtlCol="0" anchor="t"/>
          <a:lstStyle/>
          <a:p>
            <a:pPr marL="0" indent="0">
              <a:lnSpc>
                <a:spcPts val="2799"/>
              </a:lnSpc>
              <a:buNone/>
            </a:pPr>
            <a:r>
              <a:rPr lang="en-US" sz="1750" dirty="0">
                <a:solidFill>
                  <a:srgbClr val="DAD8E9"/>
                </a:solidFill>
                <a:latin typeface="Mukta" pitchFamily="34" charset="0"/>
                <a:ea typeface="Mukta" pitchFamily="34" charset="-122"/>
                <a:cs typeface="Mukta" pitchFamily="34" charset="-120"/>
              </a:rPr>
              <a:t>TrackWell caters to individuals with varying health objectives, adjusting to your unique requirements.</a:t>
            </a:r>
            <a:endParaRPr lang="en-US" sz="1750" dirty="0"/>
          </a:p>
        </p:txBody>
      </p:sp>
      <p:sp>
        <p:nvSpPr>
          <p:cNvPr id="12" name="Shape 8"/>
          <p:cNvSpPr/>
          <p:nvPr/>
        </p:nvSpPr>
        <p:spPr>
          <a:xfrm>
            <a:off x="833199" y="5726787"/>
            <a:ext cx="9306401" cy="1396722"/>
          </a:xfrm>
          <a:prstGeom prst="roundRect">
            <a:avLst>
              <a:gd name="adj" fmla="val 7159"/>
            </a:avLst>
          </a:prstGeom>
          <a:solidFill>
            <a:srgbClr val="542C49"/>
          </a:solidFill>
          <a:ln w="13811">
            <a:solidFill>
              <a:srgbClr val="643557"/>
            </a:solidFill>
            <a:prstDash val="solid"/>
          </a:ln>
        </p:spPr>
      </p:sp>
      <p:sp>
        <p:nvSpPr>
          <p:cNvPr id="13" name="Text 9"/>
          <p:cNvSpPr/>
          <p:nvPr/>
        </p:nvSpPr>
        <p:spPr>
          <a:xfrm>
            <a:off x="1069181" y="5962769"/>
            <a:ext cx="3794760" cy="347186"/>
          </a:xfrm>
          <a:prstGeom prst="rect">
            <a:avLst/>
          </a:prstGeom>
          <a:noFill/>
          <a:ln/>
        </p:spPr>
        <p:txBody>
          <a:bodyPr wrap="none" rtlCol="0" anchor="t"/>
          <a:lstStyle/>
          <a:p>
            <a:pPr marL="0" indent="0">
              <a:lnSpc>
                <a:spcPts val="2734"/>
              </a:lnSpc>
              <a:buNone/>
            </a:pPr>
            <a:r>
              <a:rPr lang="en-US" sz="2187" dirty="0">
                <a:solidFill>
                  <a:srgbClr val="DAD8E9"/>
                </a:solidFill>
                <a:latin typeface="Prompt" pitchFamily="34" charset="0"/>
                <a:ea typeface="Prompt" pitchFamily="34" charset="-122"/>
                <a:cs typeface="Prompt" pitchFamily="34" charset="-120"/>
              </a:rPr>
              <a:t>Redefining Health Programs</a:t>
            </a:r>
            <a:endParaRPr lang="en-US" sz="2187" dirty="0"/>
          </a:p>
        </p:txBody>
      </p:sp>
      <p:sp>
        <p:nvSpPr>
          <p:cNvPr id="14" name="Text 10"/>
          <p:cNvSpPr/>
          <p:nvPr/>
        </p:nvSpPr>
        <p:spPr>
          <a:xfrm>
            <a:off x="1069181" y="6532126"/>
            <a:ext cx="8834438" cy="355402"/>
          </a:xfrm>
          <a:prstGeom prst="rect">
            <a:avLst/>
          </a:prstGeom>
          <a:noFill/>
          <a:ln/>
        </p:spPr>
        <p:txBody>
          <a:bodyPr wrap="none" rtlCol="0" anchor="t"/>
          <a:lstStyle/>
          <a:p>
            <a:pPr marL="0" indent="0">
              <a:lnSpc>
                <a:spcPts val="2799"/>
              </a:lnSpc>
              <a:buNone/>
            </a:pPr>
            <a:r>
              <a:rPr lang="en-US" sz="1750" dirty="0">
                <a:solidFill>
                  <a:srgbClr val="DAD8E9"/>
                </a:solidFill>
                <a:latin typeface="Mukta" pitchFamily="34" charset="0"/>
                <a:ea typeface="Mukta" pitchFamily="34" charset="-122"/>
                <a:cs typeface="Mukta" pitchFamily="34" charset="-120"/>
              </a:rPr>
              <a:t>Experience a new standard of health programs that prioritize personalized well-being solutions.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w="13811">
            <a:solidFill>
              <a:srgbClr val="FFFFFF">
                <a:alpha val="16000"/>
              </a:srgbClr>
            </a:solidFill>
            <a:prstDash val="solid"/>
          </a:ln>
        </p:spPr>
      </p:sp>
      <p:sp>
        <p:nvSpPr>
          <p:cNvPr id="4" name="Text 1"/>
          <p:cNvSpPr/>
          <p:nvPr/>
        </p:nvSpPr>
        <p:spPr>
          <a:xfrm>
            <a:off x="5299710" y="1823680"/>
            <a:ext cx="4030980" cy="555427"/>
          </a:xfrm>
          <a:prstGeom prst="rect">
            <a:avLst/>
          </a:prstGeom>
          <a:noFill/>
          <a:ln/>
        </p:spPr>
        <p:txBody>
          <a:bodyPr wrap="none" rtlCol="0" anchor="t"/>
          <a:lstStyle/>
          <a:p>
            <a:pPr marL="0" indent="0" algn="ctr">
              <a:lnSpc>
                <a:spcPts val="4374"/>
              </a:lnSpc>
              <a:buNone/>
            </a:pPr>
            <a:r>
              <a:rPr lang="en-US" sz="3499" dirty="0">
                <a:solidFill>
                  <a:srgbClr val="C6BFEE"/>
                </a:solidFill>
                <a:latin typeface="Prompt" pitchFamily="34" charset="0"/>
                <a:ea typeface="Prompt" pitchFamily="34" charset="-122"/>
                <a:cs typeface="Prompt" pitchFamily="34" charset="-120"/>
              </a:rPr>
              <a:t>Problem definition</a:t>
            </a:r>
            <a:endParaRPr lang="en-US" sz="3499" dirty="0"/>
          </a:p>
        </p:txBody>
      </p:sp>
      <p:sp>
        <p:nvSpPr>
          <p:cNvPr id="5" name="Shape 2"/>
          <p:cNvSpPr/>
          <p:nvPr/>
        </p:nvSpPr>
        <p:spPr>
          <a:xfrm>
            <a:off x="2624376" y="2823448"/>
            <a:ext cx="9381649" cy="3582353"/>
          </a:xfrm>
          <a:prstGeom prst="roundRect">
            <a:avLst>
              <a:gd name="adj" fmla="val 2791"/>
            </a:avLst>
          </a:prstGeom>
          <a:solidFill>
            <a:srgbClr val="542C49"/>
          </a:solidFill>
          <a:ln w="13811">
            <a:solidFill>
              <a:srgbClr val="643557"/>
            </a:solidFill>
            <a:prstDash val="solid"/>
          </a:ln>
        </p:spPr>
      </p:sp>
      <p:sp>
        <p:nvSpPr>
          <p:cNvPr id="6" name="Text 3"/>
          <p:cNvSpPr/>
          <p:nvPr/>
        </p:nvSpPr>
        <p:spPr>
          <a:xfrm>
            <a:off x="2860358" y="3059430"/>
            <a:ext cx="8909685" cy="3110389"/>
          </a:xfrm>
          <a:prstGeom prst="rect">
            <a:avLst/>
          </a:prstGeom>
          <a:noFill/>
          <a:ln/>
        </p:spPr>
        <p:txBody>
          <a:bodyPr wrap="square" rtlCol="0" anchor="t"/>
          <a:lstStyle/>
          <a:p>
            <a:pPr marL="0" indent="0">
              <a:lnSpc>
                <a:spcPts val="3499"/>
              </a:lnSpc>
              <a:buNone/>
            </a:pPr>
            <a:r>
              <a:rPr lang="en-US" sz="2187" dirty="0">
                <a:solidFill>
                  <a:srgbClr val="DAD8E9"/>
                </a:solidFill>
                <a:latin typeface="Mukta" pitchFamily="34" charset="0"/>
                <a:ea typeface="Mukta" pitchFamily="34" charset="-122"/>
                <a:cs typeface="Mukta" pitchFamily="34" charset="-120"/>
              </a:rPr>
              <a:t>The problem that Trackwell aims to address is the growing need for personalised and effective health and fitness solutions. Conventional health tracking tools often fall short in providing comprehensive insights and useful guidance, leaving users with limited tools and technology to manage and track their well being. Moreover these tools often lack recommendations based on users recent activities and health conditions, hindering adherence to health promoting behaviours.</a:t>
            </a:r>
            <a:endParaRPr lang="en-US" sz="2187"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w="13811">
            <a:solidFill>
              <a:srgbClr val="FFFFFF">
                <a:alpha val="16000"/>
              </a:srgbClr>
            </a:solidFill>
            <a:prstDash val="solid"/>
          </a:ln>
        </p:spPr>
      </p:sp>
      <p:sp>
        <p:nvSpPr>
          <p:cNvPr id="4" name="Text 1"/>
          <p:cNvSpPr/>
          <p:nvPr/>
        </p:nvSpPr>
        <p:spPr>
          <a:xfrm>
            <a:off x="5537597" y="1746171"/>
            <a:ext cx="3555087" cy="555427"/>
          </a:xfrm>
          <a:prstGeom prst="rect">
            <a:avLst/>
          </a:prstGeom>
          <a:noFill/>
          <a:ln/>
        </p:spPr>
        <p:txBody>
          <a:bodyPr wrap="none" rtlCol="0" anchor="t"/>
          <a:lstStyle/>
          <a:p>
            <a:pPr marL="0" indent="0" algn="ctr">
              <a:lnSpc>
                <a:spcPts val="4374"/>
              </a:lnSpc>
              <a:buNone/>
            </a:pPr>
            <a:r>
              <a:rPr lang="en-US" sz="3499" dirty="0">
                <a:solidFill>
                  <a:srgbClr val="C6BFEE"/>
                </a:solidFill>
                <a:latin typeface="Prompt" pitchFamily="34" charset="0"/>
                <a:ea typeface="Prompt" pitchFamily="34" charset="-122"/>
                <a:cs typeface="Prompt" pitchFamily="34" charset="-120"/>
              </a:rPr>
              <a:t>Objectives</a:t>
            </a:r>
            <a:endParaRPr lang="en-US" sz="3499" dirty="0"/>
          </a:p>
        </p:txBody>
      </p:sp>
      <p:sp>
        <p:nvSpPr>
          <p:cNvPr id="5" name="Text 2"/>
          <p:cNvSpPr/>
          <p:nvPr/>
        </p:nvSpPr>
        <p:spPr>
          <a:xfrm>
            <a:off x="2624376" y="2745938"/>
            <a:ext cx="9381649" cy="710803"/>
          </a:xfrm>
          <a:prstGeom prst="rect">
            <a:avLst/>
          </a:prstGeom>
          <a:noFill/>
          <a:ln/>
        </p:spPr>
        <p:txBody>
          <a:bodyPr wrap="square" rtlCol="0" anchor="t"/>
          <a:lstStyle/>
          <a:p>
            <a:pPr marL="0" indent="0">
              <a:lnSpc>
                <a:spcPts val="2799"/>
              </a:lnSpc>
              <a:buNone/>
            </a:pPr>
            <a:r>
              <a:rPr lang="en-US" sz="1750" b="1" dirty="0">
                <a:solidFill>
                  <a:srgbClr val="DAD8E9"/>
                </a:solidFill>
                <a:latin typeface="Mukta" pitchFamily="34" charset="0"/>
                <a:ea typeface="Mukta" pitchFamily="34" charset="-122"/>
                <a:cs typeface="Mukta" pitchFamily="34" charset="-120"/>
              </a:rPr>
              <a:t>TrackWell is designed with a set of objectives aimed at addressing the limitations of existing health and fitness platforms:</a:t>
            </a:r>
            <a:endParaRPr lang="en-US" sz="1750" dirty="0"/>
          </a:p>
        </p:txBody>
      </p:sp>
      <p:sp>
        <p:nvSpPr>
          <p:cNvPr id="6" name="Text 3"/>
          <p:cNvSpPr/>
          <p:nvPr/>
        </p:nvSpPr>
        <p:spPr>
          <a:xfrm>
            <a:off x="2624376" y="3706654"/>
            <a:ext cx="9381649" cy="355402"/>
          </a:xfrm>
          <a:prstGeom prst="rect">
            <a:avLst/>
          </a:prstGeom>
          <a:noFill/>
          <a:ln/>
        </p:spPr>
        <p:txBody>
          <a:bodyPr wrap="none" rtlCol="0" anchor="t"/>
          <a:lstStyle/>
          <a:p>
            <a:pPr marL="0" indent="0">
              <a:lnSpc>
                <a:spcPts val="2799"/>
              </a:lnSpc>
              <a:buNone/>
            </a:pPr>
            <a:r>
              <a:rPr lang="en-US" sz="1750" b="1" dirty="0">
                <a:solidFill>
                  <a:srgbClr val="DAD8E9"/>
                </a:solidFill>
                <a:latin typeface="Mukta" pitchFamily="34" charset="0"/>
                <a:ea typeface="Mukta" pitchFamily="34" charset="-122"/>
                <a:cs typeface="Mukta" pitchFamily="34" charset="-120"/>
              </a:rPr>
              <a:t>1. Personalised insights</a:t>
            </a:r>
            <a:endParaRPr lang="en-US" sz="1750" dirty="0"/>
          </a:p>
        </p:txBody>
      </p:sp>
      <p:sp>
        <p:nvSpPr>
          <p:cNvPr id="7" name="Text 4"/>
          <p:cNvSpPr/>
          <p:nvPr/>
        </p:nvSpPr>
        <p:spPr>
          <a:xfrm>
            <a:off x="2624376" y="4311968"/>
            <a:ext cx="9381649" cy="355402"/>
          </a:xfrm>
          <a:prstGeom prst="rect">
            <a:avLst/>
          </a:prstGeom>
          <a:noFill/>
          <a:ln/>
        </p:spPr>
        <p:txBody>
          <a:bodyPr wrap="none" rtlCol="0" anchor="t"/>
          <a:lstStyle/>
          <a:p>
            <a:pPr marL="0" indent="0">
              <a:lnSpc>
                <a:spcPts val="2799"/>
              </a:lnSpc>
              <a:buNone/>
            </a:pPr>
            <a:r>
              <a:rPr lang="en-US" sz="1750" b="1" dirty="0">
                <a:solidFill>
                  <a:srgbClr val="DAD8E9"/>
                </a:solidFill>
                <a:latin typeface="Mukta" pitchFamily="34" charset="0"/>
                <a:ea typeface="Mukta" pitchFamily="34" charset="-122"/>
                <a:cs typeface="Mukta" pitchFamily="34" charset="-120"/>
              </a:rPr>
              <a:t>2. User centric design</a:t>
            </a:r>
            <a:endParaRPr lang="en-US" sz="1750" dirty="0"/>
          </a:p>
        </p:txBody>
      </p:sp>
      <p:sp>
        <p:nvSpPr>
          <p:cNvPr id="8" name="Text 5"/>
          <p:cNvSpPr/>
          <p:nvPr/>
        </p:nvSpPr>
        <p:spPr>
          <a:xfrm>
            <a:off x="2624376" y="4917281"/>
            <a:ext cx="9381649" cy="355402"/>
          </a:xfrm>
          <a:prstGeom prst="rect">
            <a:avLst/>
          </a:prstGeom>
          <a:noFill/>
          <a:ln/>
        </p:spPr>
        <p:txBody>
          <a:bodyPr wrap="none" rtlCol="0" anchor="t"/>
          <a:lstStyle/>
          <a:p>
            <a:pPr marL="0" indent="0">
              <a:lnSpc>
                <a:spcPts val="2799"/>
              </a:lnSpc>
              <a:buNone/>
            </a:pPr>
            <a:r>
              <a:rPr lang="en-US" sz="1750" b="1" dirty="0">
                <a:solidFill>
                  <a:srgbClr val="DAD8E9"/>
                </a:solidFill>
                <a:latin typeface="Mukta" pitchFamily="34" charset="0"/>
                <a:ea typeface="Mukta" pitchFamily="34" charset="-122"/>
                <a:cs typeface="Mukta" pitchFamily="34" charset="-120"/>
              </a:rPr>
              <a:t>3. Personalised recommendations</a:t>
            </a:r>
            <a:endParaRPr lang="en-US" sz="1750" dirty="0"/>
          </a:p>
        </p:txBody>
      </p:sp>
      <p:sp>
        <p:nvSpPr>
          <p:cNvPr id="9" name="Text 6"/>
          <p:cNvSpPr/>
          <p:nvPr/>
        </p:nvSpPr>
        <p:spPr>
          <a:xfrm>
            <a:off x="2624376" y="5522595"/>
            <a:ext cx="9381649" cy="355402"/>
          </a:xfrm>
          <a:prstGeom prst="rect">
            <a:avLst/>
          </a:prstGeom>
          <a:noFill/>
          <a:ln/>
        </p:spPr>
        <p:txBody>
          <a:bodyPr wrap="none" rtlCol="0" anchor="t"/>
          <a:lstStyle/>
          <a:p>
            <a:pPr marL="0" indent="0">
              <a:lnSpc>
                <a:spcPts val="2799"/>
              </a:lnSpc>
              <a:buNone/>
            </a:pPr>
            <a:r>
              <a:rPr lang="en-US" sz="1750" b="1" dirty="0">
                <a:solidFill>
                  <a:srgbClr val="DAD8E9"/>
                </a:solidFill>
                <a:latin typeface="Mukta" pitchFamily="34" charset="0"/>
                <a:ea typeface="Mukta" pitchFamily="34" charset="-122"/>
                <a:cs typeface="Mukta" pitchFamily="34" charset="-120"/>
              </a:rPr>
              <a:t>4. Empowered health management</a:t>
            </a:r>
            <a:endParaRPr lang="en-US" sz="1750" dirty="0"/>
          </a:p>
        </p:txBody>
      </p:sp>
      <p:sp>
        <p:nvSpPr>
          <p:cNvPr id="10" name="Text 7"/>
          <p:cNvSpPr/>
          <p:nvPr/>
        </p:nvSpPr>
        <p:spPr>
          <a:xfrm>
            <a:off x="2624376" y="6127909"/>
            <a:ext cx="9381649" cy="355402"/>
          </a:xfrm>
          <a:prstGeom prst="rect">
            <a:avLst/>
          </a:prstGeom>
          <a:noFill/>
          <a:ln/>
        </p:spPr>
        <p:txBody>
          <a:bodyPr wrap="none" rtlCol="0" anchor="t"/>
          <a:lstStyle/>
          <a:p>
            <a:pPr marL="0" indent="0">
              <a:lnSpc>
                <a:spcPts val="2799"/>
              </a:lnSpc>
              <a:buNone/>
            </a:pPr>
            <a:r>
              <a:rPr lang="en-US" sz="1750" b="1" dirty="0">
                <a:solidFill>
                  <a:srgbClr val="DAD8E9"/>
                </a:solidFill>
                <a:latin typeface="Mukta" pitchFamily="34" charset="0"/>
                <a:ea typeface="Mukta" pitchFamily="34" charset="-122"/>
                <a:cs typeface="Mukta" pitchFamily="34" charset="-120"/>
              </a:rPr>
              <a:t>5. Adaptability to Diverse Health Goals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w="13811">
            <a:solidFill>
              <a:srgbClr val="FFFFFF">
                <a:alpha val="16000"/>
              </a:srgbClr>
            </a:solidFill>
            <a:prstDash val="solid"/>
          </a:ln>
        </p:spPr>
      </p:sp>
      <p:sp>
        <p:nvSpPr>
          <p:cNvPr id="4" name="Text 1"/>
          <p:cNvSpPr/>
          <p:nvPr/>
        </p:nvSpPr>
        <p:spPr>
          <a:xfrm>
            <a:off x="5093256" y="718899"/>
            <a:ext cx="4443889" cy="694373"/>
          </a:xfrm>
          <a:prstGeom prst="rect">
            <a:avLst/>
          </a:prstGeom>
          <a:noFill/>
          <a:ln/>
        </p:spPr>
        <p:txBody>
          <a:bodyPr wrap="none" rtlCol="0" anchor="t"/>
          <a:lstStyle/>
          <a:p>
            <a:pPr marL="0" indent="0" algn="ctr">
              <a:lnSpc>
                <a:spcPts val="5468"/>
              </a:lnSpc>
              <a:buNone/>
            </a:pPr>
            <a:r>
              <a:rPr lang="en-US" sz="4374" dirty="0">
                <a:solidFill>
                  <a:srgbClr val="C6BFEE"/>
                </a:solidFill>
                <a:latin typeface="Prompt" pitchFamily="34" charset="0"/>
                <a:ea typeface="Prompt" pitchFamily="34" charset="-122"/>
                <a:cs typeface="Prompt" pitchFamily="34" charset="-120"/>
              </a:rPr>
              <a:t>Methodology</a:t>
            </a:r>
            <a:endParaRPr lang="en-US" sz="4374" dirty="0"/>
          </a:p>
        </p:txBody>
      </p:sp>
      <p:sp>
        <p:nvSpPr>
          <p:cNvPr id="5" name="Text 2"/>
          <p:cNvSpPr/>
          <p:nvPr/>
        </p:nvSpPr>
        <p:spPr>
          <a:xfrm>
            <a:off x="2624376" y="1857613"/>
            <a:ext cx="9381649" cy="1421606"/>
          </a:xfrm>
          <a:prstGeom prst="rect">
            <a:avLst/>
          </a:prstGeom>
          <a:noFill/>
          <a:ln/>
        </p:spPr>
        <p:txBody>
          <a:bodyPr wrap="square" rtlCol="0" anchor="t"/>
          <a:lstStyle/>
          <a:p>
            <a:pPr marL="0" indent="0">
              <a:lnSpc>
                <a:spcPts val="2799"/>
              </a:lnSpc>
              <a:buNone/>
            </a:pPr>
            <a:r>
              <a:rPr lang="en-US" sz="1750" dirty="0">
                <a:solidFill>
                  <a:srgbClr val="DAD8E9"/>
                </a:solidFill>
                <a:latin typeface="Mukta" pitchFamily="34" charset="0"/>
                <a:ea typeface="Mukta" pitchFamily="34" charset="-122"/>
                <a:cs typeface="Mukta" pitchFamily="34" charset="-120"/>
              </a:rPr>
              <a:t>The proposed work and methodology for developing the TrackWell in C++ involves systematic and iterative approach, encompassing the multiple varities of health and fitness tracking. Each phase contributes to the overall success of the project, ensuring a well-organized, functional, and captivating final product.</a:t>
            </a:r>
            <a:endParaRPr lang="en-US" sz="1750" dirty="0"/>
          </a:p>
        </p:txBody>
      </p:sp>
      <p:sp>
        <p:nvSpPr>
          <p:cNvPr id="6" name="Text 3"/>
          <p:cNvSpPr/>
          <p:nvPr/>
        </p:nvSpPr>
        <p:spPr>
          <a:xfrm>
            <a:off x="2979777" y="3529132"/>
            <a:ext cx="9026247" cy="355402"/>
          </a:xfrm>
          <a:prstGeom prst="rect">
            <a:avLst/>
          </a:prstGeom>
          <a:noFill/>
          <a:ln/>
        </p:spPr>
        <p:txBody>
          <a:bodyPr wrap="none" rtlCol="0" anchor="t"/>
          <a:lstStyle/>
          <a:p>
            <a:pPr marL="342900" indent="-342900" algn="l">
              <a:lnSpc>
                <a:spcPts val="2799"/>
              </a:lnSpc>
              <a:buSzPct val="100000"/>
              <a:buFont typeface="+mj-lt"/>
              <a:buAutoNum type="arabicPeriod"/>
            </a:pPr>
            <a:r>
              <a:rPr lang="en-US" sz="1750" dirty="0">
                <a:solidFill>
                  <a:srgbClr val="DAD8E9"/>
                </a:solidFill>
                <a:latin typeface="Mukta" pitchFamily="34" charset="0"/>
                <a:ea typeface="Mukta" pitchFamily="34" charset="-122"/>
                <a:cs typeface="Mukta" pitchFamily="34" charset="-120"/>
              </a:rPr>
              <a:t>User Input:</a:t>
            </a:r>
            <a:endParaRPr lang="en-US" sz="1750" dirty="0"/>
          </a:p>
        </p:txBody>
      </p:sp>
      <p:sp>
        <p:nvSpPr>
          <p:cNvPr id="7" name="Text 4"/>
          <p:cNvSpPr/>
          <p:nvPr/>
        </p:nvSpPr>
        <p:spPr>
          <a:xfrm>
            <a:off x="3335298" y="4134445"/>
            <a:ext cx="8670727" cy="355402"/>
          </a:xfrm>
          <a:prstGeom prst="rect">
            <a:avLst/>
          </a:prstGeom>
          <a:noFill/>
          <a:ln/>
        </p:spPr>
        <p:txBody>
          <a:bodyPr wrap="none" rtlCol="0" anchor="t"/>
          <a:lstStyle/>
          <a:p>
            <a:pPr marL="685800" lvl="1" indent="-342900" algn="l">
              <a:lnSpc>
                <a:spcPts val="2799"/>
              </a:lnSpc>
              <a:buSzPct val="100000"/>
              <a:buChar char="•"/>
            </a:pPr>
            <a:r>
              <a:rPr lang="en-US" sz="1750" dirty="0">
                <a:solidFill>
                  <a:srgbClr val="DAD8E9"/>
                </a:solidFill>
                <a:latin typeface="Mukta" pitchFamily="34" charset="0"/>
                <a:ea typeface="Mukta" pitchFamily="34" charset="-122"/>
                <a:cs typeface="Mukta" pitchFamily="34" charset="-120"/>
              </a:rPr>
              <a:t>The program starts by taking user information such as name, age, weight, height, and gender.</a:t>
            </a:r>
            <a:endParaRPr lang="en-US" sz="1750" dirty="0"/>
          </a:p>
        </p:txBody>
      </p:sp>
      <p:sp>
        <p:nvSpPr>
          <p:cNvPr id="8" name="Text 5"/>
          <p:cNvSpPr/>
          <p:nvPr/>
        </p:nvSpPr>
        <p:spPr>
          <a:xfrm>
            <a:off x="2979777" y="4578668"/>
            <a:ext cx="9026247" cy="355402"/>
          </a:xfrm>
          <a:prstGeom prst="rect">
            <a:avLst/>
          </a:prstGeom>
          <a:noFill/>
          <a:ln/>
        </p:spPr>
        <p:txBody>
          <a:bodyPr wrap="none" rtlCol="0" anchor="t"/>
          <a:lstStyle/>
          <a:p>
            <a:pPr marL="342900" indent="-342900" algn="l">
              <a:lnSpc>
                <a:spcPts val="2799"/>
              </a:lnSpc>
              <a:buSzPct val="100000"/>
              <a:buFont typeface="+mj-lt"/>
              <a:buAutoNum type="arabicPeriod" startAt="2"/>
            </a:pPr>
            <a:r>
              <a:rPr lang="en-US" sz="1750" dirty="0">
                <a:solidFill>
                  <a:srgbClr val="DAD8E9"/>
                </a:solidFill>
                <a:latin typeface="Mukta" pitchFamily="34" charset="0"/>
                <a:ea typeface="Mukta" pitchFamily="34" charset="-122"/>
                <a:cs typeface="Mukta" pitchFamily="34" charset="-120"/>
              </a:rPr>
              <a:t>User Class:</a:t>
            </a:r>
            <a:endParaRPr lang="en-US" sz="1750" dirty="0"/>
          </a:p>
        </p:txBody>
      </p:sp>
      <p:sp>
        <p:nvSpPr>
          <p:cNvPr id="9" name="Text 6"/>
          <p:cNvSpPr/>
          <p:nvPr/>
        </p:nvSpPr>
        <p:spPr>
          <a:xfrm>
            <a:off x="3335298" y="5022890"/>
            <a:ext cx="8670727" cy="355402"/>
          </a:xfrm>
          <a:prstGeom prst="rect">
            <a:avLst/>
          </a:prstGeom>
          <a:noFill/>
          <a:ln/>
        </p:spPr>
        <p:txBody>
          <a:bodyPr wrap="none" rtlCol="0" anchor="t"/>
          <a:lstStyle/>
          <a:p>
            <a:pPr marL="685800" lvl="1" indent="-342900" algn="l">
              <a:lnSpc>
                <a:spcPts val="2799"/>
              </a:lnSpc>
              <a:buSzPct val="100000"/>
              <a:buChar char="•"/>
            </a:pPr>
            <a:r>
              <a:rPr lang="en-US" sz="1750" dirty="0">
                <a:solidFill>
                  <a:srgbClr val="DAD8E9"/>
                </a:solidFill>
                <a:latin typeface="Mukta" pitchFamily="34" charset="0"/>
                <a:ea typeface="Mukta" pitchFamily="34" charset="-122"/>
                <a:cs typeface="Mukta" pitchFamily="34" charset="-120"/>
              </a:rPr>
              <a:t>A User class is defined to store user information, including calculated BMI.</a:t>
            </a:r>
            <a:endParaRPr lang="en-US" sz="1750" dirty="0"/>
          </a:p>
        </p:txBody>
      </p:sp>
      <p:sp>
        <p:nvSpPr>
          <p:cNvPr id="10" name="Text 7"/>
          <p:cNvSpPr/>
          <p:nvPr/>
        </p:nvSpPr>
        <p:spPr>
          <a:xfrm>
            <a:off x="2979777" y="5467112"/>
            <a:ext cx="9026247" cy="355402"/>
          </a:xfrm>
          <a:prstGeom prst="rect">
            <a:avLst/>
          </a:prstGeom>
          <a:noFill/>
          <a:ln/>
        </p:spPr>
        <p:txBody>
          <a:bodyPr wrap="none" rtlCol="0" anchor="t"/>
          <a:lstStyle/>
          <a:p>
            <a:pPr marL="342900" indent="-342900" algn="l">
              <a:lnSpc>
                <a:spcPts val="2799"/>
              </a:lnSpc>
              <a:buSzPct val="100000"/>
              <a:buFont typeface="+mj-lt"/>
              <a:buAutoNum type="arabicPeriod" startAt="3"/>
            </a:pPr>
            <a:r>
              <a:rPr lang="en-US" sz="1750" dirty="0">
                <a:solidFill>
                  <a:srgbClr val="DAD8E9"/>
                </a:solidFill>
                <a:latin typeface="Mukta" pitchFamily="34" charset="0"/>
                <a:ea typeface="Mukta" pitchFamily="34" charset="-122"/>
                <a:cs typeface="Mukta" pitchFamily="34" charset="-120"/>
              </a:rPr>
              <a:t>Item Class:</a:t>
            </a:r>
            <a:endParaRPr lang="en-US" sz="1750" dirty="0"/>
          </a:p>
        </p:txBody>
      </p:sp>
      <p:sp>
        <p:nvSpPr>
          <p:cNvPr id="11" name="Text 8"/>
          <p:cNvSpPr/>
          <p:nvPr/>
        </p:nvSpPr>
        <p:spPr>
          <a:xfrm>
            <a:off x="3335298" y="5911334"/>
            <a:ext cx="8670727" cy="710803"/>
          </a:xfrm>
          <a:prstGeom prst="rect">
            <a:avLst/>
          </a:prstGeom>
          <a:noFill/>
          <a:ln/>
        </p:spPr>
        <p:txBody>
          <a:bodyPr wrap="square" rtlCol="0" anchor="t"/>
          <a:lstStyle/>
          <a:p>
            <a:pPr marL="685800" lvl="1" indent="-342900" algn="l">
              <a:lnSpc>
                <a:spcPts val="2799"/>
              </a:lnSpc>
              <a:buSzPct val="100000"/>
              <a:buChar char="•"/>
            </a:pPr>
            <a:r>
              <a:rPr lang="en-US" sz="1750" dirty="0">
                <a:solidFill>
                  <a:srgbClr val="DAD8E9"/>
                </a:solidFill>
                <a:latin typeface="Mukta" pitchFamily="34" charset="0"/>
                <a:ea typeface="Mukta" pitchFamily="34" charset="-122"/>
                <a:cs typeface="Mukta" pitchFamily="34" charset="-120"/>
              </a:rPr>
              <a:t>An Item class is defined to represent food items with nutritional information like protein, carbs, calories, name, and item number.</a:t>
            </a:r>
            <a:endParaRPr lang="en-US" sz="1750" dirty="0"/>
          </a:p>
        </p:txBody>
      </p:sp>
      <p:sp>
        <p:nvSpPr>
          <p:cNvPr id="12" name="Text 9"/>
          <p:cNvSpPr/>
          <p:nvPr/>
        </p:nvSpPr>
        <p:spPr>
          <a:xfrm>
            <a:off x="2979777" y="6710958"/>
            <a:ext cx="9026247" cy="355402"/>
          </a:xfrm>
          <a:prstGeom prst="rect">
            <a:avLst/>
          </a:prstGeom>
          <a:noFill/>
          <a:ln/>
        </p:spPr>
        <p:txBody>
          <a:bodyPr wrap="none" rtlCol="0" anchor="t"/>
          <a:lstStyle/>
          <a:p>
            <a:pPr marL="342900" indent="-342900" algn="l">
              <a:lnSpc>
                <a:spcPts val="2799"/>
              </a:lnSpc>
              <a:buSzPct val="100000"/>
              <a:buFont typeface="+mj-lt"/>
              <a:buAutoNum type="arabicPeriod" startAt="4"/>
            </a:pPr>
            <a:r>
              <a:rPr lang="en-US" sz="1750" dirty="0">
                <a:solidFill>
                  <a:srgbClr val="DAD8E9"/>
                </a:solidFill>
                <a:latin typeface="Mukta" pitchFamily="34" charset="0"/>
                <a:ea typeface="Mukta" pitchFamily="34" charset="-122"/>
                <a:cs typeface="Mukta" pitchFamily="34" charset="-120"/>
              </a:rPr>
              <a:t>Knapsack Algorithms:</a:t>
            </a:r>
            <a:endParaRPr lang="en-US" sz="1750" dirty="0"/>
          </a:p>
        </p:txBody>
      </p:sp>
      <p:sp>
        <p:nvSpPr>
          <p:cNvPr id="13" name="Text 10"/>
          <p:cNvSpPr/>
          <p:nvPr/>
        </p:nvSpPr>
        <p:spPr>
          <a:xfrm>
            <a:off x="3335298" y="7155180"/>
            <a:ext cx="8670727" cy="355402"/>
          </a:xfrm>
          <a:prstGeom prst="rect">
            <a:avLst/>
          </a:prstGeom>
          <a:noFill/>
          <a:ln/>
        </p:spPr>
        <p:txBody>
          <a:bodyPr wrap="none" rtlCol="0" anchor="t"/>
          <a:lstStyle/>
          <a:p>
            <a:pPr marL="685800" lvl="1" indent="-342900" algn="l">
              <a:lnSpc>
                <a:spcPts val="2799"/>
              </a:lnSpc>
              <a:buSzPct val="100000"/>
              <a:buChar char="•"/>
            </a:pPr>
            <a:r>
              <a:rPr lang="en-US" sz="1750" dirty="0">
                <a:solidFill>
                  <a:srgbClr val="DAD8E9"/>
                </a:solidFill>
                <a:latin typeface="Mukta" pitchFamily="34" charset="0"/>
                <a:ea typeface="Mukta" pitchFamily="34" charset="-122"/>
                <a:cs typeface="Mukta" pitchFamily="34" charset="-120"/>
              </a:rPr>
              <a:t>Two knapsack algorithms (fractionalKnapsack_P and fractionalKnapsack_C) are implemented.</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w="13811">
            <a:solidFill>
              <a:srgbClr val="FFFFFF">
                <a:alpha val="16000"/>
              </a:srgbClr>
            </a:solidFill>
            <a:prstDash val="solid"/>
          </a:ln>
        </p:spPr>
      </p:sp>
      <p:sp>
        <p:nvSpPr>
          <p:cNvPr id="4" name="Text 1"/>
          <p:cNvSpPr/>
          <p:nvPr/>
        </p:nvSpPr>
        <p:spPr>
          <a:xfrm>
            <a:off x="2624376" y="1864042"/>
            <a:ext cx="5692140" cy="694373"/>
          </a:xfrm>
          <a:prstGeom prst="rect">
            <a:avLst/>
          </a:prstGeom>
          <a:noFill/>
          <a:ln/>
        </p:spPr>
        <p:txBody>
          <a:bodyPr wrap="none" rtlCol="0" anchor="t"/>
          <a:lstStyle/>
          <a:p>
            <a:pPr marL="0" indent="0">
              <a:lnSpc>
                <a:spcPts val="5468"/>
              </a:lnSpc>
              <a:buNone/>
            </a:pPr>
            <a:r>
              <a:rPr lang="en-US" sz="4374" dirty="0">
                <a:solidFill>
                  <a:srgbClr val="C6BFEE"/>
                </a:solidFill>
                <a:latin typeface="Prompt" pitchFamily="34" charset="0"/>
                <a:ea typeface="Prompt" pitchFamily="34" charset="-122"/>
                <a:cs typeface="Prompt" pitchFamily="34" charset="-120"/>
              </a:rPr>
              <a:t>Data Structures Used</a:t>
            </a:r>
            <a:endParaRPr lang="en-US" sz="4374" dirty="0"/>
          </a:p>
        </p:txBody>
      </p:sp>
      <p:sp>
        <p:nvSpPr>
          <p:cNvPr id="5" name="Text 2"/>
          <p:cNvSpPr/>
          <p:nvPr/>
        </p:nvSpPr>
        <p:spPr>
          <a:xfrm>
            <a:off x="2624376" y="3002756"/>
            <a:ext cx="9381649" cy="444341"/>
          </a:xfrm>
          <a:prstGeom prst="rect">
            <a:avLst/>
          </a:prstGeom>
          <a:noFill/>
          <a:ln/>
        </p:spPr>
        <p:txBody>
          <a:bodyPr wrap="none" rtlCol="0" anchor="t"/>
          <a:lstStyle/>
          <a:p>
            <a:pPr marL="0" indent="0">
              <a:lnSpc>
                <a:spcPts val="3499"/>
              </a:lnSpc>
              <a:buNone/>
            </a:pPr>
            <a:endParaRPr lang="en-US" sz="2187" dirty="0"/>
          </a:p>
        </p:txBody>
      </p:sp>
      <p:sp>
        <p:nvSpPr>
          <p:cNvPr id="6" name="Shape 3"/>
          <p:cNvSpPr/>
          <p:nvPr/>
        </p:nvSpPr>
        <p:spPr>
          <a:xfrm>
            <a:off x="2624376" y="3697010"/>
            <a:ext cx="1715333" cy="1974294"/>
          </a:xfrm>
          <a:prstGeom prst="roundRect">
            <a:avLst>
              <a:gd name="adj" fmla="val 5829"/>
            </a:avLst>
          </a:prstGeom>
          <a:solidFill>
            <a:srgbClr val="542C49"/>
          </a:solidFill>
          <a:ln w="13811">
            <a:solidFill>
              <a:srgbClr val="643557"/>
            </a:solidFill>
            <a:prstDash val="solid"/>
          </a:ln>
        </p:spPr>
      </p:sp>
      <p:sp>
        <p:nvSpPr>
          <p:cNvPr id="7" name="Text 4"/>
          <p:cNvSpPr/>
          <p:nvPr/>
        </p:nvSpPr>
        <p:spPr>
          <a:xfrm>
            <a:off x="2860358" y="3932992"/>
            <a:ext cx="1243370" cy="355402"/>
          </a:xfrm>
          <a:prstGeom prst="rect">
            <a:avLst/>
          </a:prstGeom>
          <a:noFill/>
          <a:ln/>
        </p:spPr>
        <p:txBody>
          <a:bodyPr wrap="none" rtlCol="0" anchor="t"/>
          <a:lstStyle/>
          <a:p>
            <a:pPr marL="0" indent="0">
              <a:lnSpc>
                <a:spcPts val="2799"/>
              </a:lnSpc>
              <a:buNone/>
            </a:pPr>
            <a:endParaRPr lang="en-US" sz="1750" dirty="0"/>
          </a:p>
        </p:txBody>
      </p:sp>
      <p:sp>
        <p:nvSpPr>
          <p:cNvPr id="8" name="Text 5"/>
          <p:cNvSpPr/>
          <p:nvPr/>
        </p:nvSpPr>
        <p:spPr>
          <a:xfrm>
            <a:off x="2860358" y="4510564"/>
            <a:ext cx="1243370" cy="347186"/>
          </a:xfrm>
          <a:prstGeom prst="rect">
            <a:avLst/>
          </a:prstGeom>
          <a:noFill/>
          <a:ln/>
        </p:spPr>
        <p:txBody>
          <a:bodyPr wrap="none" rtlCol="0" anchor="t"/>
          <a:lstStyle/>
          <a:p>
            <a:pPr marL="0" indent="0">
              <a:lnSpc>
                <a:spcPts val="2734"/>
              </a:lnSpc>
              <a:buNone/>
            </a:pPr>
            <a:r>
              <a:rPr lang="en-US" sz="2187" dirty="0">
                <a:solidFill>
                  <a:srgbClr val="DAD8E9"/>
                </a:solidFill>
                <a:latin typeface="Prompt" pitchFamily="34" charset="0"/>
                <a:ea typeface="Prompt" pitchFamily="34" charset="-122"/>
                <a:cs typeface="Prompt" pitchFamily="34" charset="-120"/>
              </a:rPr>
              <a:t>Vectors</a:t>
            </a:r>
            <a:endParaRPr lang="en-US" sz="2187" dirty="0"/>
          </a:p>
        </p:txBody>
      </p:sp>
      <p:sp>
        <p:nvSpPr>
          <p:cNvPr id="9" name="Text 6"/>
          <p:cNvSpPr/>
          <p:nvPr/>
        </p:nvSpPr>
        <p:spPr>
          <a:xfrm>
            <a:off x="2860358" y="5079921"/>
            <a:ext cx="1243370" cy="355402"/>
          </a:xfrm>
          <a:prstGeom prst="rect">
            <a:avLst/>
          </a:prstGeom>
          <a:noFill/>
          <a:ln/>
        </p:spPr>
        <p:txBody>
          <a:bodyPr wrap="none" rtlCol="0" anchor="t"/>
          <a:lstStyle/>
          <a:p>
            <a:pPr marL="0" indent="0">
              <a:lnSpc>
                <a:spcPts val="2799"/>
              </a:lnSpc>
              <a:buNone/>
            </a:pPr>
            <a:endParaRPr lang="en-US" sz="1750" dirty="0"/>
          </a:p>
        </p:txBody>
      </p:sp>
      <p:sp>
        <p:nvSpPr>
          <p:cNvPr id="10" name="Shape 7"/>
          <p:cNvSpPr/>
          <p:nvPr/>
        </p:nvSpPr>
        <p:spPr>
          <a:xfrm>
            <a:off x="4561880" y="3697010"/>
            <a:ext cx="1547693" cy="1974294"/>
          </a:xfrm>
          <a:prstGeom prst="roundRect">
            <a:avLst>
              <a:gd name="adj" fmla="val 6461"/>
            </a:avLst>
          </a:prstGeom>
          <a:solidFill>
            <a:srgbClr val="542C49"/>
          </a:solidFill>
          <a:ln w="13811">
            <a:solidFill>
              <a:srgbClr val="643557"/>
            </a:solidFill>
            <a:prstDash val="solid"/>
          </a:ln>
        </p:spPr>
      </p:sp>
      <p:sp>
        <p:nvSpPr>
          <p:cNvPr id="11" name="Text 8"/>
          <p:cNvSpPr/>
          <p:nvPr/>
        </p:nvSpPr>
        <p:spPr>
          <a:xfrm>
            <a:off x="4797862" y="3932992"/>
            <a:ext cx="1075730" cy="355402"/>
          </a:xfrm>
          <a:prstGeom prst="rect">
            <a:avLst/>
          </a:prstGeom>
          <a:noFill/>
          <a:ln/>
        </p:spPr>
        <p:txBody>
          <a:bodyPr wrap="none" rtlCol="0" anchor="t"/>
          <a:lstStyle/>
          <a:p>
            <a:pPr marL="0" indent="0">
              <a:lnSpc>
                <a:spcPts val="2799"/>
              </a:lnSpc>
              <a:buNone/>
            </a:pPr>
            <a:endParaRPr lang="en-US" sz="1750" dirty="0"/>
          </a:p>
        </p:txBody>
      </p:sp>
      <p:sp>
        <p:nvSpPr>
          <p:cNvPr id="12" name="Text 9"/>
          <p:cNvSpPr/>
          <p:nvPr/>
        </p:nvSpPr>
        <p:spPr>
          <a:xfrm>
            <a:off x="4797862" y="4510564"/>
            <a:ext cx="1075730" cy="347186"/>
          </a:xfrm>
          <a:prstGeom prst="rect">
            <a:avLst/>
          </a:prstGeom>
          <a:noFill/>
          <a:ln/>
        </p:spPr>
        <p:txBody>
          <a:bodyPr wrap="none" rtlCol="0" anchor="t"/>
          <a:lstStyle/>
          <a:p>
            <a:pPr marL="0" indent="0">
              <a:lnSpc>
                <a:spcPts val="2734"/>
              </a:lnSpc>
              <a:buNone/>
            </a:pPr>
            <a:r>
              <a:rPr lang="en-US" sz="2187" dirty="0">
                <a:solidFill>
                  <a:srgbClr val="DAD8E9"/>
                </a:solidFill>
                <a:latin typeface="Prompt" pitchFamily="34" charset="0"/>
                <a:ea typeface="Prompt" pitchFamily="34" charset="-122"/>
                <a:cs typeface="Prompt" pitchFamily="34" charset="-120"/>
              </a:rPr>
              <a:t>Arrays</a:t>
            </a:r>
            <a:endParaRPr lang="en-US" sz="2187" dirty="0"/>
          </a:p>
        </p:txBody>
      </p:sp>
      <p:sp>
        <p:nvSpPr>
          <p:cNvPr id="13" name="Shape 10"/>
          <p:cNvSpPr/>
          <p:nvPr/>
        </p:nvSpPr>
        <p:spPr>
          <a:xfrm>
            <a:off x="6331744" y="3697010"/>
            <a:ext cx="1280993" cy="1974294"/>
          </a:xfrm>
          <a:prstGeom prst="roundRect">
            <a:avLst>
              <a:gd name="adj" fmla="val 7806"/>
            </a:avLst>
          </a:prstGeom>
          <a:solidFill>
            <a:srgbClr val="542C49"/>
          </a:solidFill>
          <a:ln w="13811">
            <a:solidFill>
              <a:srgbClr val="643557"/>
            </a:solidFill>
            <a:prstDash val="solid"/>
          </a:ln>
        </p:spPr>
      </p:sp>
      <p:sp>
        <p:nvSpPr>
          <p:cNvPr id="14" name="Text 11"/>
          <p:cNvSpPr/>
          <p:nvPr/>
        </p:nvSpPr>
        <p:spPr>
          <a:xfrm>
            <a:off x="6567726" y="3932992"/>
            <a:ext cx="809030" cy="355402"/>
          </a:xfrm>
          <a:prstGeom prst="rect">
            <a:avLst/>
          </a:prstGeom>
          <a:noFill/>
          <a:ln/>
        </p:spPr>
        <p:txBody>
          <a:bodyPr wrap="none" rtlCol="0" anchor="t"/>
          <a:lstStyle/>
          <a:p>
            <a:pPr marL="0" indent="0">
              <a:lnSpc>
                <a:spcPts val="2799"/>
              </a:lnSpc>
              <a:buNone/>
            </a:pPr>
            <a:endParaRPr lang="en-US" sz="1750" dirty="0"/>
          </a:p>
        </p:txBody>
      </p:sp>
      <p:sp>
        <p:nvSpPr>
          <p:cNvPr id="15" name="Text 12"/>
          <p:cNvSpPr/>
          <p:nvPr/>
        </p:nvSpPr>
        <p:spPr>
          <a:xfrm>
            <a:off x="6567726" y="4510564"/>
            <a:ext cx="809030" cy="347186"/>
          </a:xfrm>
          <a:prstGeom prst="rect">
            <a:avLst/>
          </a:prstGeom>
          <a:noFill/>
          <a:ln/>
        </p:spPr>
        <p:txBody>
          <a:bodyPr wrap="none" rtlCol="0" anchor="t"/>
          <a:lstStyle/>
          <a:p>
            <a:pPr marL="0" indent="0">
              <a:lnSpc>
                <a:spcPts val="2734"/>
              </a:lnSpc>
              <a:buNone/>
            </a:pPr>
            <a:r>
              <a:rPr lang="en-US" sz="2187" dirty="0">
                <a:solidFill>
                  <a:srgbClr val="DAD8E9"/>
                </a:solidFill>
                <a:latin typeface="Prompt" pitchFamily="34" charset="0"/>
                <a:ea typeface="Prompt" pitchFamily="34" charset="-122"/>
                <a:cs typeface="Prompt" pitchFamily="34" charset="-120"/>
              </a:rPr>
              <a:t>Lists</a:t>
            </a:r>
            <a:endParaRPr lang="en-US" sz="2187" dirty="0"/>
          </a:p>
        </p:txBody>
      </p:sp>
      <p:sp>
        <p:nvSpPr>
          <p:cNvPr id="16" name="Text 13"/>
          <p:cNvSpPr/>
          <p:nvPr/>
        </p:nvSpPr>
        <p:spPr>
          <a:xfrm>
            <a:off x="6567726" y="5079921"/>
            <a:ext cx="809030" cy="355402"/>
          </a:xfrm>
          <a:prstGeom prst="rect">
            <a:avLst/>
          </a:prstGeom>
          <a:noFill/>
          <a:ln/>
        </p:spPr>
        <p:txBody>
          <a:bodyPr wrap="none" rtlCol="0" anchor="t"/>
          <a:lstStyle/>
          <a:p>
            <a:pPr marL="0" indent="0">
              <a:lnSpc>
                <a:spcPts val="2799"/>
              </a:lnSpc>
              <a:buNone/>
            </a:pPr>
            <a:endParaRPr lang="en-US" sz="1750" dirty="0"/>
          </a:p>
        </p:txBody>
      </p:sp>
      <p:sp>
        <p:nvSpPr>
          <p:cNvPr id="17" name="Shape 14"/>
          <p:cNvSpPr/>
          <p:nvPr/>
        </p:nvSpPr>
        <p:spPr>
          <a:xfrm>
            <a:off x="7834908" y="3697010"/>
            <a:ext cx="1882973" cy="1974294"/>
          </a:xfrm>
          <a:prstGeom prst="roundRect">
            <a:avLst>
              <a:gd name="adj" fmla="val 5310"/>
            </a:avLst>
          </a:prstGeom>
          <a:solidFill>
            <a:srgbClr val="542C49"/>
          </a:solidFill>
          <a:ln w="13811">
            <a:solidFill>
              <a:srgbClr val="643557"/>
            </a:solidFill>
            <a:prstDash val="solid"/>
          </a:ln>
        </p:spPr>
      </p:sp>
      <p:sp>
        <p:nvSpPr>
          <p:cNvPr id="18" name="Text 15"/>
          <p:cNvSpPr/>
          <p:nvPr/>
        </p:nvSpPr>
        <p:spPr>
          <a:xfrm>
            <a:off x="8070890" y="3932992"/>
            <a:ext cx="1411010" cy="355402"/>
          </a:xfrm>
          <a:prstGeom prst="rect">
            <a:avLst/>
          </a:prstGeom>
          <a:noFill/>
          <a:ln/>
        </p:spPr>
        <p:txBody>
          <a:bodyPr wrap="none" rtlCol="0" anchor="t"/>
          <a:lstStyle/>
          <a:p>
            <a:pPr marL="0" indent="0">
              <a:lnSpc>
                <a:spcPts val="2799"/>
              </a:lnSpc>
              <a:buNone/>
            </a:pPr>
            <a:endParaRPr lang="en-US" sz="1750" dirty="0"/>
          </a:p>
        </p:txBody>
      </p:sp>
      <p:sp>
        <p:nvSpPr>
          <p:cNvPr id="19" name="Text 16"/>
          <p:cNvSpPr/>
          <p:nvPr/>
        </p:nvSpPr>
        <p:spPr>
          <a:xfrm>
            <a:off x="8070890" y="4510564"/>
            <a:ext cx="1411010" cy="347186"/>
          </a:xfrm>
          <a:prstGeom prst="rect">
            <a:avLst/>
          </a:prstGeom>
          <a:noFill/>
          <a:ln/>
        </p:spPr>
        <p:txBody>
          <a:bodyPr wrap="none" rtlCol="0" anchor="t"/>
          <a:lstStyle/>
          <a:p>
            <a:pPr marL="0" indent="0">
              <a:lnSpc>
                <a:spcPts val="2734"/>
              </a:lnSpc>
              <a:buNone/>
            </a:pPr>
            <a:r>
              <a:rPr lang="en-US" sz="2187" dirty="0">
                <a:solidFill>
                  <a:srgbClr val="DAD8E9"/>
                </a:solidFill>
                <a:latin typeface="Prompt" pitchFamily="34" charset="0"/>
                <a:ea typeface="Prompt" pitchFamily="34" charset="-122"/>
                <a:cs typeface="Prompt" pitchFamily="34" charset="-120"/>
              </a:rPr>
              <a:t>2D Array</a:t>
            </a:r>
            <a:endParaRPr lang="en-US" sz="2187" dirty="0"/>
          </a:p>
        </p:txBody>
      </p:sp>
      <p:sp>
        <p:nvSpPr>
          <p:cNvPr id="20" name="Shape 17"/>
          <p:cNvSpPr/>
          <p:nvPr/>
        </p:nvSpPr>
        <p:spPr>
          <a:xfrm>
            <a:off x="9940052" y="3697010"/>
            <a:ext cx="2065853" cy="1974294"/>
          </a:xfrm>
          <a:prstGeom prst="roundRect">
            <a:avLst>
              <a:gd name="adj" fmla="val 5065"/>
            </a:avLst>
          </a:prstGeom>
          <a:solidFill>
            <a:srgbClr val="542C49"/>
          </a:solidFill>
          <a:ln w="13811">
            <a:solidFill>
              <a:srgbClr val="643557"/>
            </a:solidFill>
            <a:prstDash val="solid"/>
          </a:ln>
        </p:spPr>
      </p:sp>
      <p:sp>
        <p:nvSpPr>
          <p:cNvPr id="21" name="Text 18"/>
          <p:cNvSpPr/>
          <p:nvPr/>
        </p:nvSpPr>
        <p:spPr>
          <a:xfrm>
            <a:off x="10176034" y="3932992"/>
            <a:ext cx="1593890" cy="355402"/>
          </a:xfrm>
          <a:prstGeom prst="rect">
            <a:avLst/>
          </a:prstGeom>
          <a:noFill/>
          <a:ln/>
        </p:spPr>
        <p:txBody>
          <a:bodyPr wrap="none" rtlCol="0" anchor="t"/>
          <a:lstStyle/>
          <a:p>
            <a:pPr marL="0" indent="0">
              <a:lnSpc>
                <a:spcPts val="2799"/>
              </a:lnSpc>
              <a:buNone/>
            </a:pPr>
            <a:endParaRPr lang="en-US" sz="1750" dirty="0"/>
          </a:p>
        </p:txBody>
      </p:sp>
      <p:sp>
        <p:nvSpPr>
          <p:cNvPr id="22" name="Text 19"/>
          <p:cNvSpPr/>
          <p:nvPr/>
        </p:nvSpPr>
        <p:spPr>
          <a:xfrm>
            <a:off x="10176034" y="4510564"/>
            <a:ext cx="1593890" cy="347186"/>
          </a:xfrm>
          <a:prstGeom prst="rect">
            <a:avLst/>
          </a:prstGeom>
          <a:noFill/>
          <a:ln/>
        </p:spPr>
        <p:txBody>
          <a:bodyPr wrap="none" rtlCol="0" anchor="t"/>
          <a:lstStyle/>
          <a:p>
            <a:pPr marL="0" indent="0">
              <a:lnSpc>
                <a:spcPts val="2734"/>
              </a:lnSpc>
              <a:buNone/>
            </a:pPr>
            <a:r>
              <a:rPr lang="en-US" sz="2187" dirty="0">
                <a:solidFill>
                  <a:srgbClr val="DAD8E9"/>
                </a:solidFill>
                <a:latin typeface="Prompt" pitchFamily="34" charset="0"/>
                <a:ea typeface="Prompt" pitchFamily="34" charset="-122"/>
                <a:cs typeface="Prompt" pitchFamily="34" charset="-120"/>
              </a:rPr>
              <a:t>Dictionary</a:t>
            </a:r>
            <a:endParaRPr lang="en-US" sz="2187" dirty="0"/>
          </a:p>
        </p:txBody>
      </p:sp>
      <p:sp>
        <p:nvSpPr>
          <p:cNvPr id="23" name="Text 20"/>
          <p:cNvSpPr/>
          <p:nvPr/>
        </p:nvSpPr>
        <p:spPr>
          <a:xfrm>
            <a:off x="2624376" y="5921216"/>
            <a:ext cx="9381649" cy="444341"/>
          </a:xfrm>
          <a:prstGeom prst="rect">
            <a:avLst/>
          </a:prstGeom>
          <a:noFill/>
          <a:ln/>
        </p:spPr>
        <p:txBody>
          <a:bodyPr wrap="none" rtlCol="0" anchor="t"/>
          <a:lstStyle/>
          <a:p>
            <a:pPr marL="0" indent="0">
              <a:lnSpc>
                <a:spcPts val="3499"/>
              </a:lnSpc>
              <a:buNone/>
            </a:pPr>
            <a:endParaRPr lang="en-US" sz="2187"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w="13811">
            <a:solidFill>
              <a:srgbClr val="FFFFFF">
                <a:alpha val="16000"/>
              </a:srgbClr>
            </a:solidFill>
            <a:prstDash val="solid"/>
          </a:ln>
        </p:spPr>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5" name="Shape 1"/>
          <p:cNvSpPr/>
          <p:nvPr/>
        </p:nvSpPr>
        <p:spPr>
          <a:xfrm>
            <a:off x="0" y="0"/>
            <a:ext cx="14630400" cy="8229600"/>
          </a:xfrm>
          <a:prstGeom prst="rect">
            <a:avLst/>
          </a:prstGeom>
          <a:solidFill>
            <a:srgbClr val="0B0C23">
              <a:alpha val="80000"/>
            </a:srgbClr>
          </a:solidFill>
          <a:ln/>
        </p:spPr>
      </p:sp>
      <p:sp>
        <p:nvSpPr>
          <p:cNvPr id="6" name="Text 2"/>
          <p:cNvSpPr/>
          <p:nvPr/>
        </p:nvSpPr>
        <p:spPr>
          <a:xfrm>
            <a:off x="2624376" y="2195751"/>
            <a:ext cx="9381649" cy="2083118"/>
          </a:xfrm>
          <a:prstGeom prst="rect">
            <a:avLst/>
          </a:prstGeom>
          <a:noFill/>
          <a:ln/>
        </p:spPr>
        <p:txBody>
          <a:bodyPr wrap="square" rtlCol="0" anchor="t"/>
          <a:lstStyle/>
          <a:p>
            <a:pPr marL="0" indent="0">
              <a:lnSpc>
                <a:spcPts val="5468"/>
              </a:lnSpc>
              <a:buNone/>
            </a:pPr>
            <a:r>
              <a:rPr lang="en-US" sz="4374" dirty="0">
                <a:solidFill>
                  <a:srgbClr val="C6BFEE"/>
                </a:solidFill>
                <a:latin typeface="Prompt" pitchFamily="34" charset="0"/>
                <a:ea typeface="Prompt" pitchFamily="34" charset="-122"/>
                <a:cs typeface="Prompt" pitchFamily="34" charset="-120"/>
              </a:rPr>
              <a:t>Conclusion: Transformative Journey Towards Holistic Well-being</a:t>
            </a:r>
            <a:endParaRPr lang="en-US" sz="4374" dirty="0"/>
          </a:p>
        </p:txBody>
      </p:sp>
      <p:sp>
        <p:nvSpPr>
          <p:cNvPr id="7" name="Text 3"/>
          <p:cNvSpPr/>
          <p:nvPr/>
        </p:nvSpPr>
        <p:spPr>
          <a:xfrm>
            <a:off x="2624376" y="4612124"/>
            <a:ext cx="9381649" cy="1421606"/>
          </a:xfrm>
          <a:prstGeom prst="rect">
            <a:avLst/>
          </a:prstGeom>
          <a:noFill/>
          <a:ln/>
        </p:spPr>
        <p:txBody>
          <a:bodyPr wrap="square" rtlCol="0" anchor="t"/>
          <a:lstStyle/>
          <a:p>
            <a:pPr marL="0" indent="0">
              <a:lnSpc>
                <a:spcPts val="2799"/>
              </a:lnSpc>
              <a:buNone/>
            </a:pPr>
            <a:r>
              <a:rPr lang="en-US" sz="1750" dirty="0">
                <a:solidFill>
                  <a:srgbClr val="DAD8E9"/>
                </a:solidFill>
                <a:latin typeface="Mukta" pitchFamily="34" charset="0"/>
                <a:ea typeface="Mukta" pitchFamily="34" charset="-122"/>
                <a:cs typeface="Mukta" pitchFamily="34" charset="-120"/>
              </a:rPr>
              <a:t>In conclusion, this Fitness and Nutrition Management System combines algorithmic complexity with user-centric design, fostering a holistic and personalized approach to health and well-being. It encapsulates dietary planning, health insights, and travel optimization within a user-friendly framework, making it a valuable tool for individuals seeking a comprehensive fitness solution.</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530</Words>
  <Application>Microsoft Office PowerPoint</Application>
  <PresentationFormat>Custom</PresentationFormat>
  <Paragraphs>57</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Mukta</vt:lpstr>
      <vt:lpstr>Prompt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Divyanshi Singh</cp:lastModifiedBy>
  <cp:revision>1</cp:revision>
  <dcterms:created xsi:type="dcterms:W3CDTF">2023-11-21T04:19:31Z</dcterms:created>
  <dcterms:modified xsi:type="dcterms:W3CDTF">2023-11-21T04:26:52Z</dcterms:modified>
</cp:coreProperties>
</file>