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DF53-830D-4A46-BDBC-C37BA70A9C3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6E7D-3C1B-4DED-8A41-3AA0A97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DF53-830D-4A46-BDBC-C37BA70A9C3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6E7D-3C1B-4DED-8A41-3AA0A97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NETFLIX DATA ANALYSIS</a:t>
            </a:r>
            <a:br>
              <a:rPr lang="en-US" smtClean="0"/>
            </a:br>
            <a:r>
              <a:rPr lang="en-US" sz="5950" smtClean="0">
                <a:solidFill>
                  <a:schemeClr val="lt1"/>
                </a:solidFill>
              </a:rPr>
              <a:t>USING SQL</a:t>
            </a:r>
            <a:endParaRPr lang="en-US" sz="5950" dirty="0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Business Problem 2. </a:t>
            </a:r>
            <a:r>
              <a:rPr lang="en-US" smtClean="0">
                <a:solidFill>
                  <a:schemeClr val="bg1"/>
                </a:solidFill>
              </a:rPr>
              <a:t>Yearly content Addition trend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0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5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1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Business Problem 7. </a:t>
            </a:r>
            <a:r>
              <a:rPr lang="en-US" sz="1800" b="0" smtClean="0">
                <a:solidFill>
                  <a:schemeClr val="bg1"/>
                </a:solidFill>
              </a:rPr>
              <a:t>W</a:t>
            </a:r>
            <a:r>
              <a:rPr lang="en-US" sz="1800" smtClean="0">
                <a:solidFill>
                  <a:schemeClr val="bg1"/>
                </a:solidFill>
              </a:rPr>
              <a:t>hich</a:t>
            </a:r>
            <a:r>
              <a:rPr lang="en-US" sz="1400" smtClean="0">
                <a:solidFill>
                  <a:schemeClr val="bg1"/>
                </a:solidFill>
              </a:rPr>
              <a:t> </a:t>
            </a:r>
            <a:r>
              <a:rPr lang="en-US" sz="1800" smtClean="0">
                <a:solidFill>
                  <a:schemeClr val="bg1"/>
                </a:solidFill>
              </a:rPr>
              <a:t>country adds the most content every year?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4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1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THANKS</a:t>
            </a:r>
            <a:r>
              <a:rPr lang="en-US" smtClean="0"/>
              <a:t>!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1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INTRODUCTION TO PROJECT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0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show_id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r</a:t>
            </a:r>
            <a:r>
              <a:rPr lang="en-US" smtClean="0"/>
              <a:t>elease_year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1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TABLE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2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2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Business Problems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6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4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NETFLIX DATA ANALYSIS USING SQL</vt:lpstr>
      <vt:lpstr>INTRODUCTION TO PROJECT</vt:lpstr>
      <vt:lpstr>show_id</vt:lpstr>
      <vt:lpstr>release_year</vt:lpstr>
      <vt:lpstr>TABLE </vt:lpstr>
      <vt:lpstr>PowerPoint Presentation</vt:lpstr>
      <vt:lpstr>Business Problems</vt:lpstr>
      <vt:lpstr>PowerPoint Presentation</vt:lpstr>
      <vt:lpstr>PowerPoint Presentation</vt:lpstr>
      <vt:lpstr>Business Problem 2. Yearly content Addition trend </vt:lpstr>
      <vt:lpstr>PowerPoint Presentation</vt:lpstr>
      <vt:lpstr>PowerPoint Presentation</vt:lpstr>
      <vt:lpstr>PowerPoint Presentation</vt:lpstr>
      <vt:lpstr>Business Problem 7. Which country adds the most content every year?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 USING SQL</dc:title>
  <dc:creator>Divyanshi Kansal</dc:creator>
  <cp:lastModifiedBy>Divyanshi Kansal</cp:lastModifiedBy>
  <cp:revision>1</cp:revision>
  <dcterms:created xsi:type="dcterms:W3CDTF">2025-03-04T21:49:46Z</dcterms:created>
  <dcterms:modified xsi:type="dcterms:W3CDTF">2025-03-04T21:49:46Z</dcterms:modified>
</cp:coreProperties>
</file>