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4" r:id="rId5"/>
    <p:sldId id="263" r:id="rId6"/>
    <p:sldId id="262" r:id="rId7"/>
    <p:sldId id="260" r:id="rId8"/>
    <p:sldId id="261" r:id="rId9"/>
    <p:sldId id="259"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8" autoAdjust="0"/>
    <p:restoredTop sz="94660"/>
  </p:normalViewPr>
  <p:slideViewPr>
    <p:cSldViewPr snapToGrid="0">
      <p:cViewPr varScale="1">
        <p:scale>
          <a:sx n="86" d="100"/>
          <a:sy n="86" d="100"/>
        </p:scale>
        <p:origin x="7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0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45554"/>
            <a:ext cx="8361229" cy="2836300"/>
          </a:xfrm>
        </p:spPr>
        <p:txBody>
          <a:bodyPr/>
          <a:lstStyle/>
          <a:p>
            <a:r>
              <a:rPr lang="en-IN" dirty="0" smtClean="0"/>
              <a:t>E-commerce </a:t>
            </a:r>
            <a:br>
              <a:rPr lang="en-IN" dirty="0" smtClean="0"/>
            </a:br>
            <a:r>
              <a:rPr lang="en-IN" dirty="0" smtClean="0"/>
              <a:t>Website</a:t>
            </a:r>
            <a:endParaRPr lang="en-IN" dirty="0"/>
          </a:p>
        </p:txBody>
      </p:sp>
    </p:spTree>
    <p:extLst>
      <p:ext uri="{BB962C8B-B14F-4D97-AF65-F5344CB8AC3E}">
        <p14:creationId xmlns:p14="http://schemas.microsoft.com/office/powerpoint/2010/main" val="1560304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0914" y="2438400"/>
            <a:ext cx="6618514" cy="1323439"/>
          </a:xfrm>
          <a:prstGeom prst="rect">
            <a:avLst/>
          </a:prstGeom>
          <a:noFill/>
        </p:spPr>
        <p:txBody>
          <a:bodyPr wrap="square" lIns="91440" tIns="45720" rIns="91440" bIns="45720">
            <a:spAutoFit/>
          </a:bodyPr>
          <a:lstStyle/>
          <a:p>
            <a:pPr algn="ctr"/>
            <a:r>
              <a:rPr lang="en-US" sz="8000" b="0" cap="none" spc="0" dirty="0" smtClean="0">
                <a:ln w="0"/>
                <a:solidFill>
                  <a:schemeClr val="tx2"/>
                </a:solidFill>
                <a:effectLst>
                  <a:reflection blurRad="6350" stA="53000" endA="300" endPos="35500" dir="5400000" sy="-90000" algn="bl" rotWithShape="0"/>
                </a:effectLst>
              </a:rPr>
              <a:t>Thank You</a:t>
            </a:r>
            <a:endParaRPr lang="en-US" sz="8000" b="0" cap="none" spc="0" dirty="0">
              <a:ln w="0"/>
              <a:solidFill>
                <a:schemeClr val="tx2"/>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807021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4191"/>
            <a:ext cx="9601200" cy="1163683"/>
          </a:xfrm>
        </p:spPr>
        <p:txBody>
          <a:bodyPr/>
          <a:lstStyle/>
          <a:p>
            <a:pPr algn="ctr"/>
            <a:r>
              <a:rPr lang="en-IN" dirty="0" smtClean="0"/>
              <a:t>Contents</a:t>
            </a:r>
            <a:endParaRPr lang="en-IN" dirty="0"/>
          </a:p>
        </p:txBody>
      </p:sp>
      <p:sp>
        <p:nvSpPr>
          <p:cNvPr id="3" name="Content Placeholder 2"/>
          <p:cNvSpPr>
            <a:spLocks noGrp="1"/>
          </p:cNvSpPr>
          <p:nvPr>
            <p:ph idx="1"/>
          </p:nvPr>
        </p:nvSpPr>
        <p:spPr>
          <a:xfrm>
            <a:off x="1371600" y="1820091"/>
            <a:ext cx="9601200" cy="4781005"/>
          </a:xfrm>
        </p:spPr>
        <p:txBody>
          <a:bodyPr>
            <a:normAutofit lnSpcReduction="10000"/>
          </a:bodyPr>
          <a:lstStyle/>
          <a:p>
            <a:r>
              <a:rPr lang="en-IN" dirty="0" smtClean="0"/>
              <a:t>Introduction</a:t>
            </a:r>
          </a:p>
          <a:p>
            <a:endParaRPr lang="en-IN" dirty="0" smtClean="0"/>
          </a:p>
          <a:p>
            <a:r>
              <a:rPr lang="en-IN" dirty="0" smtClean="0"/>
              <a:t>Objectives</a:t>
            </a:r>
          </a:p>
          <a:p>
            <a:endParaRPr lang="en-IN" dirty="0" smtClean="0"/>
          </a:p>
          <a:p>
            <a:r>
              <a:rPr lang="en-IN" dirty="0" smtClean="0"/>
              <a:t>Online Shopping</a:t>
            </a:r>
          </a:p>
          <a:p>
            <a:endParaRPr lang="en-IN" dirty="0" smtClean="0"/>
          </a:p>
          <a:p>
            <a:r>
              <a:rPr lang="en-IN" dirty="0" smtClean="0"/>
              <a:t>Text Editors</a:t>
            </a:r>
          </a:p>
          <a:p>
            <a:endParaRPr lang="en-IN" dirty="0" smtClean="0"/>
          </a:p>
          <a:p>
            <a:r>
              <a:rPr lang="en-IN" dirty="0" smtClean="0"/>
              <a:t>Languages Used</a:t>
            </a:r>
          </a:p>
          <a:p>
            <a:endParaRPr lang="en-IN" dirty="0" smtClean="0"/>
          </a:p>
          <a:p>
            <a:r>
              <a:rPr lang="en-IN" dirty="0" smtClean="0"/>
              <a:t>Conclusion</a:t>
            </a:r>
          </a:p>
          <a:p>
            <a:endParaRPr lang="en-IN" dirty="0"/>
          </a:p>
        </p:txBody>
      </p:sp>
    </p:spTree>
    <p:extLst>
      <p:ext uri="{BB962C8B-B14F-4D97-AF65-F5344CB8AC3E}">
        <p14:creationId xmlns:p14="http://schemas.microsoft.com/office/powerpoint/2010/main" val="1873914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371600" y="2286000"/>
            <a:ext cx="9768254" cy="3581400"/>
          </a:xfrm>
        </p:spPr>
        <p:txBody>
          <a:bodyPr/>
          <a:lstStyle/>
          <a:p>
            <a:r>
              <a:rPr lang="en-IN" dirty="0"/>
              <a:t>The purpose of this project is that </a:t>
            </a:r>
            <a:r>
              <a:rPr lang="en-IN" dirty="0" smtClean="0"/>
              <a:t>any person </a:t>
            </a:r>
            <a:r>
              <a:rPr lang="en-IN" dirty="0"/>
              <a:t>can sell their product online </a:t>
            </a:r>
            <a:r>
              <a:rPr lang="en-IN" dirty="0" smtClean="0"/>
              <a:t>and earn </a:t>
            </a:r>
            <a:r>
              <a:rPr lang="en-IN" dirty="0"/>
              <a:t>cash. </a:t>
            </a:r>
            <a:endParaRPr lang="en-IN" dirty="0" smtClean="0"/>
          </a:p>
          <a:p>
            <a:endParaRPr lang="en-US" b="1" dirty="0" smtClean="0"/>
          </a:p>
          <a:p>
            <a:r>
              <a:rPr lang="en-US" b="1" dirty="0" smtClean="0"/>
              <a:t>E-commerce</a:t>
            </a:r>
            <a:r>
              <a:rPr lang="en-US" dirty="0"/>
              <a:t> is the activity of buying or selling of products and services online or over the </a:t>
            </a:r>
            <a:r>
              <a:rPr lang="en-US" dirty="0" smtClean="0"/>
              <a:t>internet.</a:t>
            </a:r>
          </a:p>
          <a:p>
            <a:endParaRPr lang="en-US" dirty="0" smtClean="0"/>
          </a:p>
          <a:p>
            <a:r>
              <a:rPr lang="en-US" dirty="0" smtClean="0"/>
              <a:t>Modern </a:t>
            </a:r>
            <a:r>
              <a:rPr lang="en-US" dirty="0"/>
              <a:t>electronic commerce typically uses the World Wide Web for at least one part of the transaction's life cycle although it may also use other technologies such as e-mail. </a:t>
            </a:r>
            <a:endParaRPr lang="en-IN" i="1" dirty="0" smtClean="0"/>
          </a:p>
        </p:txBody>
      </p:sp>
    </p:spTree>
    <p:extLst>
      <p:ext uri="{BB962C8B-B14F-4D97-AF65-F5344CB8AC3E}">
        <p14:creationId xmlns:p14="http://schemas.microsoft.com/office/powerpoint/2010/main" val="363143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636815"/>
            <a:ext cx="4114800" cy="1012371"/>
          </a:xfrm>
        </p:spPr>
        <p:txBody>
          <a:bodyPr/>
          <a:lstStyle/>
          <a:p>
            <a:r>
              <a:rPr lang="en-IN" dirty="0" smtClean="0"/>
              <a:t>Objectives</a:t>
            </a:r>
            <a:endParaRPr lang="en-IN" dirty="0"/>
          </a:p>
        </p:txBody>
      </p:sp>
      <p:sp>
        <p:nvSpPr>
          <p:cNvPr id="3" name="Content Placeholder 2"/>
          <p:cNvSpPr>
            <a:spLocks noGrp="1"/>
          </p:cNvSpPr>
          <p:nvPr>
            <p:ph idx="1"/>
          </p:nvPr>
        </p:nvSpPr>
        <p:spPr>
          <a:xfrm>
            <a:off x="1160130" y="2096219"/>
            <a:ext cx="10735697" cy="4358640"/>
          </a:xfrm>
        </p:spPr>
        <p:txBody>
          <a:bodyPr/>
          <a:lstStyle/>
          <a:p>
            <a:r>
              <a:rPr lang="en-US" dirty="0"/>
              <a:t>E-commerce is fast gaining ground as an </a:t>
            </a:r>
            <a:r>
              <a:rPr lang="en-US" dirty="0" smtClean="0"/>
              <a:t>accepted </a:t>
            </a:r>
            <a:r>
              <a:rPr lang="en-US" dirty="0"/>
              <a:t>and used business </a:t>
            </a:r>
            <a:r>
              <a:rPr lang="en-US" dirty="0" smtClean="0"/>
              <a:t>paradigm. </a:t>
            </a:r>
          </a:p>
          <a:p>
            <a:endParaRPr lang="en-US" dirty="0" smtClean="0"/>
          </a:p>
          <a:p>
            <a:r>
              <a:rPr lang="en-US" dirty="0" smtClean="0"/>
              <a:t>It </a:t>
            </a:r>
            <a:r>
              <a:rPr lang="en-US" dirty="0"/>
              <a:t>is reasonable to say that the process of shopping on the web is becoming commonplace. </a:t>
            </a:r>
            <a:endParaRPr lang="en-US" dirty="0" smtClean="0"/>
          </a:p>
          <a:p>
            <a:endParaRPr lang="en-US" dirty="0" smtClean="0"/>
          </a:p>
          <a:p>
            <a:r>
              <a:rPr lang="en-US" dirty="0" smtClean="0"/>
              <a:t>The </a:t>
            </a:r>
            <a:r>
              <a:rPr lang="en-US" dirty="0"/>
              <a:t>objective of this project is to develop a general purpose e-commerce store where any product </a:t>
            </a:r>
            <a:r>
              <a:rPr lang="en-US" dirty="0" smtClean="0"/>
              <a:t>can </a:t>
            </a:r>
            <a:r>
              <a:rPr lang="en-US" dirty="0"/>
              <a:t>be bought from the comfort of home through the Internet</a:t>
            </a:r>
            <a:r>
              <a:rPr lang="en-US" dirty="0" smtClean="0"/>
              <a:t>.</a:t>
            </a:r>
          </a:p>
          <a:p>
            <a:endParaRPr lang="en-IN" dirty="0"/>
          </a:p>
        </p:txBody>
      </p:sp>
    </p:spTree>
    <p:extLst>
      <p:ext uri="{BB962C8B-B14F-4D97-AF65-F5344CB8AC3E}">
        <p14:creationId xmlns:p14="http://schemas.microsoft.com/office/powerpoint/2010/main" val="41898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002" y="572583"/>
            <a:ext cx="9601200" cy="951411"/>
          </a:xfrm>
        </p:spPr>
        <p:txBody>
          <a:bodyPr/>
          <a:lstStyle/>
          <a:p>
            <a:pPr algn="ctr"/>
            <a:r>
              <a:rPr lang="en-IN" dirty="0" smtClean="0"/>
              <a:t>Online Shopping</a:t>
            </a:r>
            <a:endParaRPr lang="en-IN" dirty="0"/>
          </a:p>
        </p:txBody>
      </p:sp>
      <p:sp>
        <p:nvSpPr>
          <p:cNvPr id="3" name="Content Placeholder 2"/>
          <p:cNvSpPr>
            <a:spLocks noGrp="1"/>
          </p:cNvSpPr>
          <p:nvPr>
            <p:ph idx="1"/>
          </p:nvPr>
        </p:nvSpPr>
        <p:spPr>
          <a:xfrm>
            <a:off x="918753" y="1793967"/>
            <a:ext cx="7502458" cy="4641668"/>
          </a:xfrm>
        </p:spPr>
        <p:txBody>
          <a:bodyPr>
            <a:normAutofit/>
          </a:bodyPr>
          <a:lstStyle/>
          <a:p>
            <a:r>
              <a:rPr lang="en-US" dirty="0"/>
              <a:t>An online store is a virtual store on the Internet where customers can browse the catalog and select products of interest. </a:t>
            </a:r>
            <a:endParaRPr lang="en-US" dirty="0" smtClean="0"/>
          </a:p>
          <a:p>
            <a:r>
              <a:rPr lang="en-US" dirty="0" smtClean="0"/>
              <a:t>The </a:t>
            </a:r>
            <a:r>
              <a:rPr lang="en-US" dirty="0"/>
              <a:t>selected items </a:t>
            </a:r>
            <a:r>
              <a:rPr lang="en-US" dirty="0" smtClean="0"/>
              <a:t>are collected </a:t>
            </a:r>
            <a:r>
              <a:rPr lang="en-US" dirty="0"/>
              <a:t>in a shopping cart. At checkout time, the items in the shopping cart will be presented as an order. </a:t>
            </a:r>
            <a:endParaRPr lang="en-US" dirty="0" smtClean="0"/>
          </a:p>
          <a:p>
            <a:r>
              <a:rPr lang="en-US" dirty="0" smtClean="0"/>
              <a:t>At </a:t>
            </a:r>
            <a:r>
              <a:rPr lang="en-US" dirty="0"/>
              <a:t>that time, more information will be needed to complete the transaction. </a:t>
            </a:r>
            <a:endParaRPr lang="en-US" dirty="0" smtClean="0"/>
          </a:p>
          <a:p>
            <a:r>
              <a:rPr lang="en-US" dirty="0" smtClean="0"/>
              <a:t>Usually</a:t>
            </a:r>
            <a:r>
              <a:rPr lang="en-US" dirty="0"/>
              <a:t>, the customer will be asked to fill or select a billing address, a shipping address, a shipping option, and payment information such as credit card number. </a:t>
            </a:r>
            <a:endParaRPr lang="en-US" dirty="0" smtClean="0"/>
          </a:p>
          <a:p>
            <a:r>
              <a:rPr lang="en-US" dirty="0" smtClean="0"/>
              <a:t>An </a:t>
            </a:r>
            <a:r>
              <a:rPr lang="en-US" dirty="0"/>
              <a:t>e-mail notification is sent to the customer as soon as the order is placed</a:t>
            </a:r>
            <a:endParaRPr lang="en-IN" dirty="0"/>
          </a:p>
          <a:p>
            <a:endParaRPr lang="en-IN" dirty="0"/>
          </a:p>
        </p:txBody>
      </p:sp>
      <p:pic>
        <p:nvPicPr>
          <p:cNvPr id="4" name="Picture 3"/>
          <p:cNvPicPr>
            <a:picLocks noChangeAspect="1"/>
          </p:cNvPicPr>
          <p:nvPr/>
        </p:nvPicPr>
        <p:blipFill>
          <a:blip r:embed="rId2"/>
          <a:stretch>
            <a:fillRect/>
          </a:stretch>
        </p:blipFill>
        <p:spPr>
          <a:xfrm>
            <a:off x="8421211" y="1523994"/>
            <a:ext cx="3770789" cy="4180113"/>
          </a:xfrm>
          <a:prstGeom prst="rect">
            <a:avLst/>
          </a:prstGeom>
        </p:spPr>
      </p:pic>
    </p:spTree>
    <p:extLst>
      <p:ext uri="{BB962C8B-B14F-4D97-AF65-F5344CB8AC3E}">
        <p14:creationId xmlns:p14="http://schemas.microsoft.com/office/powerpoint/2010/main" val="264979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04" y="3396343"/>
            <a:ext cx="6864187" cy="34616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991" y="-1"/>
            <a:ext cx="4633009" cy="6858001"/>
          </a:xfrm>
          <a:prstGeom prst="rect">
            <a:avLst/>
          </a:prstGeom>
        </p:spPr>
      </p:pic>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4"/>
          <a:stretch>
            <a:fillRect/>
          </a:stretch>
        </p:blipFill>
        <p:spPr>
          <a:xfrm>
            <a:off x="819509" y="60386"/>
            <a:ext cx="6592007" cy="3335958"/>
          </a:xfrm>
          <a:prstGeom prst="rect">
            <a:avLst/>
          </a:prstGeom>
        </p:spPr>
      </p:pic>
    </p:spTree>
    <p:extLst>
      <p:ext uri="{BB962C8B-B14F-4D97-AF65-F5344CB8AC3E}">
        <p14:creationId xmlns:p14="http://schemas.microsoft.com/office/powerpoint/2010/main" val="1462169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21080"/>
          </a:xfrm>
        </p:spPr>
        <p:txBody>
          <a:bodyPr/>
          <a:lstStyle/>
          <a:p>
            <a:pPr algn="ctr"/>
            <a:r>
              <a:rPr lang="en-IN" dirty="0" smtClean="0"/>
              <a:t>Technology Used</a:t>
            </a:r>
            <a:endParaRPr lang="en-IN" dirty="0"/>
          </a:p>
        </p:txBody>
      </p:sp>
      <p:sp>
        <p:nvSpPr>
          <p:cNvPr id="6" name="Content Placeholder 5"/>
          <p:cNvSpPr>
            <a:spLocks noGrp="1"/>
          </p:cNvSpPr>
          <p:nvPr>
            <p:ph idx="1"/>
          </p:nvPr>
        </p:nvSpPr>
        <p:spPr>
          <a:xfrm>
            <a:off x="1371600" y="1706880"/>
            <a:ext cx="9601200" cy="5003636"/>
          </a:xfrm>
        </p:spPr>
        <p:txBody>
          <a:bodyPr>
            <a:normAutofit/>
          </a:bodyPr>
          <a:lstStyle/>
          <a:p>
            <a:r>
              <a:rPr lang="en-US" dirty="0"/>
              <a:t>A </a:t>
            </a:r>
            <a:r>
              <a:rPr lang="en-US" b="1" dirty="0"/>
              <a:t>text editor</a:t>
            </a:r>
            <a:r>
              <a:rPr lang="en-US" dirty="0"/>
              <a:t> is a type of computer program that edits plain text</a:t>
            </a:r>
            <a:r>
              <a:rPr lang="en-US" dirty="0" smtClean="0"/>
              <a:t>.</a:t>
            </a:r>
          </a:p>
          <a:p>
            <a:endParaRPr lang="en-US" dirty="0" smtClean="0"/>
          </a:p>
          <a:p>
            <a:r>
              <a:rPr lang="en-US" dirty="0" smtClean="0"/>
              <a:t>The source </a:t>
            </a:r>
            <a:r>
              <a:rPr lang="en-US" dirty="0"/>
              <a:t>code </a:t>
            </a:r>
            <a:r>
              <a:rPr lang="en-US" dirty="0" smtClean="0"/>
              <a:t>editor used in this project </a:t>
            </a:r>
            <a:r>
              <a:rPr lang="en-US" dirty="0"/>
              <a:t>i</a:t>
            </a:r>
            <a:r>
              <a:rPr lang="en-US" dirty="0" smtClean="0"/>
              <a:t>s </a:t>
            </a:r>
            <a:r>
              <a:rPr lang="en-US" b="1" dirty="0" smtClean="0"/>
              <a:t>BRACKETS</a:t>
            </a:r>
            <a:r>
              <a:rPr lang="en-US" dirty="0" smtClean="0"/>
              <a:t>  </a:t>
            </a:r>
            <a:r>
              <a:rPr lang="en-US" dirty="0"/>
              <a:t>which provide a very user-friendly interface. </a:t>
            </a:r>
            <a:endParaRPr lang="en-US" dirty="0" smtClean="0"/>
          </a:p>
          <a:p>
            <a:endParaRPr lang="en-US" dirty="0" smtClean="0"/>
          </a:p>
          <a:p>
            <a:r>
              <a:rPr lang="en-US" dirty="0" smtClean="0"/>
              <a:t>Some features of source code editors are:</a:t>
            </a:r>
          </a:p>
          <a:p>
            <a:pPr lvl="1">
              <a:buFont typeface="Arial" panose="020B0604020202020204" pitchFamily="34" charset="0"/>
              <a:buChar char="•"/>
            </a:pPr>
            <a:r>
              <a:rPr lang="en-US" b="1" dirty="0"/>
              <a:t>Find and </a:t>
            </a:r>
            <a:r>
              <a:rPr lang="en-US" b="1" dirty="0" smtClean="0"/>
              <a:t>replace</a:t>
            </a:r>
          </a:p>
          <a:p>
            <a:pPr lvl="1">
              <a:buFont typeface="Arial" panose="020B0604020202020204" pitchFamily="34" charset="0"/>
              <a:buChar char="•"/>
            </a:pPr>
            <a:r>
              <a:rPr lang="en-US" dirty="0" smtClean="0"/>
              <a:t>Duplicate </a:t>
            </a:r>
            <a:r>
              <a:rPr lang="en-US" dirty="0"/>
              <a:t>and move text within the file, or between files. </a:t>
            </a:r>
            <a:endParaRPr lang="en-US" dirty="0" smtClean="0"/>
          </a:p>
          <a:p>
            <a:pPr lvl="1">
              <a:buFont typeface="Arial" panose="020B0604020202020204" pitchFamily="34" charset="0"/>
              <a:buChar char="•"/>
            </a:pPr>
            <a:r>
              <a:rPr lang="en-US" b="1" dirty="0"/>
              <a:t>Undo and redo</a:t>
            </a:r>
            <a:r>
              <a:rPr lang="en-US" dirty="0"/>
              <a:t> </a:t>
            </a:r>
            <a:endParaRPr lang="en-US" dirty="0" smtClean="0"/>
          </a:p>
          <a:p>
            <a:pPr lvl="1">
              <a:buFont typeface="Arial" panose="020B0604020202020204" pitchFamily="34" charset="0"/>
              <a:buChar char="•"/>
            </a:pPr>
            <a:r>
              <a:rPr lang="en-US" dirty="0"/>
              <a:t>Ability to handle UTF-8 encoded text</a:t>
            </a:r>
            <a:r>
              <a:rPr lang="en-US" dirty="0" smtClean="0"/>
              <a:t>.</a:t>
            </a:r>
          </a:p>
          <a:p>
            <a:pPr lvl="1">
              <a:buFont typeface="Arial" panose="020B0604020202020204" pitchFamily="34" charset="0"/>
              <a:buChar char="•"/>
            </a:pPr>
            <a:r>
              <a:rPr lang="en-IN" dirty="0" smtClean="0"/>
              <a:t>Live Preview</a:t>
            </a:r>
          </a:p>
          <a:p>
            <a:pPr lvl="1">
              <a:buFont typeface="Arial" panose="020B0604020202020204" pitchFamily="34" charset="0"/>
              <a:buChar char="•"/>
            </a:pPr>
            <a:r>
              <a:rPr lang="en-IN" dirty="0" smtClean="0"/>
              <a:t>Suggestion library</a:t>
            </a:r>
            <a:endParaRPr lang="en-IN" dirty="0"/>
          </a:p>
          <a:p>
            <a:pPr lvl="1">
              <a:buFont typeface="Arial" panose="020B0604020202020204" pitchFamily="34" charset="0"/>
              <a:buChar char="•"/>
            </a:pPr>
            <a:endParaRPr lang="en-US" dirty="0" smtClean="0"/>
          </a:p>
          <a:p>
            <a:endParaRPr lang="en-US" dirty="0" smtClean="0"/>
          </a:p>
        </p:txBody>
      </p:sp>
    </p:spTree>
    <p:extLst>
      <p:ext uri="{BB962C8B-B14F-4D97-AF65-F5344CB8AC3E}">
        <p14:creationId xmlns:p14="http://schemas.microsoft.com/office/powerpoint/2010/main" val="132928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92228"/>
            <a:ext cx="9601200" cy="1173294"/>
          </a:xfrm>
        </p:spPr>
        <p:txBody>
          <a:bodyPr/>
          <a:lstStyle/>
          <a:p>
            <a:pPr algn="ctr"/>
            <a:r>
              <a:rPr lang="en-IN" dirty="0" smtClean="0"/>
              <a:t>Languages Used</a:t>
            </a:r>
            <a:endParaRPr lang="en-IN" dirty="0"/>
          </a:p>
        </p:txBody>
      </p:sp>
      <p:sp>
        <p:nvSpPr>
          <p:cNvPr id="3" name="Content Placeholder 2"/>
          <p:cNvSpPr>
            <a:spLocks noGrp="1"/>
          </p:cNvSpPr>
          <p:nvPr>
            <p:ph idx="1"/>
          </p:nvPr>
        </p:nvSpPr>
        <p:spPr>
          <a:xfrm>
            <a:off x="1371599" y="1887793"/>
            <a:ext cx="10627743" cy="4739429"/>
          </a:xfrm>
        </p:spPr>
        <p:txBody>
          <a:bodyPr/>
          <a:lstStyle/>
          <a:p>
            <a:endParaRPr lang="en-US" dirty="0" smtClean="0"/>
          </a:p>
          <a:p>
            <a:r>
              <a:rPr lang="en-US" dirty="0" smtClean="0"/>
              <a:t>HTML5</a:t>
            </a:r>
          </a:p>
          <a:p>
            <a:endParaRPr lang="en-US" dirty="0" smtClean="0"/>
          </a:p>
          <a:p>
            <a:endParaRPr lang="en-US" dirty="0" smtClean="0"/>
          </a:p>
          <a:p>
            <a:endParaRPr lang="en-US" dirty="0" smtClean="0"/>
          </a:p>
          <a:p>
            <a:r>
              <a:rPr lang="en-US" dirty="0" smtClean="0"/>
              <a:t>CSS3</a:t>
            </a:r>
          </a:p>
          <a:p>
            <a:endParaRPr lang="en-US" dirty="0" smtClean="0"/>
          </a:p>
          <a:p>
            <a:pPr marL="0" indent="0">
              <a:buNone/>
            </a:pPr>
            <a:r>
              <a:rPr lang="en-US" dirty="0" smtClean="0"/>
              <a:t>  </a:t>
            </a:r>
          </a:p>
          <a:p>
            <a:endParaRPr lang="en-US" dirty="0" smtClean="0"/>
          </a:p>
          <a:p>
            <a:r>
              <a:rPr lang="en-US" dirty="0" smtClean="0"/>
              <a:t>JAVASCRIPT</a:t>
            </a:r>
          </a:p>
          <a:p>
            <a:endParaRPr lang="en-IN" dirty="0"/>
          </a:p>
        </p:txBody>
      </p:sp>
      <p:pic>
        <p:nvPicPr>
          <p:cNvPr id="4" name="Picture 3"/>
          <p:cNvPicPr>
            <a:picLocks noChangeAspect="1"/>
          </p:cNvPicPr>
          <p:nvPr/>
        </p:nvPicPr>
        <p:blipFill>
          <a:blip r:embed="rId2"/>
          <a:stretch>
            <a:fillRect/>
          </a:stretch>
        </p:blipFill>
        <p:spPr>
          <a:xfrm>
            <a:off x="3229130" y="2058297"/>
            <a:ext cx="980400" cy="1042200"/>
          </a:xfrm>
          <a:prstGeom prst="rect">
            <a:avLst/>
          </a:prstGeom>
        </p:spPr>
      </p:pic>
      <p:pic>
        <p:nvPicPr>
          <p:cNvPr id="5" name="Picture 4"/>
          <p:cNvPicPr>
            <a:picLocks noChangeAspect="1"/>
          </p:cNvPicPr>
          <p:nvPr/>
        </p:nvPicPr>
        <p:blipFill>
          <a:blip r:embed="rId3"/>
          <a:stretch>
            <a:fillRect/>
          </a:stretch>
        </p:blipFill>
        <p:spPr>
          <a:xfrm>
            <a:off x="3339614" y="3619806"/>
            <a:ext cx="903000" cy="1106533"/>
          </a:xfrm>
          <a:prstGeom prst="rect">
            <a:avLst/>
          </a:prstGeom>
        </p:spPr>
      </p:pic>
      <p:pic>
        <p:nvPicPr>
          <p:cNvPr id="6" name="Picture 5"/>
          <p:cNvPicPr>
            <a:picLocks noChangeAspect="1"/>
          </p:cNvPicPr>
          <p:nvPr/>
        </p:nvPicPr>
        <p:blipFill>
          <a:blip r:embed="rId4"/>
          <a:stretch>
            <a:fillRect/>
          </a:stretch>
        </p:blipFill>
        <p:spPr>
          <a:xfrm>
            <a:off x="3280730" y="5485242"/>
            <a:ext cx="928800" cy="1010033"/>
          </a:xfrm>
          <a:prstGeom prst="rect">
            <a:avLst/>
          </a:prstGeom>
        </p:spPr>
      </p:pic>
      <p:pic>
        <p:nvPicPr>
          <p:cNvPr id="7" name="Picture 6"/>
          <p:cNvPicPr>
            <a:picLocks noChangeAspect="1"/>
          </p:cNvPicPr>
          <p:nvPr/>
        </p:nvPicPr>
        <p:blipFill>
          <a:blip r:embed="rId5"/>
          <a:stretch>
            <a:fillRect/>
          </a:stretch>
        </p:blipFill>
        <p:spPr>
          <a:xfrm>
            <a:off x="5070423" y="2559624"/>
            <a:ext cx="6864691" cy="3395766"/>
          </a:xfrm>
          <a:prstGeom prst="rect">
            <a:avLst/>
          </a:prstGeom>
        </p:spPr>
      </p:pic>
    </p:spTree>
    <p:extLst>
      <p:ext uri="{BB962C8B-B14F-4D97-AF65-F5344CB8AC3E}">
        <p14:creationId xmlns:p14="http://schemas.microsoft.com/office/powerpoint/2010/main" val="65989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E-commerce, or the act of selling goods or services online as opposed to selling at brick and mortar establishments, has reshaped the modern marketplace in recent years, but this new form of trade comes with its own sets of advantages and disadvantages over traditional methods.</a:t>
            </a:r>
            <a:endParaRPr lang="en-IN" dirty="0"/>
          </a:p>
          <a:p>
            <a:endParaRPr lang="en-US" dirty="0" smtClean="0"/>
          </a:p>
          <a:p>
            <a:r>
              <a:rPr lang="en-US" dirty="0" smtClean="0"/>
              <a:t>It's </a:t>
            </a:r>
            <a:r>
              <a:rPr lang="en-US" dirty="0"/>
              <a:t>important, then, for businesses to look beyond the hype and develop their own perspectives on the true value of e-commerce—to business and to consumers—because interestingly, there are many advantages for consumers that might actually be a disadvantage for e-commerce businesses.</a:t>
            </a:r>
            <a:endParaRPr lang="en-IN" dirty="0"/>
          </a:p>
          <a:p>
            <a:endParaRPr lang="en-IN" dirty="0"/>
          </a:p>
        </p:txBody>
      </p:sp>
    </p:spTree>
    <p:extLst>
      <p:ext uri="{BB962C8B-B14F-4D97-AF65-F5344CB8AC3E}">
        <p14:creationId xmlns:p14="http://schemas.microsoft.com/office/powerpoint/2010/main" val="151557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168</TotalTime>
  <Words>308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Book</vt:lpstr>
      <vt:lpstr>Crop</vt:lpstr>
      <vt:lpstr>E-commerce  Website</vt:lpstr>
      <vt:lpstr>Contents</vt:lpstr>
      <vt:lpstr>Introduction</vt:lpstr>
      <vt:lpstr>Objectives</vt:lpstr>
      <vt:lpstr>Online Shopping</vt:lpstr>
      <vt:lpstr>PowerPoint Presentation</vt:lpstr>
      <vt:lpstr>Technology Used</vt:lpstr>
      <vt:lpstr>Languages Used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Divyansh Lohumi</dc:creator>
  <cp:lastModifiedBy>Windows User</cp:lastModifiedBy>
  <cp:revision>12</cp:revision>
  <dcterms:created xsi:type="dcterms:W3CDTF">2018-05-03T23:55:24Z</dcterms:created>
  <dcterms:modified xsi:type="dcterms:W3CDTF">2018-05-04T04:18:14Z</dcterms:modified>
</cp:coreProperties>
</file>