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307" r:id="rId4"/>
    <p:sldId id="259" r:id="rId5"/>
    <p:sldId id="260" r:id="rId6"/>
    <p:sldId id="308" r:id="rId7"/>
    <p:sldId id="262" r:id="rId8"/>
    <p:sldId id="263" r:id="rId9"/>
    <p:sldId id="309" r:id="rId10"/>
    <p:sldId id="265" r:id="rId11"/>
    <p:sldId id="266" r:id="rId12"/>
    <p:sldId id="271" r:id="rId13"/>
    <p:sldId id="272" r:id="rId14"/>
    <p:sldId id="310" r:id="rId15"/>
    <p:sldId id="311" r:id="rId16"/>
    <p:sldId id="316" r:id="rId17"/>
    <p:sldId id="312" r:id="rId18"/>
    <p:sldId id="31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18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03A46-BAD4-4EED-8AFC-3FC708B893BB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247E3-CD7D-4CB5-96E4-2B72583BF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242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E59CABD-2EBF-4F41-9202-A0346D9F19E4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8994449-6486-4C55-8F49-D4B8C11B2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41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79C5ECD-1DE5-3113-A565-CC90DFF21A72}"/>
              </a:ext>
            </a:extLst>
          </p:cNvPr>
          <p:cNvSpPr>
            <a:spLocks noChangeAspect="1"/>
          </p:cNvSpPr>
          <p:nvPr userDrawn="1"/>
        </p:nvSpPr>
        <p:spPr>
          <a:xfrm>
            <a:off x="11284799" y="5958000"/>
            <a:ext cx="900000" cy="900000"/>
          </a:xfrm>
          <a:custGeom>
            <a:avLst/>
            <a:gdLst/>
            <a:ahLst/>
            <a:cxnLst/>
            <a:rect l="l" t="t" r="r" b="b"/>
            <a:pathLst>
              <a:path w="6400800" h="6400800">
                <a:moveTo>
                  <a:pt x="4618018" y="5165230"/>
                </a:moveTo>
                <a:lnTo>
                  <a:pt x="4618016" y="5165232"/>
                </a:lnTo>
                <a:lnTo>
                  <a:pt x="4618014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3603590" y="4489794"/>
                </a:moveTo>
                <a:lnTo>
                  <a:pt x="3693052" y="4489794"/>
                </a:lnTo>
                <a:lnTo>
                  <a:pt x="3746928" y="4736537"/>
                </a:lnTo>
                <a:lnTo>
                  <a:pt x="3800378" y="4489794"/>
                </a:lnTo>
                <a:lnTo>
                  <a:pt x="3890264" y="4489794"/>
                </a:lnTo>
                <a:lnTo>
                  <a:pt x="3890264" y="4851158"/>
                </a:lnTo>
                <a:lnTo>
                  <a:pt x="3834556" y="4851158"/>
                </a:lnTo>
                <a:lnTo>
                  <a:pt x="3834556" y="4566454"/>
                </a:lnTo>
                <a:lnTo>
                  <a:pt x="3775486" y="4851158"/>
                </a:lnTo>
                <a:lnTo>
                  <a:pt x="3717928" y="4851158"/>
                </a:lnTo>
                <a:lnTo>
                  <a:pt x="3659298" y="4566454"/>
                </a:lnTo>
                <a:lnTo>
                  <a:pt x="3659298" y="4851158"/>
                </a:lnTo>
                <a:lnTo>
                  <a:pt x="3603590" y="4851158"/>
                </a:lnTo>
                <a:close/>
                <a:moveTo>
                  <a:pt x="3328350" y="4489794"/>
                </a:moveTo>
                <a:lnTo>
                  <a:pt x="3548226" y="4489794"/>
                </a:lnTo>
                <a:lnTo>
                  <a:pt x="3548226" y="4550925"/>
                </a:lnTo>
                <a:lnTo>
                  <a:pt x="3388002" y="4550925"/>
                </a:lnTo>
                <a:lnTo>
                  <a:pt x="3388002" y="4631037"/>
                </a:lnTo>
                <a:lnTo>
                  <a:pt x="3536886" y="4631037"/>
                </a:lnTo>
                <a:lnTo>
                  <a:pt x="3536886" y="4691921"/>
                </a:lnTo>
                <a:lnTo>
                  <a:pt x="3388002" y="4691921"/>
                </a:lnTo>
                <a:lnTo>
                  <a:pt x="3388002" y="4790027"/>
                </a:lnTo>
                <a:lnTo>
                  <a:pt x="3553648" y="4790027"/>
                </a:lnTo>
                <a:lnTo>
                  <a:pt x="3553648" y="4851158"/>
                </a:lnTo>
                <a:lnTo>
                  <a:pt x="3328350" y="4851158"/>
                </a:lnTo>
                <a:close/>
                <a:moveTo>
                  <a:pt x="3049730" y="4489794"/>
                </a:moveTo>
                <a:lnTo>
                  <a:pt x="3285134" y="4489794"/>
                </a:lnTo>
                <a:lnTo>
                  <a:pt x="3285134" y="4550925"/>
                </a:lnTo>
                <a:lnTo>
                  <a:pt x="3197382" y="4550925"/>
                </a:lnTo>
                <a:lnTo>
                  <a:pt x="3197382" y="4851158"/>
                </a:lnTo>
                <a:lnTo>
                  <a:pt x="3137728" y="4851158"/>
                </a:lnTo>
                <a:lnTo>
                  <a:pt x="3137728" y="4550925"/>
                </a:lnTo>
                <a:lnTo>
                  <a:pt x="3049730" y="4550925"/>
                </a:lnTo>
                <a:close/>
                <a:moveTo>
                  <a:pt x="2487913" y="4489794"/>
                </a:moveTo>
                <a:lnTo>
                  <a:pt x="2557918" y="4489794"/>
                </a:lnTo>
                <a:lnTo>
                  <a:pt x="2627538" y="4632689"/>
                </a:lnTo>
                <a:lnTo>
                  <a:pt x="2696203" y="4489794"/>
                </a:lnTo>
                <a:lnTo>
                  <a:pt x="2764975" y="4489794"/>
                </a:lnTo>
                <a:lnTo>
                  <a:pt x="2656024" y="4699513"/>
                </a:lnTo>
                <a:lnTo>
                  <a:pt x="2656024" y="4851158"/>
                </a:lnTo>
                <a:lnTo>
                  <a:pt x="2596372" y="4851158"/>
                </a:lnTo>
                <a:lnTo>
                  <a:pt x="2596372" y="4699020"/>
                </a:lnTo>
                <a:close/>
                <a:moveTo>
                  <a:pt x="4051990" y="4483632"/>
                </a:moveTo>
                <a:cubicBezTo>
                  <a:pt x="4086828" y="4483632"/>
                  <a:pt x="4114024" y="4493081"/>
                  <a:pt x="4133580" y="4511979"/>
                </a:cubicBezTo>
                <a:cubicBezTo>
                  <a:pt x="4153136" y="4530877"/>
                  <a:pt x="4163488" y="4557909"/>
                  <a:pt x="4164638" y="4593076"/>
                </a:cubicBezTo>
                <a:lnTo>
                  <a:pt x="4104740" y="4596281"/>
                </a:lnTo>
                <a:cubicBezTo>
                  <a:pt x="4102110" y="4576889"/>
                  <a:pt x="4096440" y="4563332"/>
                  <a:pt x="4087732" y="4555609"/>
                </a:cubicBezTo>
                <a:cubicBezTo>
                  <a:pt x="4079022" y="4547885"/>
                  <a:pt x="4066616" y="4544024"/>
                  <a:pt x="4050510" y="4544024"/>
                </a:cubicBezTo>
                <a:cubicBezTo>
                  <a:pt x="4034406" y="4544024"/>
                  <a:pt x="4022000" y="4547382"/>
                  <a:pt x="4013290" y="4554099"/>
                </a:cubicBezTo>
                <a:cubicBezTo>
                  <a:pt x="4004580" y="4560816"/>
                  <a:pt x="4000226" y="4569171"/>
                  <a:pt x="4000226" y="4579164"/>
                </a:cubicBezTo>
                <a:cubicBezTo>
                  <a:pt x="4000226" y="4588994"/>
                  <a:pt x="4004178" y="4597267"/>
                  <a:pt x="4012084" y="4603984"/>
                </a:cubicBezTo>
                <a:cubicBezTo>
                  <a:pt x="4019990" y="4610701"/>
                  <a:pt x="4038156" y="4618086"/>
                  <a:pt x="4066580" y="4626141"/>
                </a:cubicBezTo>
                <a:cubicBezTo>
                  <a:pt x="4096646" y="4634856"/>
                  <a:pt x="4118372" y="4644019"/>
                  <a:pt x="4131756" y="4653631"/>
                </a:cubicBezTo>
                <a:cubicBezTo>
                  <a:pt x="4145140" y="4663244"/>
                  <a:pt x="4155364" y="4675648"/>
                  <a:pt x="4162426" y="4690845"/>
                </a:cubicBezTo>
                <a:cubicBezTo>
                  <a:pt x="4169488" y="4706041"/>
                  <a:pt x="4173020" y="4724484"/>
                  <a:pt x="4173020" y="4746174"/>
                </a:cubicBezTo>
                <a:cubicBezTo>
                  <a:pt x="4173020" y="4777553"/>
                  <a:pt x="4163364" y="4803922"/>
                  <a:pt x="4144056" y="4825282"/>
                </a:cubicBezTo>
                <a:cubicBezTo>
                  <a:pt x="4124748" y="4846641"/>
                  <a:pt x="4094552" y="4857320"/>
                  <a:pt x="4053468" y="4857320"/>
                </a:cubicBezTo>
                <a:cubicBezTo>
                  <a:pt x="3980834" y="4857320"/>
                  <a:pt x="3940408" y="4815991"/>
                  <a:pt x="3932192" y="4733333"/>
                </a:cubicBezTo>
                <a:lnTo>
                  <a:pt x="3990612" y="4726431"/>
                </a:lnTo>
                <a:cubicBezTo>
                  <a:pt x="3997186" y="4772608"/>
                  <a:pt x="4018712" y="4795696"/>
                  <a:pt x="4055194" y="4795696"/>
                </a:cubicBezTo>
                <a:cubicBezTo>
                  <a:pt x="4073270" y="4795696"/>
                  <a:pt x="4087486" y="4790974"/>
                  <a:pt x="4097838" y="4781528"/>
                </a:cubicBezTo>
                <a:cubicBezTo>
                  <a:pt x="4108192" y="4772083"/>
                  <a:pt x="4113368" y="4760379"/>
                  <a:pt x="4113368" y="4746416"/>
                </a:cubicBezTo>
                <a:cubicBezTo>
                  <a:pt x="4113368" y="4738205"/>
                  <a:pt x="4111560" y="4731225"/>
                  <a:pt x="4107944" y="4725476"/>
                </a:cubicBezTo>
                <a:cubicBezTo>
                  <a:pt x="4104328" y="4719726"/>
                  <a:pt x="4098824" y="4715004"/>
                  <a:pt x="4091430" y="4711308"/>
                </a:cubicBezTo>
                <a:cubicBezTo>
                  <a:pt x="4084034" y="4707612"/>
                  <a:pt x="4066122" y="4701416"/>
                  <a:pt x="4037692" y="4692722"/>
                </a:cubicBezTo>
                <a:cubicBezTo>
                  <a:pt x="4012222" y="4685014"/>
                  <a:pt x="3993570" y="4676645"/>
                  <a:pt x="3981738" y="4667614"/>
                </a:cubicBezTo>
                <a:cubicBezTo>
                  <a:pt x="3969906" y="4658584"/>
                  <a:pt x="3960498" y="4646721"/>
                  <a:pt x="3953514" y="4632024"/>
                </a:cubicBezTo>
                <a:cubicBezTo>
                  <a:pt x="3946530" y="4617328"/>
                  <a:pt x="3943038" y="4601525"/>
                  <a:pt x="3943038" y="4584614"/>
                </a:cubicBezTo>
                <a:cubicBezTo>
                  <a:pt x="3943038" y="4564910"/>
                  <a:pt x="3947516" y="4547177"/>
                  <a:pt x="3956472" y="4531414"/>
                </a:cubicBezTo>
                <a:cubicBezTo>
                  <a:pt x="3965428" y="4515651"/>
                  <a:pt x="3977794" y="4503746"/>
                  <a:pt x="3993570" y="4495701"/>
                </a:cubicBezTo>
                <a:cubicBezTo>
                  <a:pt x="4009346" y="4487655"/>
                  <a:pt x="4028820" y="4483632"/>
                  <a:pt x="4051990" y="4483632"/>
                </a:cubicBezTo>
                <a:close/>
                <a:moveTo>
                  <a:pt x="2899464" y="4483632"/>
                </a:moveTo>
                <a:cubicBezTo>
                  <a:pt x="2934303" y="4483632"/>
                  <a:pt x="2961500" y="4493081"/>
                  <a:pt x="2981055" y="4511979"/>
                </a:cubicBezTo>
                <a:cubicBezTo>
                  <a:pt x="3000610" y="4530877"/>
                  <a:pt x="3010963" y="4557909"/>
                  <a:pt x="3012114" y="4593076"/>
                </a:cubicBezTo>
                <a:lnTo>
                  <a:pt x="2952215" y="4596281"/>
                </a:lnTo>
                <a:cubicBezTo>
                  <a:pt x="2949586" y="4576889"/>
                  <a:pt x="2943916" y="4563332"/>
                  <a:pt x="2935206" y="4555609"/>
                </a:cubicBezTo>
                <a:cubicBezTo>
                  <a:pt x="2926497" y="4547885"/>
                  <a:pt x="2914090" y="4544024"/>
                  <a:pt x="2897986" y="4544024"/>
                </a:cubicBezTo>
                <a:cubicBezTo>
                  <a:pt x="2881881" y="4544024"/>
                  <a:pt x="2869474" y="4547382"/>
                  <a:pt x="2860765" y="4554099"/>
                </a:cubicBezTo>
                <a:cubicBezTo>
                  <a:pt x="2852055" y="4560816"/>
                  <a:pt x="2847700" y="4569171"/>
                  <a:pt x="2847700" y="4579164"/>
                </a:cubicBezTo>
                <a:cubicBezTo>
                  <a:pt x="2847700" y="4588994"/>
                  <a:pt x="2851653" y="4597267"/>
                  <a:pt x="2859559" y="4603984"/>
                </a:cubicBezTo>
                <a:cubicBezTo>
                  <a:pt x="2867465" y="4610701"/>
                  <a:pt x="2885630" y="4618086"/>
                  <a:pt x="2914054" y="4626141"/>
                </a:cubicBezTo>
                <a:cubicBezTo>
                  <a:pt x="2944122" y="4634856"/>
                  <a:pt x="2965847" y="4644019"/>
                  <a:pt x="2979232" y="4653631"/>
                </a:cubicBezTo>
                <a:cubicBezTo>
                  <a:pt x="2992615" y="4663244"/>
                  <a:pt x="3002838" y="4675648"/>
                  <a:pt x="3009901" y="4690845"/>
                </a:cubicBezTo>
                <a:cubicBezTo>
                  <a:pt x="3016963" y="4706041"/>
                  <a:pt x="3020494" y="4724484"/>
                  <a:pt x="3020494" y="4746174"/>
                </a:cubicBezTo>
                <a:cubicBezTo>
                  <a:pt x="3020494" y="4777553"/>
                  <a:pt x="3010840" y="4803922"/>
                  <a:pt x="2991531" y="4825282"/>
                </a:cubicBezTo>
                <a:cubicBezTo>
                  <a:pt x="2972222" y="4846641"/>
                  <a:pt x="2942026" y="4857320"/>
                  <a:pt x="2900944" y="4857320"/>
                </a:cubicBezTo>
                <a:cubicBezTo>
                  <a:pt x="2828309" y="4857320"/>
                  <a:pt x="2787884" y="4815991"/>
                  <a:pt x="2779667" y="4733333"/>
                </a:cubicBezTo>
                <a:lnTo>
                  <a:pt x="2838087" y="4726431"/>
                </a:lnTo>
                <a:cubicBezTo>
                  <a:pt x="2844660" y="4772608"/>
                  <a:pt x="2866188" y="4795696"/>
                  <a:pt x="2902669" y="4795696"/>
                </a:cubicBezTo>
                <a:cubicBezTo>
                  <a:pt x="2920746" y="4795696"/>
                  <a:pt x="2934960" y="4790974"/>
                  <a:pt x="2945313" y="4781528"/>
                </a:cubicBezTo>
                <a:cubicBezTo>
                  <a:pt x="2955666" y="4772083"/>
                  <a:pt x="2960842" y="4760379"/>
                  <a:pt x="2960842" y="4746416"/>
                </a:cubicBezTo>
                <a:cubicBezTo>
                  <a:pt x="2960842" y="4738205"/>
                  <a:pt x="2959035" y="4731225"/>
                  <a:pt x="2955419" y="4725476"/>
                </a:cubicBezTo>
                <a:cubicBezTo>
                  <a:pt x="2951804" y="4719726"/>
                  <a:pt x="2946299" y="4715004"/>
                  <a:pt x="2938904" y="4711308"/>
                </a:cubicBezTo>
                <a:cubicBezTo>
                  <a:pt x="2931509" y="4707612"/>
                  <a:pt x="2913597" y="4701416"/>
                  <a:pt x="2885168" y="4692722"/>
                </a:cubicBezTo>
                <a:cubicBezTo>
                  <a:pt x="2859696" y="4685014"/>
                  <a:pt x="2841045" y="4676645"/>
                  <a:pt x="2829213" y="4667614"/>
                </a:cubicBezTo>
                <a:cubicBezTo>
                  <a:pt x="2817381" y="4658584"/>
                  <a:pt x="2807973" y="4646721"/>
                  <a:pt x="2800989" y="4632024"/>
                </a:cubicBezTo>
                <a:cubicBezTo>
                  <a:pt x="2794005" y="4617328"/>
                  <a:pt x="2790513" y="4601525"/>
                  <a:pt x="2790513" y="4584614"/>
                </a:cubicBezTo>
                <a:cubicBezTo>
                  <a:pt x="2790513" y="4564910"/>
                  <a:pt x="2794991" y="4547177"/>
                  <a:pt x="2803947" y="4531414"/>
                </a:cubicBezTo>
                <a:cubicBezTo>
                  <a:pt x="2812903" y="4515651"/>
                  <a:pt x="2825269" y="4503746"/>
                  <a:pt x="2841045" y="4495701"/>
                </a:cubicBezTo>
                <a:cubicBezTo>
                  <a:pt x="2856821" y="4487655"/>
                  <a:pt x="2876294" y="4483632"/>
                  <a:pt x="2899464" y="4483632"/>
                </a:cubicBezTo>
                <a:close/>
                <a:moveTo>
                  <a:pt x="2347015" y="4483632"/>
                </a:moveTo>
                <a:cubicBezTo>
                  <a:pt x="2381853" y="4483632"/>
                  <a:pt x="2409050" y="4493081"/>
                  <a:pt x="2428605" y="4511979"/>
                </a:cubicBezTo>
                <a:cubicBezTo>
                  <a:pt x="2448160" y="4530877"/>
                  <a:pt x="2458513" y="4557909"/>
                  <a:pt x="2459664" y="4593076"/>
                </a:cubicBezTo>
                <a:lnTo>
                  <a:pt x="2399765" y="4596281"/>
                </a:lnTo>
                <a:cubicBezTo>
                  <a:pt x="2397136" y="4576889"/>
                  <a:pt x="2391466" y="4563332"/>
                  <a:pt x="2382757" y="4555609"/>
                </a:cubicBezTo>
                <a:cubicBezTo>
                  <a:pt x="2374047" y="4547885"/>
                  <a:pt x="2361640" y="4544024"/>
                  <a:pt x="2345536" y="4544024"/>
                </a:cubicBezTo>
                <a:cubicBezTo>
                  <a:pt x="2329431" y="4544024"/>
                  <a:pt x="2317024" y="4547382"/>
                  <a:pt x="2308315" y="4554099"/>
                </a:cubicBezTo>
                <a:cubicBezTo>
                  <a:pt x="2299605" y="4560816"/>
                  <a:pt x="2295250" y="4569171"/>
                  <a:pt x="2295250" y="4579164"/>
                </a:cubicBezTo>
                <a:cubicBezTo>
                  <a:pt x="2295250" y="4588994"/>
                  <a:pt x="2299203" y="4597267"/>
                  <a:pt x="2307109" y="4603984"/>
                </a:cubicBezTo>
                <a:cubicBezTo>
                  <a:pt x="2315015" y="4610701"/>
                  <a:pt x="2333180" y="4618086"/>
                  <a:pt x="2361604" y="4626141"/>
                </a:cubicBezTo>
                <a:cubicBezTo>
                  <a:pt x="2391672" y="4634856"/>
                  <a:pt x="2413397" y="4644019"/>
                  <a:pt x="2426781" y="4653631"/>
                </a:cubicBezTo>
                <a:cubicBezTo>
                  <a:pt x="2440165" y="4663244"/>
                  <a:pt x="2450388" y="4675648"/>
                  <a:pt x="2457451" y="4690845"/>
                </a:cubicBezTo>
                <a:cubicBezTo>
                  <a:pt x="2464513" y="4706041"/>
                  <a:pt x="2468044" y="4724484"/>
                  <a:pt x="2468044" y="4746174"/>
                </a:cubicBezTo>
                <a:cubicBezTo>
                  <a:pt x="2468044" y="4777553"/>
                  <a:pt x="2458390" y="4803922"/>
                  <a:pt x="2439081" y="4825282"/>
                </a:cubicBezTo>
                <a:cubicBezTo>
                  <a:pt x="2419772" y="4846641"/>
                  <a:pt x="2389576" y="4857320"/>
                  <a:pt x="2348494" y="4857320"/>
                </a:cubicBezTo>
                <a:cubicBezTo>
                  <a:pt x="2275859" y="4857320"/>
                  <a:pt x="2235434" y="4815991"/>
                  <a:pt x="2227217" y="4733333"/>
                </a:cubicBezTo>
                <a:lnTo>
                  <a:pt x="2285637" y="4726431"/>
                </a:lnTo>
                <a:cubicBezTo>
                  <a:pt x="2292210" y="4772608"/>
                  <a:pt x="2313738" y="4795696"/>
                  <a:pt x="2350219" y="4795696"/>
                </a:cubicBezTo>
                <a:cubicBezTo>
                  <a:pt x="2368296" y="4795696"/>
                  <a:pt x="2382510" y="4790974"/>
                  <a:pt x="2392863" y="4781528"/>
                </a:cubicBezTo>
                <a:cubicBezTo>
                  <a:pt x="2403216" y="4772083"/>
                  <a:pt x="2408392" y="4760379"/>
                  <a:pt x="2408392" y="4746416"/>
                </a:cubicBezTo>
                <a:cubicBezTo>
                  <a:pt x="2408392" y="4738205"/>
                  <a:pt x="2406585" y="4731225"/>
                  <a:pt x="2402969" y="4725476"/>
                </a:cubicBezTo>
                <a:cubicBezTo>
                  <a:pt x="2399354" y="4719726"/>
                  <a:pt x="2393849" y="4715004"/>
                  <a:pt x="2386454" y="4711308"/>
                </a:cubicBezTo>
                <a:cubicBezTo>
                  <a:pt x="2379059" y="4707612"/>
                  <a:pt x="2361147" y="4701416"/>
                  <a:pt x="2332718" y="4692722"/>
                </a:cubicBezTo>
                <a:cubicBezTo>
                  <a:pt x="2307246" y="4685014"/>
                  <a:pt x="2288595" y="4676645"/>
                  <a:pt x="2276763" y="4667614"/>
                </a:cubicBezTo>
                <a:cubicBezTo>
                  <a:pt x="2264931" y="4658584"/>
                  <a:pt x="2255523" y="4646721"/>
                  <a:pt x="2248539" y="4632024"/>
                </a:cubicBezTo>
                <a:cubicBezTo>
                  <a:pt x="2241555" y="4617328"/>
                  <a:pt x="2238063" y="4601525"/>
                  <a:pt x="2238063" y="4584614"/>
                </a:cubicBezTo>
                <a:cubicBezTo>
                  <a:pt x="2238063" y="4564910"/>
                  <a:pt x="2242541" y="4547177"/>
                  <a:pt x="2251497" y="4531414"/>
                </a:cubicBezTo>
                <a:cubicBezTo>
                  <a:pt x="2260453" y="4515651"/>
                  <a:pt x="2272819" y="4503746"/>
                  <a:pt x="2288595" y="4495701"/>
                </a:cubicBezTo>
                <a:cubicBezTo>
                  <a:pt x="2304371" y="4487655"/>
                  <a:pt x="2323844" y="4483632"/>
                  <a:pt x="2347015" y="4483632"/>
                </a:cubicBezTo>
                <a:close/>
                <a:moveTo>
                  <a:pt x="5415568" y="4180914"/>
                </a:moveTo>
                <a:lnTo>
                  <a:pt x="5411866" y="4190394"/>
                </a:lnTo>
                <a:lnTo>
                  <a:pt x="5411862" y="4190407"/>
                </a:lnTo>
                <a:close/>
                <a:moveTo>
                  <a:pt x="5416444" y="4178669"/>
                </a:moveTo>
                <a:lnTo>
                  <a:pt x="5416444" y="4178671"/>
                </a:lnTo>
                <a:lnTo>
                  <a:pt x="5417352" y="4179147"/>
                </a:lnTo>
                <a:lnTo>
                  <a:pt x="5417354" y="4179146"/>
                </a:lnTo>
                <a:close/>
                <a:moveTo>
                  <a:pt x="4940330" y="4084047"/>
                </a:moveTo>
                <a:lnTo>
                  <a:pt x="4940330" y="4180427"/>
                </a:lnTo>
                <a:lnTo>
                  <a:pt x="4995900" y="4180427"/>
                </a:lnTo>
                <a:cubicBezTo>
                  <a:pt x="5020268" y="4180427"/>
                  <a:pt x="5035910" y="4179157"/>
                  <a:pt x="5042824" y="4176616"/>
                </a:cubicBezTo>
                <a:cubicBezTo>
                  <a:pt x="5049742" y="4174075"/>
                  <a:pt x="5055546" y="4169076"/>
                  <a:pt x="5060238" y="4161618"/>
                </a:cubicBezTo>
                <a:cubicBezTo>
                  <a:pt x="5064930" y="4154160"/>
                  <a:pt x="5067276" y="4144694"/>
                  <a:pt x="5067276" y="4133219"/>
                </a:cubicBezTo>
                <a:cubicBezTo>
                  <a:pt x="5067276" y="4121418"/>
                  <a:pt x="5064766" y="4111707"/>
                  <a:pt x="5059744" y="4104084"/>
                </a:cubicBezTo>
                <a:cubicBezTo>
                  <a:pt x="5054720" y="4096462"/>
                  <a:pt x="5048052" y="4091217"/>
                  <a:pt x="5039738" y="4088349"/>
                </a:cubicBezTo>
                <a:cubicBezTo>
                  <a:pt x="5031424" y="4085481"/>
                  <a:pt x="5014424" y="4084047"/>
                  <a:pt x="4988736" y="4084047"/>
                </a:cubicBezTo>
                <a:close/>
                <a:moveTo>
                  <a:pt x="4644810" y="3941325"/>
                </a:moveTo>
                <a:lnTo>
                  <a:pt x="4644810" y="4180427"/>
                </a:lnTo>
                <a:lnTo>
                  <a:pt x="4689672" y="4180427"/>
                </a:lnTo>
                <a:cubicBezTo>
                  <a:pt x="4708898" y="4180427"/>
                  <a:pt x="4722826" y="4178621"/>
                  <a:pt x="4731452" y="4175010"/>
                </a:cubicBezTo>
                <a:cubicBezTo>
                  <a:pt x="4740080" y="4171399"/>
                  <a:pt x="4747146" y="4165940"/>
                  <a:pt x="4752652" y="4158635"/>
                </a:cubicBezTo>
                <a:cubicBezTo>
                  <a:pt x="4758156" y="4151330"/>
                  <a:pt x="4762716" y="4139798"/>
                  <a:pt x="4766332" y="4124037"/>
                </a:cubicBezTo>
                <a:cubicBezTo>
                  <a:pt x="4769948" y="4108277"/>
                  <a:pt x="4771756" y="4087511"/>
                  <a:pt x="4771756" y="4061739"/>
                </a:cubicBezTo>
                <a:cubicBezTo>
                  <a:pt x="4771756" y="4034981"/>
                  <a:pt x="4769906" y="4013887"/>
                  <a:pt x="4766208" y="3998455"/>
                </a:cubicBezTo>
                <a:cubicBezTo>
                  <a:pt x="4762512" y="3983023"/>
                  <a:pt x="4756760" y="3970875"/>
                  <a:pt x="4748954" y="3962010"/>
                </a:cubicBezTo>
                <a:cubicBezTo>
                  <a:pt x="4741148" y="3953145"/>
                  <a:pt x="4731658" y="3947317"/>
                  <a:pt x="4720484" y="3944526"/>
                </a:cubicBezTo>
                <a:cubicBezTo>
                  <a:pt x="4712104" y="3942392"/>
                  <a:pt x="4695916" y="3941325"/>
                  <a:pt x="4671924" y="3941325"/>
                </a:cubicBezTo>
                <a:close/>
                <a:moveTo>
                  <a:pt x="2730531" y="3941325"/>
                </a:moveTo>
                <a:lnTo>
                  <a:pt x="2730531" y="4044114"/>
                </a:lnTo>
                <a:lnTo>
                  <a:pt x="2763638" y="4044114"/>
                </a:lnTo>
                <a:cubicBezTo>
                  <a:pt x="2785874" y="4044114"/>
                  <a:pt x="2800987" y="4042549"/>
                  <a:pt x="2808976" y="4039419"/>
                </a:cubicBezTo>
                <a:cubicBezTo>
                  <a:pt x="2816966" y="4036289"/>
                  <a:pt x="2823513" y="4030648"/>
                  <a:pt x="2828619" y="4022494"/>
                </a:cubicBezTo>
                <a:cubicBezTo>
                  <a:pt x="2833725" y="4014340"/>
                  <a:pt x="2836278" y="4004333"/>
                  <a:pt x="2836278" y="3992473"/>
                </a:cubicBezTo>
                <a:cubicBezTo>
                  <a:pt x="2836278" y="3980449"/>
                  <a:pt x="2833642" y="3970318"/>
                  <a:pt x="2828370" y="3962081"/>
                </a:cubicBezTo>
                <a:cubicBezTo>
                  <a:pt x="2823099" y="3953844"/>
                  <a:pt x="2816593" y="3948326"/>
                  <a:pt x="2808851" y="3945525"/>
                </a:cubicBezTo>
                <a:cubicBezTo>
                  <a:pt x="2801110" y="3942725"/>
                  <a:pt x="2784722" y="3941325"/>
                  <a:pt x="2759687" y="3941325"/>
                </a:cubicBezTo>
                <a:close/>
                <a:moveTo>
                  <a:pt x="1616352" y="3941325"/>
                </a:moveTo>
                <a:lnTo>
                  <a:pt x="1616352" y="4033022"/>
                </a:lnTo>
                <a:lnTo>
                  <a:pt x="1660722" y="4033022"/>
                </a:lnTo>
                <a:cubicBezTo>
                  <a:pt x="1687836" y="4033022"/>
                  <a:pt x="1705091" y="4031831"/>
                  <a:pt x="1712486" y="4029448"/>
                </a:cubicBezTo>
                <a:cubicBezTo>
                  <a:pt x="1719881" y="4027065"/>
                  <a:pt x="1725879" y="4022258"/>
                  <a:pt x="1730480" y="4015028"/>
                </a:cubicBezTo>
                <a:cubicBezTo>
                  <a:pt x="1735081" y="4007797"/>
                  <a:pt x="1737382" y="3998184"/>
                  <a:pt x="1737382" y="3986188"/>
                </a:cubicBezTo>
                <a:cubicBezTo>
                  <a:pt x="1737382" y="3974685"/>
                  <a:pt x="1735081" y="3965441"/>
                  <a:pt x="1730480" y="3958457"/>
                </a:cubicBezTo>
                <a:cubicBezTo>
                  <a:pt x="1725879" y="3951473"/>
                  <a:pt x="1719634" y="3946666"/>
                  <a:pt x="1711746" y="3944037"/>
                </a:cubicBezTo>
                <a:cubicBezTo>
                  <a:pt x="1706159" y="3942229"/>
                  <a:pt x="1689973" y="3941325"/>
                  <a:pt x="1663187" y="3941325"/>
                </a:cubicBezTo>
                <a:close/>
                <a:moveTo>
                  <a:pt x="1339881" y="3941325"/>
                </a:moveTo>
                <a:lnTo>
                  <a:pt x="1339881" y="4044114"/>
                </a:lnTo>
                <a:lnTo>
                  <a:pt x="1372988" y="4044114"/>
                </a:lnTo>
                <a:cubicBezTo>
                  <a:pt x="1395224" y="4044114"/>
                  <a:pt x="1410337" y="4042549"/>
                  <a:pt x="1418326" y="4039419"/>
                </a:cubicBezTo>
                <a:cubicBezTo>
                  <a:pt x="1426316" y="4036289"/>
                  <a:pt x="1432863" y="4030648"/>
                  <a:pt x="1437969" y="4022494"/>
                </a:cubicBezTo>
                <a:cubicBezTo>
                  <a:pt x="1443075" y="4014340"/>
                  <a:pt x="1445628" y="4004333"/>
                  <a:pt x="1445628" y="3992473"/>
                </a:cubicBezTo>
                <a:cubicBezTo>
                  <a:pt x="1445628" y="3980449"/>
                  <a:pt x="1442992" y="3970318"/>
                  <a:pt x="1437721" y="3962081"/>
                </a:cubicBezTo>
                <a:cubicBezTo>
                  <a:pt x="1432449" y="3953844"/>
                  <a:pt x="1425943" y="3948326"/>
                  <a:pt x="1418201" y="3945525"/>
                </a:cubicBezTo>
                <a:cubicBezTo>
                  <a:pt x="1410460" y="3942725"/>
                  <a:pt x="1394072" y="3941325"/>
                  <a:pt x="1369037" y="3941325"/>
                </a:cubicBezTo>
                <a:close/>
                <a:moveTo>
                  <a:pt x="4940330" y="3940339"/>
                </a:moveTo>
                <a:lnTo>
                  <a:pt x="4940330" y="4023902"/>
                </a:lnTo>
                <a:lnTo>
                  <a:pt x="4979770" y="4023902"/>
                </a:lnTo>
                <a:cubicBezTo>
                  <a:pt x="5003434" y="4023902"/>
                  <a:pt x="5018060" y="4023491"/>
                  <a:pt x="5023646" y="4022669"/>
                </a:cubicBezTo>
                <a:cubicBezTo>
                  <a:pt x="5033836" y="4021026"/>
                  <a:pt x="5041804" y="4016712"/>
                  <a:pt x="5047556" y="4009728"/>
                </a:cubicBezTo>
                <a:cubicBezTo>
                  <a:pt x="5053308" y="4002744"/>
                  <a:pt x="5056184" y="3993254"/>
                  <a:pt x="5056184" y="3981258"/>
                </a:cubicBezTo>
                <a:cubicBezTo>
                  <a:pt x="5056184" y="3970576"/>
                  <a:pt x="5053842" y="3961908"/>
                  <a:pt x="5049160" y="3955252"/>
                </a:cubicBezTo>
                <a:cubicBezTo>
                  <a:pt x="5044476" y="3948597"/>
                  <a:pt x="5038806" y="3944448"/>
                  <a:pt x="5032152" y="3942804"/>
                </a:cubicBezTo>
                <a:cubicBezTo>
                  <a:pt x="5025496" y="3941161"/>
                  <a:pt x="5006392" y="3940339"/>
                  <a:pt x="4974840" y="3940339"/>
                </a:cubicBezTo>
                <a:close/>
                <a:moveTo>
                  <a:pt x="4022078" y="3936395"/>
                </a:moveTo>
                <a:cubicBezTo>
                  <a:pt x="3997720" y="3936395"/>
                  <a:pt x="3977890" y="3946502"/>
                  <a:pt x="3962584" y="3966715"/>
                </a:cubicBezTo>
                <a:cubicBezTo>
                  <a:pt x="3947278" y="3986927"/>
                  <a:pt x="3939624" y="4018232"/>
                  <a:pt x="3939624" y="4060630"/>
                </a:cubicBezTo>
                <a:cubicBezTo>
                  <a:pt x="3939624" y="4102206"/>
                  <a:pt x="3947524" y="4133387"/>
                  <a:pt x="3963322" y="4154175"/>
                </a:cubicBezTo>
                <a:cubicBezTo>
                  <a:pt x="3979122" y="4174963"/>
                  <a:pt x="3998706" y="4185357"/>
                  <a:pt x="4022078" y="4185357"/>
                </a:cubicBezTo>
                <a:cubicBezTo>
                  <a:pt x="4045612" y="4185357"/>
                  <a:pt x="4065116" y="4175045"/>
                  <a:pt x="4080586" y="4154422"/>
                </a:cubicBezTo>
                <a:cubicBezTo>
                  <a:pt x="4096056" y="4133798"/>
                  <a:pt x="4103792" y="4102123"/>
                  <a:pt x="4103792" y="4059397"/>
                </a:cubicBezTo>
                <a:cubicBezTo>
                  <a:pt x="4103792" y="4017493"/>
                  <a:pt x="4096262" y="3986516"/>
                  <a:pt x="4081202" y="3966468"/>
                </a:cubicBezTo>
                <a:cubicBezTo>
                  <a:pt x="4066142" y="3946420"/>
                  <a:pt x="4046434" y="3936395"/>
                  <a:pt x="4022078" y="3936395"/>
                </a:cubicBezTo>
                <a:close/>
                <a:moveTo>
                  <a:pt x="2948829" y="3883152"/>
                </a:moveTo>
                <a:lnTo>
                  <a:pt x="3008481" y="3883152"/>
                </a:lnTo>
                <a:lnTo>
                  <a:pt x="3008481" y="4180427"/>
                </a:lnTo>
                <a:lnTo>
                  <a:pt x="3157366" y="4180427"/>
                </a:lnTo>
                <a:lnTo>
                  <a:pt x="3157366" y="4241558"/>
                </a:lnTo>
                <a:lnTo>
                  <a:pt x="2948829" y="4241558"/>
                </a:lnTo>
                <a:close/>
                <a:moveTo>
                  <a:pt x="4880678" y="3880194"/>
                </a:moveTo>
                <a:lnTo>
                  <a:pt x="4999368" y="3880194"/>
                </a:lnTo>
                <a:cubicBezTo>
                  <a:pt x="5031776" y="3880194"/>
                  <a:pt x="5054560" y="3883152"/>
                  <a:pt x="5067722" y="3889068"/>
                </a:cubicBezTo>
                <a:cubicBezTo>
                  <a:pt x="5080882" y="3894984"/>
                  <a:pt x="5091986" y="3905419"/>
                  <a:pt x="5101032" y="3920373"/>
                </a:cubicBezTo>
                <a:cubicBezTo>
                  <a:pt x="5110080" y="3935327"/>
                  <a:pt x="5114604" y="3952253"/>
                  <a:pt x="5114604" y="3971151"/>
                </a:cubicBezTo>
                <a:cubicBezTo>
                  <a:pt x="5114604" y="3988571"/>
                  <a:pt x="5110726" y="4004305"/>
                  <a:pt x="5102968" y="4018356"/>
                </a:cubicBezTo>
                <a:cubicBezTo>
                  <a:pt x="5095212" y="4032406"/>
                  <a:pt x="5085144" y="4042800"/>
                  <a:pt x="5072768" y="4049537"/>
                </a:cubicBezTo>
                <a:cubicBezTo>
                  <a:pt x="5090332" y="4055782"/>
                  <a:pt x="5104078" y="4066464"/>
                  <a:pt x="5114008" y="4081582"/>
                </a:cubicBezTo>
                <a:cubicBezTo>
                  <a:pt x="5123936" y="4096700"/>
                  <a:pt x="5128900" y="4115105"/>
                  <a:pt x="5128900" y="4136797"/>
                </a:cubicBezTo>
                <a:cubicBezTo>
                  <a:pt x="5128900" y="4163090"/>
                  <a:pt x="5122574" y="4185316"/>
                  <a:pt x="5109920" y="4203475"/>
                </a:cubicBezTo>
                <a:cubicBezTo>
                  <a:pt x="5097268" y="4221633"/>
                  <a:pt x="5082312" y="4232849"/>
                  <a:pt x="5065058" y="4237121"/>
                </a:cubicBezTo>
                <a:cubicBezTo>
                  <a:pt x="5053062" y="4240079"/>
                  <a:pt x="5025208" y="4241558"/>
                  <a:pt x="4981496" y="4241558"/>
                </a:cubicBezTo>
                <a:lnTo>
                  <a:pt x="4880678" y="4241558"/>
                </a:lnTo>
                <a:close/>
                <a:moveTo>
                  <a:pt x="4585158" y="3880194"/>
                </a:moveTo>
                <a:lnTo>
                  <a:pt x="4694248" y="3880194"/>
                </a:lnTo>
                <a:cubicBezTo>
                  <a:pt x="4721826" y="3880194"/>
                  <a:pt x="4742634" y="3883275"/>
                  <a:pt x="4756670" y="3889438"/>
                </a:cubicBezTo>
                <a:cubicBezTo>
                  <a:pt x="4770708" y="3895600"/>
                  <a:pt x="4783636" y="3905994"/>
                  <a:pt x="4795456" y="3920620"/>
                </a:cubicBezTo>
                <a:cubicBezTo>
                  <a:pt x="4807276" y="3935245"/>
                  <a:pt x="4816552" y="3954225"/>
                  <a:pt x="4823282" y="3977560"/>
                </a:cubicBezTo>
                <a:cubicBezTo>
                  <a:pt x="4830014" y="4000895"/>
                  <a:pt x="4833380" y="4029900"/>
                  <a:pt x="4833380" y="4064574"/>
                </a:cubicBezTo>
                <a:cubicBezTo>
                  <a:pt x="4833380" y="4095797"/>
                  <a:pt x="4829850" y="4122952"/>
                  <a:pt x="4822790" y="4146041"/>
                </a:cubicBezTo>
                <a:cubicBezTo>
                  <a:pt x="4815730" y="4169129"/>
                  <a:pt x="4806782" y="4187411"/>
                  <a:pt x="4795948" y="4200886"/>
                </a:cubicBezTo>
                <a:cubicBezTo>
                  <a:pt x="4785114" y="4214361"/>
                  <a:pt x="4772022" y="4224509"/>
                  <a:pt x="4756672" y="4231329"/>
                </a:cubicBezTo>
                <a:cubicBezTo>
                  <a:pt x="4741324" y="4238148"/>
                  <a:pt x="4721582" y="4241558"/>
                  <a:pt x="4697448" y="4241558"/>
                </a:cubicBezTo>
                <a:lnTo>
                  <a:pt x="4585158" y="4241558"/>
                </a:lnTo>
                <a:close/>
                <a:moveTo>
                  <a:pt x="4214422" y="3880194"/>
                </a:moveTo>
                <a:lnTo>
                  <a:pt x="4417534" y="3880194"/>
                </a:lnTo>
                <a:lnTo>
                  <a:pt x="4417534" y="3941325"/>
                </a:lnTo>
                <a:lnTo>
                  <a:pt x="4274074" y="3941325"/>
                </a:lnTo>
                <a:lnTo>
                  <a:pt x="4274074" y="4026860"/>
                </a:lnTo>
                <a:lnTo>
                  <a:pt x="4398308" y="4026860"/>
                </a:lnTo>
                <a:lnTo>
                  <a:pt x="4398308" y="4087991"/>
                </a:lnTo>
                <a:lnTo>
                  <a:pt x="4274074" y="4087991"/>
                </a:lnTo>
                <a:lnTo>
                  <a:pt x="4274074" y="4241558"/>
                </a:lnTo>
                <a:lnTo>
                  <a:pt x="4214422" y="4241558"/>
                </a:lnTo>
                <a:close/>
                <a:moveTo>
                  <a:pt x="3204524" y="3880194"/>
                </a:moveTo>
                <a:lnTo>
                  <a:pt x="3424400" y="3880194"/>
                </a:lnTo>
                <a:lnTo>
                  <a:pt x="3424400" y="3941325"/>
                </a:lnTo>
                <a:lnTo>
                  <a:pt x="3264178" y="3941325"/>
                </a:lnTo>
                <a:lnTo>
                  <a:pt x="3264178" y="4021437"/>
                </a:lnTo>
                <a:lnTo>
                  <a:pt x="3413062" y="4021437"/>
                </a:lnTo>
                <a:lnTo>
                  <a:pt x="3413062" y="4082321"/>
                </a:lnTo>
                <a:lnTo>
                  <a:pt x="3264178" y="4082321"/>
                </a:lnTo>
                <a:lnTo>
                  <a:pt x="3264178" y="4180427"/>
                </a:lnTo>
                <a:lnTo>
                  <a:pt x="3429824" y="4180427"/>
                </a:lnTo>
                <a:lnTo>
                  <a:pt x="3429824" y="4241558"/>
                </a:lnTo>
                <a:lnTo>
                  <a:pt x="3204524" y="4241558"/>
                </a:lnTo>
                <a:close/>
                <a:moveTo>
                  <a:pt x="2670879" y="3880194"/>
                </a:moveTo>
                <a:lnTo>
                  <a:pt x="2767012" y="3880194"/>
                </a:lnTo>
                <a:cubicBezTo>
                  <a:pt x="2802836" y="3880194"/>
                  <a:pt x="2826254" y="3881920"/>
                  <a:pt x="2837264" y="3885371"/>
                </a:cubicBezTo>
                <a:cubicBezTo>
                  <a:pt x="2854847" y="3890958"/>
                  <a:pt x="2869349" y="3902872"/>
                  <a:pt x="2880770" y="3921113"/>
                </a:cubicBezTo>
                <a:cubicBezTo>
                  <a:pt x="2892191" y="3939353"/>
                  <a:pt x="2897902" y="3962853"/>
                  <a:pt x="2897902" y="3991611"/>
                </a:cubicBezTo>
                <a:cubicBezTo>
                  <a:pt x="2897902" y="4017739"/>
                  <a:pt x="2892972" y="4039636"/>
                  <a:pt x="2883112" y="4057302"/>
                </a:cubicBezTo>
                <a:cubicBezTo>
                  <a:pt x="2873252" y="4074968"/>
                  <a:pt x="2860927" y="4087375"/>
                  <a:pt x="2846138" y="4094523"/>
                </a:cubicBezTo>
                <a:cubicBezTo>
                  <a:pt x="2831348" y="4101671"/>
                  <a:pt x="2805876" y="4105246"/>
                  <a:pt x="2769724" y="4105246"/>
                </a:cubicBezTo>
                <a:lnTo>
                  <a:pt x="2730531" y="4105246"/>
                </a:lnTo>
                <a:lnTo>
                  <a:pt x="2730531" y="4241558"/>
                </a:lnTo>
                <a:lnTo>
                  <a:pt x="2670879" y="4241558"/>
                </a:lnTo>
                <a:close/>
                <a:moveTo>
                  <a:pt x="2554853" y="3880194"/>
                </a:moveTo>
                <a:lnTo>
                  <a:pt x="2614505" y="3880194"/>
                </a:lnTo>
                <a:lnTo>
                  <a:pt x="2614505" y="4241558"/>
                </a:lnTo>
                <a:lnTo>
                  <a:pt x="2554853" y="4241558"/>
                </a:lnTo>
                <a:close/>
                <a:moveTo>
                  <a:pt x="1966768" y="3880194"/>
                </a:moveTo>
                <a:lnTo>
                  <a:pt x="2024941" y="3880194"/>
                </a:lnTo>
                <a:lnTo>
                  <a:pt x="2146218" y="4121514"/>
                </a:lnTo>
                <a:lnTo>
                  <a:pt x="2146218" y="3880194"/>
                </a:lnTo>
                <a:lnTo>
                  <a:pt x="2201926" y="3880194"/>
                </a:lnTo>
                <a:lnTo>
                  <a:pt x="2201926" y="4241558"/>
                </a:lnTo>
                <a:lnTo>
                  <a:pt x="2141781" y="4241558"/>
                </a:lnTo>
                <a:lnTo>
                  <a:pt x="2022476" y="4005907"/>
                </a:lnTo>
                <a:lnTo>
                  <a:pt x="2022476" y="4241558"/>
                </a:lnTo>
                <a:lnTo>
                  <a:pt x="1966768" y="4241558"/>
                </a:lnTo>
                <a:close/>
                <a:moveTo>
                  <a:pt x="1850003" y="3880194"/>
                </a:moveTo>
                <a:lnTo>
                  <a:pt x="1909655" y="3880194"/>
                </a:lnTo>
                <a:lnTo>
                  <a:pt x="1909655" y="4241558"/>
                </a:lnTo>
                <a:lnTo>
                  <a:pt x="1850003" y="4241558"/>
                </a:lnTo>
                <a:close/>
                <a:moveTo>
                  <a:pt x="1556700" y="3880194"/>
                </a:moveTo>
                <a:lnTo>
                  <a:pt x="1682660" y="3880194"/>
                </a:lnTo>
                <a:cubicBezTo>
                  <a:pt x="1714869" y="3880194"/>
                  <a:pt x="1737875" y="3883440"/>
                  <a:pt x="1751679" y="3889931"/>
                </a:cubicBezTo>
                <a:cubicBezTo>
                  <a:pt x="1765483" y="3896422"/>
                  <a:pt x="1776822" y="3907679"/>
                  <a:pt x="1785695" y="3923701"/>
                </a:cubicBezTo>
                <a:cubicBezTo>
                  <a:pt x="1794569" y="3939723"/>
                  <a:pt x="1799006" y="3958909"/>
                  <a:pt x="1799006" y="3981258"/>
                </a:cubicBezTo>
                <a:cubicBezTo>
                  <a:pt x="1799006" y="4009523"/>
                  <a:pt x="1792228" y="4032283"/>
                  <a:pt x="1778670" y="4049537"/>
                </a:cubicBezTo>
                <a:cubicBezTo>
                  <a:pt x="1765113" y="4066792"/>
                  <a:pt x="1745845" y="4077638"/>
                  <a:pt x="1720867" y="4082075"/>
                </a:cubicBezTo>
                <a:cubicBezTo>
                  <a:pt x="1733685" y="4091277"/>
                  <a:pt x="1744284" y="4101343"/>
                  <a:pt x="1752665" y="4112271"/>
                </a:cubicBezTo>
                <a:cubicBezTo>
                  <a:pt x="1761046" y="4123199"/>
                  <a:pt x="1772467" y="4142795"/>
                  <a:pt x="1786928" y="4171060"/>
                </a:cubicBezTo>
                <a:lnTo>
                  <a:pt x="1822916" y="4241558"/>
                </a:lnTo>
                <a:lnTo>
                  <a:pt x="1751544" y="4241558"/>
                </a:lnTo>
                <a:lnTo>
                  <a:pt x="1708249" y="4162926"/>
                </a:lnTo>
                <a:cubicBezTo>
                  <a:pt x="1692669" y="4134497"/>
                  <a:pt x="1682085" y="4116708"/>
                  <a:pt x="1676497" y="4109559"/>
                </a:cubicBezTo>
                <a:cubicBezTo>
                  <a:pt x="1670910" y="4102411"/>
                  <a:pt x="1664994" y="4097481"/>
                  <a:pt x="1658750" y="4094770"/>
                </a:cubicBezTo>
                <a:cubicBezTo>
                  <a:pt x="1652505" y="4092058"/>
                  <a:pt x="1642481" y="4090702"/>
                  <a:pt x="1628677" y="4090702"/>
                </a:cubicBezTo>
                <a:lnTo>
                  <a:pt x="1616352" y="4090702"/>
                </a:lnTo>
                <a:lnTo>
                  <a:pt x="1616352" y="4241558"/>
                </a:lnTo>
                <a:lnTo>
                  <a:pt x="1556700" y="4241558"/>
                </a:lnTo>
                <a:close/>
                <a:moveTo>
                  <a:pt x="1280229" y="3880194"/>
                </a:moveTo>
                <a:lnTo>
                  <a:pt x="1376362" y="3880194"/>
                </a:lnTo>
                <a:cubicBezTo>
                  <a:pt x="1412186" y="3880194"/>
                  <a:pt x="1435604" y="3881920"/>
                  <a:pt x="1446614" y="3885371"/>
                </a:cubicBezTo>
                <a:cubicBezTo>
                  <a:pt x="1464197" y="3890958"/>
                  <a:pt x="1478700" y="3902872"/>
                  <a:pt x="1490120" y="3921113"/>
                </a:cubicBezTo>
                <a:cubicBezTo>
                  <a:pt x="1501541" y="3939353"/>
                  <a:pt x="1507252" y="3962853"/>
                  <a:pt x="1507252" y="3991611"/>
                </a:cubicBezTo>
                <a:cubicBezTo>
                  <a:pt x="1507252" y="4017739"/>
                  <a:pt x="1502322" y="4039636"/>
                  <a:pt x="1492462" y="4057302"/>
                </a:cubicBezTo>
                <a:cubicBezTo>
                  <a:pt x="1482602" y="4074968"/>
                  <a:pt x="1470278" y="4087375"/>
                  <a:pt x="1455488" y="4094523"/>
                </a:cubicBezTo>
                <a:cubicBezTo>
                  <a:pt x="1440698" y="4101671"/>
                  <a:pt x="1415227" y="4105246"/>
                  <a:pt x="1379074" y="4105246"/>
                </a:cubicBezTo>
                <a:lnTo>
                  <a:pt x="1339881" y="4105246"/>
                </a:lnTo>
                <a:lnTo>
                  <a:pt x="1339881" y="4241558"/>
                </a:lnTo>
                <a:lnTo>
                  <a:pt x="1280229" y="4241558"/>
                </a:lnTo>
                <a:close/>
                <a:moveTo>
                  <a:pt x="4021708" y="3874032"/>
                </a:moveTo>
                <a:cubicBezTo>
                  <a:pt x="4064106" y="3874032"/>
                  <a:pt x="4098656" y="3890218"/>
                  <a:pt x="4125360" y="3922592"/>
                </a:cubicBezTo>
                <a:cubicBezTo>
                  <a:pt x="4152064" y="3954965"/>
                  <a:pt x="4165416" y="4001060"/>
                  <a:pt x="4165416" y="4060876"/>
                </a:cubicBezTo>
                <a:cubicBezTo>
                  <a:pt x="4165416" y="4121350"/>
                  <a:pt x="4151282" y="4168595"/>
                  <a:pt x="4123018" y="4202612"/>
                </a:cubicBezTo>
                <a:cubicBezTo>
                  <a:pt x="4098204" y="4232684"/>
                  <a:pt x="4064516" y="4247721"/>
                  <a:pt x="4021954" y="4247721"/>
                </a:cubicBezTo>
                <a:cubicBezTo>
                  <a:pt x="3979064" y="4247721"/>
                  <a:pt x="3945212" y="4232849"/>
                  <a:pt x="3920398" y="4203105"/>
                </a:cubicBezTo>
                <a:cubicBezTo>
                  <a:pt x="3892132" y="4169088"/>
                  <a:pt x="3878000" y="4122418"/>
                  <a:pt x="3878000" y="4063095"/>
                </a:cubicBezTo>
                <a:cubicBezTo>
                  <a:pt x="3878000" y="4020040"/>
                  <a:pt x="3884368" y="3984586"/>
                  <a:pt x="3897104" y="3956731"/>
                </a:cubicBezTo>
                <a:cubicBezTo>
                  <a:pt x="3909840" y="3928877"/>
                  <a:pt x="3926478" y="3908131"/>
                  <a:pt x="3947020" y="3894491"/>
                </a:cubicBezTo>
                <a:cubicBezTo>
                  <a:pt x="3967560" y="3880852"/>
                  <a:pt x="3992456" y="3874032"/>
                  <a:pt x="4021708" y="3874032"/>
                </a:cubicBezTo>
                <a:close/>
                <a:moveTo>
                  <a:pt x="3585264" y="3874032"/>
                </a:moveTo>
                <a:cubicBezTo>
                  <a:pt x="3620102" y="3874032"/>
                  <a:pt x="3647300" y="3883481"/>
                  <a:pt x="3666856" y="3902379"/>
                </a:cubicBezTo>
                <a:cubicBezTo>
                  <a:pt x="3686410" y="3921277"/>
                  <a:pt x="3696764" y="3948309"/>
                  <a:pt x="3697914" y="3983476"/>
                </a:cubicBezTo>
                <a:lnTo>
                  <a:pt x="3638016" y="3986681"/>
                </a:lnTo>
                <a:cubicBezTo>
                  <a:pt x="3635386" y="3967290"/>
                  <a:pt x="3629716" y="3953732"/>
                  <a:pt x="3621006" y="3946009"/>
                </a:cubicBezTo>
                <a:cubicBezTo>
                  <a:pt x="3612296" y="3938285"/>
                  <a:pt x="3599890" y="3934423"/>
                  <a:pt x="3583786" y="3934423"/>
                </a:cubicBezTo>
                <a:cubicBezTo>
                  <a:pt x="3567682" y="3934423"/>
                  <a:pt x="3555274" y="3937782"/>
                  <a:pt x="3546564" y="3944499"/>
                </a:cubicBezTo>
                <a:cubicBezTo>
                  <a:pt x="3537856" y="3951216"/>
                  <a:pt x="3533500" y="3959571"/>
                  <a:pt x="3533500" y="3969565"/>
                </a:cubicBezTo>
                <a:cubicBezTo>
                  <a:pt x="3533500" y="3979394"/>
                  <a:pt x="3537454" y="3987667"/>
                  <a:pt x="3545360" y="3994384"/>
                </a:cubicBezTo>
                <a:cubicBezTo>
                  <a:pt x="3553264" y="4001101"/>
                  <a:pt x="3571430" y="4008487"/>
                  <a:pt x="3599854" y="4016542"/>
                </a:cubicBezTo>
                <a:cubicBezTo>
                  <a:pt x="3629922" y="4025256"/>
                  <a:pt x="3651648" y="4034420"/>
                  <a:pt x="3665032" y="4044032"/>
                </a:cubicBezTo>
                <a:cubicBezTo>
                  <a:pt x="3678416" y="4053644"/>
                  <a:pt x="3688638" y="4066048"/>
                  <a:pt x="3695700" y="4081245"/>
                </a:cubicBezTo>
                <a:cubicBezTo>
                  <a:pt x="3702764" y="4096442"/>
                  <a:pt x="3706294" y="4114885"/>
                  <a:pt x="3706294" y="4136574"/>
                </a:cubicBezTo>
                <a:cubicBezTo>
                  <a:pt x="3706294" y="4167953"/>
                  <a:pt x="3696640" y="4194323"/>
                  <a:pt x="3677332" y="4215682"/>
                </a:cubicBezTo>
                <a:cubicBezTo>
                  <a:pt x="3658022" y="4237041"/>
                  <a:pt x="3627826" y="4247721"/>
                  <a:pt x="3586744" y="4247721"/>
                </a:cubicBezTo>
                <a:cubicBezTo>
                  <a:pt x="3514110" y="4247721"/>
                  <a:pt x="3473684" y="4206391"/>
                  <a:pt x="3465468" y="4123733"/>
                </a:cubicBezTo>
                <a:lnTo>
                  <a:pt x="3523888" y="4116831"/>
                </a:lnTo>
                <a:cubicBezTo>
                  <a:pt x="3530460" y="4163008"/>
                  <a:pt x="3551988" y="4186096"/>
                  <a:pt x="3588470" y="4186096"/>
                </a:cubicBezTo>
                <a:cubicBezTo>
                  <a:pt x="3606546" y="4186096"/>
                  <a:pt x="3620760" y="4181374"/>
                  <a:pt x="3631112" y="4171929"/>
                </a:cubicBezTo>
                <a:cubicBezTo>
                  <a:pt x="3641466" y="4162484"/>
                  <a:pt x="3646642" y="4150779"/>
                  <a:pt x="3646642" y="4136816"/>
                </a:cubicBezTo>
                <a:cubicBezTo>
                  <a:pt x="3646642" y="4128605"/>
                  <a:pt x="3644834" y="4121625"/>
                  <a:pt x="3641220" y="4115876"/>
                </a:cubicBezTo>
                <a:cubicBezTo>
                  <a:pt x="3637604" y="4110127"/>
                  <a:pt x="3632100" y="4105404"/>
                  <a:pt x="3624704" y="4101708"/>
                </a:cubicBezTo>
                <a:cubicBezTo>
                  <a:pt x="3617310" y="4098012"/>
                  <a:pt x="3599398" y="4091817"/>
                  <a:pt x="3570968" y="4083123"/>
                </a:cubicBezTo>
                <a:cubicBezTo>
                  <a:pt x="3545496" y="4075414"/>
                  <a:pt x="3526844" y="4067045"/>
                  <a:pt x="3515014" y="4058015"/>
                </a:cubicBezTo>
                <a:cubicBezTo>
                  <a:pt x="3503182" y="4048984"/>
                  <a:pt x="3493774" y="4037121"/>
                  <a:pt x="3486790" y="4022425"/>
                </a:cubicBezTo>
                <a:cubicBezTo>
                  <a:pt x="3479806" y="4007729"/>
                  <a:pt x="3476314" y="3991925"/>
                  <a:pt x="3476314" y="3975015"/>
                </a:cubicBezTo>
                <a:cubicBezTo>
                  <a:pt x="3476314" y="3955310"/>
                  <a:pt x="3480792" y="3937577"/>
                  <a:pt x="3489748" y="3921814"/>
                </a:cubicBezTo>
                <a:cubicBezTo>
                  <a:pt x="3498704" y="3906051"/>
                  <a:pt x="3511070" y="3894146"/>
                  <a:pt x="3526844" y="3886101"/>
                </a:cubicBezTo>
                <a:cubicBezTo>
                  <a:pt x="3542620" y="3878055"/>
                  <a:pt x="3562094" y="3874032"/>
                  <a:pt x="3585264" y="3874032"/>
                </a:cubicBezTo>
                <a:close/>
                <a:moveTo>
                  <a:pt x="2390110" y="3874032"/>
                </a:moveTo>
                <a:cubicBezTo>
                  <a:pt x="2423335" y="3874032"/>
                  <a:pt x="2451133" y="3885371"/>
                  <a:pt x="2473502" y="3908048"/>
                </a:cubicBezTo>
                <a:cubicBezTo>
                  <a:pt x="2489458" y="3924153"/>
                  <a:pt x="2501137" y="3948063"/>
                  <a:pt x="2508540" y="3979779"/>
                </a:cubicBezTo>
                <a:lnTo>
                  <a:pt x="2449381" y="3997034"/>
                </a:lnTo>
                <a:cubicBezTo>
                  <a:pt x="2445593" y="3977478"/>
                  <a:pt x="2438062" y="3962483"/>
                  <a:pt x="2426786" y="3952048"/>
                </a:cubicBezTo>
                <a:cubicBezTo>
                  <a:pt x="2415510" y="3941613"/>
                  <a:pt x="2402216" y="3936395"/>
                  <a:pt x="2386905" y="3936395"/>
                </a:cubicBezTo>
                <a:cubicBezTo>
                  <a:pt x="2365008" y="3936395"/>
                  <a:pt x="2347145" y="3945927"/>
                  <a:pt x="2333317" y="3964989"/>
                </a:cubicBezTo>
                <a:cubicBezTo>
                  <a:pt x="2319489" y="3984051"/>
                  <a:pt x="2312575" y="4015521"/>
                  <a:pt x="2312575" y="4059397"/>
                </a:cubicBezTo>
                <a:cubicBezTo>
                  <a:pt x="2312575" y="4104917"/>
                  <a:pt x="2319312" y="4137290"/>
                  <a:pt x="2332788" y="4156517"/>
                </a:cubicBezTo>
                <a:cubicBezTo>
                  <a:pt x="2346263" y="4175744"/>
                  <a:pt x="2363764" y="4185357"/>
                  <a:pt x="2385292" y="4185357"/>
                </a:cubicBezTo>
                <a:cubicBezTo>
                  <a:pt x="2401067" y="4185357"/>
                  <a:pt x="2414707" y="4179236"/>
                  <a:pt x="2426210" y="4166993"/>
                </a:cubicBezTo>
                <a:cubicBezTo>
                  <a:pt x="2437713" y="4154750"/>
                  <a:pt x="2446012" y="4135318"/>
                  <a:pt x="2451106" y="4108697"/>
                </a:cubicBezTo>
                <a:lnTo>
                  <a:pt x="2509033" y="4131128"/>
                </a:lnTo>
                <a:cubicBezTo>
                  <a:pt x="2499994" y="4171553"/>
                  <a:pt x="2484958" y="4201092"/>
                  <a:pt x="2463924" y="4219743"/>
                </a:cubicBezTo>
                <a:cubicBezTo>
                  <a:pt x="2442890" y="4238395"/>
                  <a:pt x="2417007" y="4247721"/>
                  <a:pt x="2386278" y="4247721"/>
                </a:cubicBezTo>
                <a:cubicBezTo>
                  <a:pt x="2347660" y="4247721"/>
                  <a:pt x="2316354" y="4232849"/>
                  <a:pt x="2292362" y="4203105"/>
                </a:cubicBezTo>
                <a:cubicBezTo>
                  <a:pt x="2264755" y="4168760"/>
                  <a:pt x="2250951" y="4122418"/>
                  <a:pt x="2250951" y="4064081"/>
                </a:cubicBezTo>
                <a:cubicBezTo>
                  <a:pt x="2250951" y="4002457"/>
                  <a:pt x="2264850" y="3954225"/>
                  <a:pt x="2292647" y="3919387"/>
                </a:cubicBezTo>
                <a:cubicBezTo>
                  <a:pt x="2316827" y="3889150"/>
                  <a:pt x="2349315" y="3874032"/>
                  <a:pt x="2390110" y="3874032"/>
                </a:cubicBezTo>
                <a:close/>
                <a:moveTo>
                  <a:pt x="4782698" y="2283478"/>
                </a:moveTo>
                <a:lnTo>
                  <a:pt x="5293588" y="2283478"/>
                </a:lnTo>
                <a:lnTo>
                  <a:pt x="5293588" y="2430669"/>
                </a:lnTo>
                <a:lnTo>
                  <a:pt x="4883036" y="2430669"/>
                </a:lnTo>
                <a:lnTo>
                  <a:pt x="4828012" y="2768240"/>
                </a:lnTo>
                <a:cubicBezTo>
                  <a:pt x="4889066" y="2715486"/>
                  <a:pt x="4953824" y="2689109"/>
                  <a:pt x="5022284" y="2689109"/>
                </a:cubicBezTo>
                <a:cubicBezTo>
                  <a:pt x="5108440" y="2689109"/>
                  <a:pt x="5183326" y="2725800"/>
                  <a:pt x="5246942" y="2799181"/>
                </a:cubicBezTo>
                <a:cubicBezTo>
                  <a:pt x="5310558" y="2872563"/>
                  <a:pt x="5342366" y="2971501"/>
                  <a:pt x="5342366" y="3095997"/>
                </a:cubicBezTo>
                <a:cubicBezTo>
                  <a:pt x="5342366" y="3218781"/>
                  <a:pt x="5310560" y="3324004"/>
                  <a:pt x="5246948" y="3411666"/>
                </a:cubicBezTo>
                <a:cubicBezTo>
                  <a:pt x="5183336" y="3499328"/>
                  <a:pt x="5097904" y="3543159"/>
                  <a:pt x="4990648" y="3543159"/>
                </a:cubicBezTo>
                <a:cubicBezTo>
                  <a:pt x="4901648" y="3543159"/>
                  <a:pt x="4826484" y="3512209"/>
                  <a:pt x="4765154" y="3450309"/>
                </a:cubicBezTo>
                <a:cubicBezTo>
                  <a:pt x="4703824" y="3388409"/>
                  <a:pt x="4668882" y="3302690"/>
                  <a:pt x="4660324" y="3193153"/>
                </a:cubicBezTo>
                <a:lnTo>
                  <a:pt x="4792966" y="3179461"/>
                </a:lnTo>
                <a:cubicBezTo>
                  <a:pt x="4803236" y="3259332"/>
                  <a:pt x="4826484" y="3318807"/>
                  <a:pt x="4862712" y="3357887"/>
                </a:cubicBezTo>
                <a:cubicBezTo>
                  <a:pt x="4898938" y="3396967"/>
                  <a:pt x="4941014" y="3416507"/>
                  <a:pt x="4988936" y="3416507"/>
                </a:cubicBezTo>
                <a:cubicBezTo>
                  <a:pt x="5048840" y="3416507"/>
                  <a:pt x="5100470" y="3388939"/>
                  <a:pt x="5143828" y="3333805"/>
                </a:cubicBezTo>
                <a:cubicBezTo>
                  <a:pt x="5187188" y="3278671"/>
                  <a:pt x="5208868" y="3203400"/>
                  <a:pt x="5208868" y="3107991"/>
                </a:cubicBezTo>
                <a:cubicBezTo>
                  <a:pt x="5208868" y="3018288"/>
                  <a:pt x="5187900" y="2948726"/>
                  <a:pt x="5145968" y="2899306"/>
                </a:cubicBezTo>
                <a:cubicBezTo>
                  <a:pt x="5104036" y="2849885"/>
                  <a:pt x="5051406" y="2825175"/>
                  <a:pt x="4988080" y="2825175"/>
                </a:cubicBezTo>
                <a:cubicBezTo>
                  <a:pt x="4949856" y="2825175"/>
                  <a:pt x="4914056" y="2835899"/>
                  <a:pt x="4880682" y="2857346"/>
                </a:cubicBezTo>
                <a:cubicBezTo>
                  <a:pt x="4847308" y="2878794"/>
                  <a:pt x="4820922" y="2908679"/>
                  <a:pt x="4801524" y="2947001"/>
                </a:cubicBezTo>
                <a:lnTo>
                  <a:pt x="4682574" y="2928147"/>
                </a:lnTo>
                <a:close/>
                <a:moveTo>
                  <a:pt x="4253874" y="2262084"/>
                </a:moveTo>
                <a:lnTo>
                  <a:pt x="4336028" y="2262084"/>
                </a:lnTo>
                <a:lnTo>
                  <a:pt x="4336028" y="3521765"/>
                </a:lnTo>
                <a:lnTo>
                  <a:pt x="4209374" y="3521765"/>
                </a:lnTo>
                <a:lnTo>
                  <a:pt x="4209374" y="2540207"/>
                </a:lnTo>
                <a:cubicBezTo>
                  <a:pt x="4180278" y="2574437"/>
                  <a:pt x="4141198" y="2609381"/>
                  <a:pt x="4092136" y="2645037"/>
                </a:cubicBezTo>
                <a:cubicBezTo>
                  <a:pt x="4043072" y="2680694"/>
                  <a:pt x="3998002" y="2707651"/>
                  <a:pt x="3956924" y="2725907"/>
                </a:cubicBezTo>
                <a:lnTo>
                  <a:pt x="3956924" y="2577004"/>
                </a:lnTo>
                <a:cubicBezTo>
                  <a:pt x="4026526" y="2537069"/>
                  <a:pt x="4087998" y="2488290"/>
                  <a:pt x="4141342" y="2430669"/>
                </a:cubicBezTo>
                <a:cubicBezTo>
                  <a:pt x="4194684" y="2373048"/>
                  <a:pt x="4232194" y="2316853"/>
                  <a:pt x="4253874" y="2262084"/>
                </a:cubicBezTo>
                <a:close/>
                <a:moveTo>
                  <a:pt x="3383602" y="2262084"/>
                </a:moveTo>
                <a:cubicBezTo>
                  <a:pt x="3466896" y="2262084"/>
                  <a:pt x="3537638" y="2292871"/>
                  <a:pt x="3595830" y="2354446"/>
                </a:cubicBezTo>
                <a:cubicBezTo>
                  <a:pt x="3654022" y="2416021"/>
                  <a:pt x="3683118" y="2493559"/>
                  <a:pt x="3683118" y="2587060"/>
                </a:cubicBezTo>
                <a:cubicBezTo>
                  <a:pt x="3683118" y="2644066"/>
                  <a:pt x="3670780" y="2694520"/>
                  <a:pt x="3646106" y="2738422"/>
                </a:cubicBezTo>
                <a:cubicBezTo>
                  <a:pt x="3621432" y="2782325"/>
                  <a:pt x="3586974" y="2816818"/>
                  <a:pt x="3542732" y="2841903"/>
                </a:cubicBezTo>
                <a:cubicBezTo>
                  <a:pt x="3583632" y="2853304"/>
                  <a:pt x="3617432" y="2872117"/>
                  <a:pt x="3644134" y="2898343"/>
                </a:cubicBezTo>
                <a:cubicBezTo>
                  <a:pt x="3670836" y="2924568"/>
                  <a:pt x="3692424" y="2959632"/>
                  <a:pt x="3708898" y="3003535"/>
                </a:cubicBezTo>
                <a:cubicBezTo>
                  <a:pt x="3725372" y="3047437"/>
                  <a:pt x="3733608" y="3096470"/>
                  <a:pt x="3733608" y="3150632"/>
                </a:cubicBezTo>
                <a:cubicBezTo>
                  <a:pt x="3733608" y="3265794"/>
                  <a:pt x="3699662" y="3360006"/>
                  <a:pt x="3631772" y="3433267"/>
                </a:cubicBezTo>
                <a:cubicBezTo>
                  <a:pt x="3563882" y="3506529"/>
                  <a:pt x="3482584" y="3543159"/>
                  <a:pt x="3387880" y="3543159"/>
                </a:cubicBezTo>
                <a:cubicBezTo>
                  <a:pt x="3300022" y="3543159"/>
                  <a:pt x="3225570" y="3511211"/>
                  <a:pt x="3164526" y="3447314"/>
                </a:cubicBezTo>
                <a:cubicBezTo>
                  <a:pt x="3103482" y="3383417"/>
                  <a:pt x="3068681" y="3297556"/>
                  <a:pt x="3060124" y="3189730"/>
                </a:cubicBezTo>
                <a:lnTo>
                  <a:pt x="3185920" y="3169191"/>
                </a:lnTo>
                <a:cubicBezTo>
                  <a:pt x="3212218" y="3334068"/>
                  <a:pt x="3278820" y="3416507"/>
                  <a:pt x="3385728" y="3416507"/>
                </a:cubicBezTo>
                <a:cubicBezTo>
                  <a:pt x="3443464" y="3416507"/>
                  <a:pt x="3493486" y="3392075"/>
                  <a:pt x="3535794" y="3343212"/>
                </a:cubicBezTo>
                <a:cubicBezTo>
                  <a:pt x="3578100" y="3294349"/>
                  <a:pt x="3599254" y="3231060"/>
                  <a:pt x="3599254" y="3153346"/>
                </a:cubicBezTo>
                <a:cubicBezTo>
                  <a:pt x="3599254" y="3080197"/>
                  <a:pt x="3579856" y="3021334"/>
                  <a:pt x="3541062" y="2976759"/>
                </a:cubicBezTo>
                <a:cubicBezTo>
                  <a:pt x="3502268" y="2932183"/>
                  <a:pt x="3454630" y="2909896"/>
                  <a:pt x="3398150" y="2909896"/>
                </a:cubicBezTo>
                <a:cubicBezTo>
                  <a:pt x="3374188" y="2909896"/>
                  <a:pt x="3344522" y="2915601"/>
                  <a:pt x="3309150" y="2927011"/>
                </a:cubicBezTo>
                <a:lnTo>
                  <a:pt x="3323698" y="2791801"/>
                </a:lnTo>
                <a:lnTo>
                  <a:pt x="3343448" y="2793512"/>
                </a:lnTo>
                <a:cubicBezTo>
                  <a:pt x="3405874" y="2793512"/>
                  <a:pt x="3456556" y="2774440"/>
                  <a:pt x="3495492" y="2736296"/>
                </a:cubicBezTo>
                <a:cubicBezTo>
                  <a:pt x="3534430" y="2698153"/>
                  <a:pt x="3553898" y="2647199"/>
                  <a:pt x="3553898" y="2583436"/>
                </a:cubicBezTo>
                <a:cubicBezTo>
                  <a:pt x="3553898" y="2524798"/>
                  <a:pt x="3537598" y="2477689"/>
                  <a:pt x="3505000" y="2442108"/>
                </a:cubicBezTo>
                <a:cubicBezTo>
                  <a:pt x="3472400" y="2406527"/>
                  <a:pt x="3432656" y="2388737"/>
                  <a:pt x="3385768" y="2388737"/>
                </a:cubicBezTo>
                <a:cubicBezTo>
                  <a:pt x="3337158" y="2388737"/>
                  <a:pt x="3296124" y="2407421"/>
                  <a:pt x="3262664" y="2444789"/>
                </a:cubicBezTo>
                <a:cubicBezTo>
                  <a:pt x="3229206" y="2482157"/>
                  <a:pt x="3207904" y="2538780"/>
                  <a:pt x="3198756" y="2614658"/>
                </a:cubicBezTo>
                <a:lnTo>
                  <a:pt x="3072960" y="2587273"/>
                </a:lnTo>
                <a:cubicBezTo>
                  <a:pt x="3088934" y="2480018"/>
                  <a:pt x="3124876" y="2399006"/>
                  <a:pt x="3180786" y="2344237"/>
                </a:cubicBezTo>
                <a:cubicBezTo>
                  <a:pt x="3236696" y="2289468"/>
                  <a:pt x="3304300" y="2262084"/>
                  <a:pt x="3383602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6" y="2410987"/>
                  <a:pt x="2589020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4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4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6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8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0" y="1610668"/>
                </a:moveTo>
                <a:lnTo>
                  <a:pt x="3586640" y="1754454"/>
                </a:lnTo>
                <a:lnTo>
                  <a:pt x="3671980" y="1754454"/>
                </a:lnTo>
                <a:cubicBezTo>
                  <a:pt x="3698870" y="1754454"/>
                  <a:pt x="3718536" y="1748372"/>
                  <a:pt x="3730976" y="1736206"/>
                </a:cubicBezTo>
                <a:cubicBezTo>
                  <a:pt x="3743416" y="1724041"/>
                  <a:pt x="3749636" y="1705702"/>
                  <a:pt x="3749636" y="1681189"/>
                </a:cubicBezTo>
                <a:cubicBezTo>
                  <a:pt x="3749636" y="1665274"/>
                  <a:pt x="3746572" y="1651645"/>
                  <a:pt x="3740442" y="1640303"/>
                </a:cubicBezTo>
                <a:cubicBezTo>
                  <a:pt x="3734314" y="1628961"/>
                  <a:pt x="3726906" y="1621186"/>
                  <a:pt x="3718216" y="1616979"/>
                </a:cubicBezTo>
                <a:cubicBezTo>
                  <a:pt x="3709526" y="1612771"/>
                  <a:pt x="3693840" y="1610668"/>
                  <a:pt x="3671156" y="1610668"/>
                </a:cubicBezTo>
                <a:close/>
                <a:moveTo>
                  <a:pt x="4224816" y="1607649"/>
                </a:moveTo>
                <a:lnTo>
                  <a:pt x="4224816" y="1740734"/>
                </a:lnTo>
                <a:lnTo>
                  <a:pt x="4318660" y="1740734"/>
                </a:lnTo>
                <a:cubicBezTo>
                  <a:pt x="4339150" y="1740734"/>
                  <a:pt x="4354698" y="1738264"/>
                  <a:pt x="4365308" y="1733325"/>
                </a:cubicBezTo>
                <a:cubicBezTo>
                  <a:pt x="4375920" y="1728386"/>
                  <a:pt x="4384334" y="1720611"/>
                  <a:pt x="4390554" y="1710001"/>
                </a:cubicBezTo>
                <a:cubicBezTo>
                  <a:pt x="4396774" y="1699391"/>
                  <a:pt x="4399884" y="1687043"/>
                  <a:pt x="4399884" y="1672957"/>
                </a:cubicBezTo>
                <a:cubicBezTo>
                  <a:pt x="4399884" y="1652651"/>
                  <a:pt x="4393938" y="1636690"/>
                  <a:pt x="4382048" y="1625074"/>
                </a:cubicBezTo>
                <a:cubicBezTo>
                  <a:pt x="4370156" y="1613457"/>
                  <a:pt x="4352504" y="1607649"/>
                  <a:pt x="4329088" y="1607649"/>
                </a:cubicBezTo>
                <a:close/>
                <a:moveTo>
                  <a:pt x="3018300" y="1605454"/>
                </a:moveTo>
                <a:cubicBezTo>
                  <a:pt x="3014039" y="1631248"/>
                  <a:pt x="3008015" y="1656859"/>
                  <a:pt x="3000228" y="1682287"/>
                </a:cubicBezTo>
                <a:lnTo>
                  <a:pt x="2963532" y="1800279"/>
                </a:lnTo>
                <a:lnTo>
                  <a:pt x="3075899" y="1800279"/>
                </a:lnTo>
                <a:lnTo>
                  <a:pt x="3041616" y="1688872"/>
                </a:lnTo>
                <a:cubicBezTo>
                  <a:pt x="3031009" y="1654663"/>
                  <a:pt x="3023237" y="1626857"/>
                  <a:pt x="3018300" y="1605454"/>
                </a:cubicBezTo>
                <a:close/>
                <a:moveTo>
                  <a:pt x="4181186" y="1563196"/>
                </a:moveTo>
                <a:lnTo>
                  <a:pt x="4327442" y="1563196"/>
                </a:lnTo>
                <a:cubicBezTo>
                  <a:pt x="4357992" y="1563196"/>
                  <a:pt x="4380538" y="1566944"/>
                  <a:pt x="4395082" y="1574440"/>
                </a:cubicBezTo>
                <a:cubicBezTo>
                  <a:pt x="4409624" y="1581936"/>
                  <a:pt x="4421562" y="1594414"/>
                  <a:pt x="4430892" y="1611872"/>
                </a:cubicBezTo>
                <a:cubicBezTo>
                  <a:pt x="4440220" y="1629331"/>
                  <a:pt x="4444886" y="1649578"/>
                  <a:pt x="4444886" y="1672614"/>
                </a:cubicBezTo>
                <a:cubicBezTo>
                  <a:pt x="4444886" y="1702961"/>
                  <a:pt x="4436974" y="1727550"/>
                  <a:pt x="4421150" y="1746381"/>
                </a:cubicBezTo>
                <a:cubicBezTo>
                  <a:pt x="4405326" y="1765212"/>
                  <a:pt x="4382322" y="1777187"/>
                  <a:pt x="4352138" y="1782306"/>
                </a:cubicBezTo>
                <a:cubicBezTo>
                  <a:pt x="4364394" y="1789669"/>
                  <a:pt x="4373724" y="1797124"/>
                  <a:pt x="4380126" y="1804670"/>
                </a:cubicBezTo>
                <a:cubicBezTo>
                  <a:pt x="4393114" y="1820036"/>
                  <a:pt x="4404548" y="1837141"/>
                  <a:pt x="4414428" y="1855983"/>
                </a:cubicBezTo>
                <a:lnTo>
                  <a:pt x="4472052" y="1965469"/>
                </a:lnTo>
                <a:lnTo>
                  <a:pt x="4417172" y="1965469"/>
                </a:lnTo>
                <a:lnTo>
                  <a:pt x="4373180" y="1881824"/>
                </a:lnTo>
                <a:cubicBezTo>
                  <a:pt x="4356136" y="1849099"/>
                  <a:pt x="4343274" y="1827056"/>
                  <a:pt x="4334596" y="1815695"/>
                </a:cubicBezTo>
                <a:cubicBezTo>
                  <a:pt x="4325916" y="1804335"/>
                  <a:pt x="4317510" y="1796684"/>
                  <a:pt x="4309378" y="1792744"/>
                </a:cubicBezTo>
                <a:cubicBezTo>
                  <a:pt x="4301246" y="1788804"/>
                  <a:pt x="4289870" y="1786834"/>
                  <a:pt x="4275250" y="1786834"/>
                </a:cubicBezTo>
                <a:lnTo>
                  <a:pt x="4224816" y="1786834"/>
                </a:lnTo>
                <a:lnTo>
                  <a:pt x="4224816" y="1965469"/>
                </a:lnTo>
                <a:lnTo>
                  <a:pt x="4181186" y="1965469"/>
                </a:lnTo>
                <a:close/>
                <a:moveTo>
                  <a:pt x="3847810" y="1563196"/>
                </a:moveTo>
                <a:lnTo>
                  <a:pt x="3891440" y="1563196"/>
                </a:lnTo>
                <a:lnTo>
                  <a:pt x="3891440" y="1795340"/>
                </a:lnTo>
                <a:cubicBezTo>
                  <a:pt x="3891440" y="1831744"/>
                  <a:pt x="3894276" y="1858087"/>
                  <a:pt x="3899946" y="1874368"/>
                </a:cubicBezTo>
                <a:cubicBezTo>
                  <a:pt x="3905618" y="1890649"/>
                  <a:pt x="3914902" y="1903043"/>
                  <a:pt x="3927798" y="1911549"/>
                </a:cubicBezTo>
                <a:cubicBezTo>
                  <a:pt x="3940696" y="1920056"/>
                  <a:pt x="3956382" y="1924309"/>
                  <a:pt x="3974858" y="1924309"/>
                </a:cubicBezTo>
                <a:cubicBezTo>
                  <a:pt x="4005958" y="1924309"/>
                  <a:pt x="4028504" y="1915528"/>
                  <a:pt x="4042498" y="1897966"/>
                </a:cubicBezTo>
                <a:cubicBezTo>
                  <a:pt x="4056492" y="1880405"/>
                  <a:pt x="4063490" y="1846196"/>
                  <a:pt x="4063490" y="1795340"/>
                </a:cubicBezTo>
                <a:lnTo>
                  <a:pt x="4063490" y="1563196"/>
                </a:lnTo>
                <a:lnTo>
                  <a:pt x="4107120" y="1563196"/>
                </a:lnTo>
                <a:lnTo>
                  <a:pt x="4107120" y="1795614"/>
                </a:lnTo>
                <a:cubicBezTo>
                  <a:pt x="4107120" y="1834580"/>
                  <a:pt x="4103328" y="1866547"/>
                  <a:pt x="4095746" y="1891518"/>
                </a:cubicBezTo>
                <a:cubicBezTo>
                  <a:pt x="4088162" y="1916488"/>
                  <a:pt x="4074364" y="1936200"/>
                  <a:pt x="4054354" y="1950652"/>
                </a:cubicBezTo>
                <a:cubicBezTo>
                  <a:pt x="4034342" y="1965103"/>
                  <a:pt x="4008896" y="1972329"/>
                  <a:pt x="3978014" y="1972329"/>
                </a:cubicBezTo>
                <a:cubicBezTo>
                  <a:pt x="3934522" y="1972329"/>
                  <a:pt x="3901948" y="1959341"/>
                  <a:pt x="3880292" y="1933364"/>
                </a:cubicBezTo>
                <a:cubicBezTo>
                  <a:pt x="3858638" y="1907387"/>
                  <a:pt x="3847810" y="1861471"/>
                  <a:pt x="3847810" y="1795614"/>
                </a:cubicBezTo>
                <a:close/>
                <a:moveTo>
                  <a:pt x="3543010" y="1563196"/>
                </a:moveTo>
                <a:lnTo>
                  <a:pt x="3667314" y="1563196"/>
                </a:lnTo>
                <a:cubicBezTo>
                  <a:pt x="3696584" y="1563196"/>
                  <a:pt x="3718170" y="1565757"/>
                  <a:pt x="3732074" y="1570879"/>
                </a:cubicBezTo>
                <a:cubicBezTo>
                  <a:pt x="3751098" y="1577831"/>
                  <a:pt x="3766282" y="1590728"/>
                  <a:pt x="3777624" y="1609570"/>
                </a:cubicBezTo>
                <a:cubicBezTo>
                  <a:pt x="3788966" y="1628412"/>
                  <a:pt x="3794636" y="1651554"/>
                  <a:pt x="3794636" y="1678994"/>
                </a:cubicBezTo>
                <a:cubicBezTo>
                  <a:pt x="3794636" y="1715215"/>
                  <a:pt x="3785398" y="1744759"/>
                  <a:pt x="3766922" y="1767625"/>
                </a:cubicBezTo>
                <a:cubicBezTo>
                  <a:pt x="3748446" y="1790492"/>
                  <a:pt x="3716524" y="1801926"/>
                  <a:pt x="3671156" y="1801926"/>
                </a:cubicBezTo>
                <a:lnTo>
                  <a:pt x="3586640" y="1801926"/>
                </a:lnTo>
                <a:lnTo>
                  <a:pt x="3586640" y="1965469"/>
                </a:lnTo>
                <a:lnTo>
                  <a:pt x="3543010" y="1965469"/>
                </a:lnTo>
                <a:close/>
                <a:moveTo>
                  <a:pt x="3208538" y="1563196"/>
                </a:moveTo>
                <a:lnTo>
                  <a:pt x="3253266" y="1563196"/>
                </a:lnTo>
                <a:lnTo>
                  <a:pt x="3426688" y="1879659"/>
                </a:lnTo>
                <a:lnTo>
                  <a:pt x="3426688" y="1563196"/>
                </a:lnTo>
                <a:lnTo>
                  <a:pt x="3468396" y="1563196"/>
                </a:lnTo>
                <a:lnTo>
                  <a:pt x="3468396" y="1965469"/>
                </a:lnTo>
                <a:lnTo>
                  <a:pt x="3423668" y="1965469"/>
                </a:lnTo>
                <a:lnTo>
                  <a:pt x="3250522" y="1648947"/>
                </a:lnTo>
                <a:lnTo>
                  <a:pt x="3250522" y="1965469"/>
                </a:lnTo>
                <a:lnTo>
                  <a:pt x="3208538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8" y="1563196"/>
                </a:lnTo>
                <a:lnTo>
                  <a:pt x="3042774" y="1563196"/>
                </a:lnTo>
                <a:lnTo>
                  <a:pt x="3177866" y="1965469"/>
                </a:lnTo>
                <a:lnTo>
                  <a:pt x="3127920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6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6" y="1965469"/>
                </a:lnTo>
                <a:lnTo>
                  <a:pt x="2284776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8" y="320412"/>
                </a:moveTo>
                <a:lnTo>
                  <a:pt x="3129018" y="322217"/>
                </a:lnTo>
                <a:lnTo>
                  <a:pt x="3104420" y="371950"/>
                </a:lnTo>
                <a:cubicBezTo>
                  <a:pt x="3060563" y="474591"/>
                  <a:pt x="3033709" y="612560"/>
                  <a:pt x="3033710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51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51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2" y="5615218"/>
                </a:lnTo>
                <a:lnTo>
                  <a:pt x="3033711" y="5636522"/>
                </a:lnTo>
                <a:cubicBezTo>
                  <a:pt x="3033710" y="5788239"/>
                  <a:pt x="3060563" y="5926208"/>
                  <a:pt x="3104420" y="6028847"/>
                </a:cubicBezTo>
                <a:lnTo>
                  <a:pt x="3129018" y="6078583"/>
                </a:lnTo>
                <a:lnTo>
                  <a:pt x="3200398" y="6080388"/>
                </a:lnTo>
                <a:lnTo>
                  <a:pt x="3271776" y="6078583"/>
                </a:lnTo>
                <a:lnTo>
                  <a:pt x="3296374" y="6028848"/>
                </a:lnTo>
                <a:cubicBezTo>
                  <a:pt x="3340232" y="5926207"/>
                  <a:pt x="3367084" y="5788240"/>
                  <a:pt x="3367084" y="5636523"/>
                </a:cubicBezTo>
                <a:lnTo>
                  <a:pt x="3365584" y="5615219"/>
                </a:lnTo>
                <a:lnTo>
                  <a:pt x="3448154" y="5611049"/>
                </a:lnTo>
                <a:lnTo>
                  <a:pt x="3478484" y="5606421"/>
                </a:lnTo>
                <a:lnTo>
                  <a:pt x="3533498" y="5601509"/>
                </a:lnTo>
                <a:lnTo>
                  <a:pt x="3571808" y="5594255"/>
                </a:lnTo>
                <a:lnTo>
                  <a:pt x="3571780" y="5594130"/>
                </a:lnTo>
                <a:lnTo>
                  <a:pt x="3584912" y="5592675"/>
                </a:lnTo>
                <a:lnTo>
                  <a:pt x="3625234" y="5584024"/>
                </a:lnTo>
                <a:lnTo>
                  <a:pt x="3666244" y="5577765"/>
                </a:lnTo>
                <a:lnTo>
                  <a:pt x="3669908" y="5596659"/>
                </a:lnTo>
                <a:cubicBezTo>
                  <a:pt x="3709174" y="5743205"/>
                  <a:pt x="3770822" y="5869522"/>
                  <a:pt x="3839750" y="5957315"/>
                </a:cubicBezTo>
                <a:lnTo>
                  <a:pt x="3876382" y="5998989"/>
                </a:lnTo>
                <a:lnTo>
                  <a:pt x="3945796" y="5982258"/>
                </a:lnTo>
                <a:lnTo>
                  <a:pt x="4014274" y="5962039"/>
                </a:lnTo>
                <a:lnTo>
                  <a:pt x="4025162" y="5907633"/>
                </a:lnTo>
                <a:cubicBezTo>
                  <a:pt x="4040962" y="5797140"/>
                  <a:pt x="4031188" y="5656922"/>
                  <a:pt x="3991922" y="5510374"/>
                </a:cubicBezTo>
                <a:lnTo>
                  <a:pt x="3985270" y="5491086"/>
                </a:lnTo>
                <a:lnTo>
                  <a:pt x="4017550" y="5479272"/>
                </a:lnTo>
                <a:lnTo>
                  <a:pt x="4051376" y="5468352"/>
                </a:lnTo>
                <a:lnTo>
                  <a:pt x="4051376" y="5468351"/>
                </a:lnTo>
                <a:lnTo>
                  <a:pt x="4037296" y="5472896"/>
                </a:lnTo>
                <a:lnTo>
                  <a:pt x="4062508" y="5462818"/>
                </a:lnTo>
                <a:lnTo>
                  <a:pt x="4143604" y="5433136"/>
                </a:lnTo>
                <a:lnTo>
                  <a:pt x="4176980" y="5417057"/>
                </a:lnTo>
                <a:lnTo>
                  <a:pt x="4192506" y="5410852"/>
                </a:lnTo>
                <a:lnTo>
                  <a:pt x="4190976" y="5411634"/>
                </a:lnTo>
                <a:lnTo>
                  <a:pt x="4178668" y="5416439"/>
                </a:lnTo>
                <a:lnTo>
                  <a:pt x="4178670" y="5416442"/>
                </a:lnTo>
                <a:lnTo>
                  <a:pt x="4190976" y="5411639"/>
                </a:lnTo>
                <a:lnTo>
                  <a:pt x="4234804" y="5389202"/>
                </a:lnTo>
                <a:lnTo>
                  <a:pt x="4264944" y="5374684"/>
                </a:lnTo>
                <a:lnTo>
                  <a:pt x="4274106" y="5393488"/>
                </a:lnTo>
                <a:cubicBezTo>
                  <a:pt x="4349964" y="5524879"/>
                  <a:pt x="4442202" y="5630938"/>
                  <a:pt x="4531504" y="5697898"/>
                </a:cubicBezTo>
                <a:lnTo>
                  <a:pt x="4577674" y="5728671"/>
                </a:lnTo>
                <a:lnTo>
                  <a:pt x="4640392" y="5694544"/>
                </a:lnTo>
                <a:lnTo>
                  <a:pt x="4701306" y="5657292"/>
                </a:lnTo>
                <a:lnTo>
                  <a:pt x="4697742" y="5601921"/>
                </a:lnTo>
                <a:cubicBezTo>
                  <a:pt x="4684404" y="5491102"/>
                  <a:pt x="4638672" y="5358192"/>
                  <a:pt x="4562816" y="5226803"/>
                </a:cubicBezTo>
                <a:lnTo>
                  <a:pt x="4552426" y="5211415"/>
                </a:lnTo>
                <a:lnTo>
                  <a:pt x="4555212" y="5209722"/>
                </a:lnTo>
                <a:lnTo>
                  <a:pt x="4593550" y="5181053"/>
                </a:lnTo>
                <a:lnTo>
                  <a:pt x="4618016" y="5165232"/>
                </a:lnTo>
                <a:lnTo>
                  <a:pt x="4618394" y="5164987"/>
                </a:lnTo>
                <a:lnTo>
                  <a:pt x="4620098" y="5163886"/>
                </a:lnTo>
                <a:lnTo>
                  <a:pt x="4630414" y="5155629"/>
                </a:lnTo>
                <a:lnTo>
                  <a:pt x="4620098" y="5163885"/>
                </a:lnTo>
                <a:lnTo>
                  <a:pt x="4618394" y="5164987"/>
                </a:lnTo>
                <a:lnTo>
                  <a:pt x="4618018" y="5165230"/>
                </a:lnTo>
                <a:lnTo>
                  <a:pt x="4680698" y="5115885"/>
                </a:lnTo>
                <a:lnTo>
                  <a:pt x="4741754" y="5070228"/>
                </a:lnTo>
                <a:lnTo>
                  <a:pt x="4791428" y="5025082"/>
                </a:lnTo>
                <a:lnTo>
                  <a:pt x="4805136" y="5040865"/>
                </a:lnTo>
                <a:cubicBezTo>
                  <a:pt x="4912414" y="5148144"/>
                  <a:pt x="5028962" y="5226715"/>
                  <a:pt x="5132548" y="5268282"/>
                </a:cubicBezTo>
                <a:lnTo>
                  <a:pt x="5185112" y="5286057"/>
                </a:lnTo>
                <a:lnTo>
                  <a:pt x="5236862" y="5236858"/>
                </a:lnTo>
                <a:lnTo>
                  <a:pt x="5286056" y="5185110"/>
                </a:lnTo>
                <a:lnTo>
                  <a:pt x="5268282" y="5132550"/>
                </a:lnTo>
                <a:cubicBezTo>
                  <a:pt x="5226718" y="5028960"/>
                  <a:pt x="5148146" y="4912414"/>
                  <a:pt x="5040866" y="4805134"/>
                </a:cubicBezTo>
                <a:lnTo>
                  <a:pt x="5025082" y="4791427"/>
                </a:lnTo>
                <a:lnTo>
                  <a:pt x="5070228" y="4741755"/>
                </a:lnTo>
                <a:lnTo>
                  <a:pt x="5076750" y="4733033"/>
                </a:lnTo>
                <a:lnTo>
                  <a:pt x="5076756" y="4733027"/>
                </a:lnTo>
                <a:lnTo>
                  <a:pt x="5076754" y="4733029"/>
                </a:lnTo>
                <a:lnTo>
                  <a:pt x="5077666" y="4732020"/>
                </a:lnTo>
                <a:lnTo>
                  <a:pt x="5079912" y="4729535"/>
                </a:lnTo>
                <a:lnTo>
                  <a:pt x="5087740" y="4718891"/>
                </a:lnTo>
                <a:lnTo>
                  <a:pt x="5088260" y="4719370"/>
                </a:lnTo>
                <a:lnTo>
                  <a:pt x="5088946" y="4720003"/>
                </a:lnTo>
                <a:lnTo>
                  <a:pt x="5088946" y="4720002"/>
                </a:lnTo>
                <a:lnTo>
                  <a:pt x="5088260" y="4719370"/>
                </a:lnTo>
                <a:lnTo>
                  <a:pt x="5087740" y="4718890"/>
                </a:lnTo>
                <a:lnTo>
                  <a:pt x="5087740" y="4718891"/>
                </a:lnTo>
                <a:lnTo>
                  <a:pt x="5087738" y="4718889"/>
                </a:lnTo>
                <a:lnTo>
                  <a:pt x="5079912" y="4729534"/>
                </a:lnTo>
                <a:lnTo>
                  <a:pt x="5077666" y="4732020"/>
                </a:lnTo>
                <a:lnTo>
                  <a:pt x="5076756" y="4733027"/>
                </a:lnTo>
                <a:lnTo>
                  <a:pt x="5084866" y="4722179"/>
                </a:lnTo>
                <a:lnTo>
                  <a:pt x="5112846" y="4689674"/>
                </a:lnTo>
                <a:lnTo>
                  <a:pt x="5170328" y="4607892"/>
                </a:lnTo>
                <a:lnTo>
                  <a:pt x="5181058" y="4593545"/>
                </a:lnTo>
                <a:lnTo>
                  <a:pt x="5163884" y="4620101"/>
                </a:lnTo>
                <a:lnTo>
                  <a:pt x="5155628" y="4630416"/>
                </a:lnTo>
                <a:lnTo>
                  <a:pt x="5155628" y="4630417"/>
                </a:lnTo>
                <a:lnTo>
                  <a:pt x="5163884" y="4620101"/>
                </a:lnTo>
                <a:lnTo>
                  <a:pt x="5181064" y="4593537"/>
                </a:lnTo>
                <a:lnTo>
                  <a:pt x="5209722" y="4555211"/>
                </a:lnTo>
                <a:lnTo>
                  <a:pt x="5211414" y="4552427"/>
                </a:lnTo>
                <a:lnTo>
                  <a:pt x="5226802" y="4562819"/>
                </a:lnTo>
                <a:cubicBezTo>
                  <a:pt x="5358192" y="4638677"/>
                  <a:pt x="5491104" y="4684405"/>
                  <a:pt x="5601922" y="4697745"/>
                </a:cubicBezTo>
                <a:lnTo>
                  <a:pt x="5657292" y="4701310"/>
                </a:lnTo>
                <a:lnTo>
                  <a:pt x="5694544" y="4640395"/>
                </a:lnTo>
                <a:lnTo>
                  <a:pt x="5728670" y="4577678"/>
                </a:lnTo>
                <a:lnTo>
                  <a:pt x="5697898" y="4531507"/>
                </a:lnTo>
                <a:cubicBezTo>
                  <a:pt x="5630938" y="4442206"/>
                  <a:pt x="5524880" y="4349967"/>
                  <a:pt x="5393490" y="4274108"/>
                </a:cubicBezTo>
                <a:lnTo>
                  <a:pt x="5374682" y="4264946"/>
                </a:lnTo>
                <a:lnTo>
                  <a:pt x="5389186" y="4234839"/>
                </a:lnTo>
                <a:lnTo>
                  <a:pt x="5410438" y="4193324"/>
                </a:lnTo>
                <a:lnTo>
                  <a:pt x="5410468" y="4193263"/>
                </a:lnTo>
                <a:lnTo>
                  <a:pt x="5393242" y="4226911"/>
                </a:lnTo>
                <a:lnTo>
                  <a:pt x="5395658" y="4221404"/>
                </a:lnTo>
                <a:lnTo>
                  <a:pt x="5433136" y="4143603"/>
                </a:lnTo>
                <a:lnTo>
                  <a:pt x="5450116" y="4097213"/>
                </a:lnTo>
                <a:lnTo>
                  <a:pt x="5459522" y="4075762"/>
                </a:lnTo>
                <a:lnTo>
                  <a:pt x="5459122" y="4075638"/>
                </a:lnTo>
                <a:lnTo>
                  <a:pt x="5464428" y="4063537"/>
                </a:lnTo>
                <a:lnTo>
                  <a:pt x="5479284" y="4017518"/>
                </a:lnTo>
                <a:lnTo>
                  <a:pt x="5491086" y="3985268"/>
                </a:lnTo>
                <a:lnTo>
                  <a:pt x="5510376" y="3991922"/>
                </a:lnTo>
                <a:cubicBezTo>
                  <a:pt x="5656922" y="4031189"/>
                  <a:pt x="5797140" y="4040959"/>
                  <a:pt x="5907634" y="4025162"/>
                </a:cubicBezTo>
                <a:lnTo>
                  <a:pt x="5962040" y="4014274"/>
                </a:lnTo>
                <a:lnTo>
                  <a:pt x="5982258" y="3945794"/>
                </a:lnTo>
                <a:lnTo>
                  <a:pt x="5998988" y="3876381"/>
                </a:lnTo>
                <a:lnTo>
                  <a:pt x="5957316" y="3839749"/>
                </a:lnTo>
                <a:cubicBezTo>
                  <a:pt x="5869524" y="3770820"/>
                  <a:pt x="5743206" y="3709174"/>
                  <a:pt x="5596660" y="3669907"/>
                </a:cubicBezTo>
                <a:lnTo>
                  <a:pt x="5577766" y="3666244"/>
                </a:lnTo>
                <a:lnTo>
                  <a:pt x="5584022" y="3625242"/>
                </a:lnTo>
                <a:lnTo>
                  <a:pt x="5592674" y="3584913"/>
                </a:lnTo>
                <a:lnTo>
                  <a:pt x="5594130" y="3571780"/>
                </a:lnTo>
                <a:lnTo>
                  <a:pt x="5595022" y="3571981"/>
                </a:lnTo>
                <a:lnTo>
                  <a:pt x="5595020" y="3571980"/>
                </a:lnTo>
                <a:lnTo>
                  <a:pt x="5594434" y="3571848"/>
                </a:lnTo>
                <a:lnTo>
                  <a:pt x="5600432" y="3517727"/>
                </a:lnTo>
                <a:lnTo>
                  <a:pt x="5611050" y="3448154"/>
                </a:lnTo>
                <a:lnTo>
                  <a:pt x="5615218" y="3365584"/>
                </a:lnTo>
                <a:lnTo>
                  <a:pt x="5636524" y="3367084"/>
                </a:lnTo>
                <a:cubicBezTo>
                  <a:pt x="5788240" y="3367084"/>
                  <a:pt x="5926208" y="3340231"/>
                  <a:pt x="6028848" y="3296374"/>
                </a:cubicBezTo>
                <a:lnTo>
                  <a:pt x="6078584" y="3271776"/>
                </a:lnTo>
                <a:lnTo>
                  <a:pt x="6080390" y="3200396"/>
                </a:lnTo>
                <a:lnTo>
                  <a:pt x="6078584" y="3129020"/>
                </a:lnTo>
                <a:lnTo>
                  <a:pt x="6028848" y="3104421"/>
                </a:lnTo>
                <a:cubicBezTo>
                  <a:pt x="5926210" y="3060564"/>
                  <a:pt x="5788240" y="3033712"/>
                  <a:pt x="5636524" y="3033712"/>
                </a:cubicBezTo>
                <a:lnTo>
                  <a:pt x="5615218" y="3035211"/>
                </a:lnTo>
                <a:lnTo>
                  <a:pt x="5611050" y="2952646"/>
                </a:lnTo>
                <a:lnTo>
                  <a:pt x="5605348" y="2915284"/>
                </a:lnTo>
                <a:lnTo>
                  <a:pt x="5601084" y="2867547"/>
                </a:lnTo>
                <a:lnTo>
                  <a:pt x="5585502" y="2785252"/>
                </a:lnTo>
                <a:lnTo>
                  <a:pt x="5584026" y="2775578"/>
                </a:lnTo>
                <a:lnTo>
                  <a:pt x="5592674" y="2815887"/>
                </a:lnTo>
                <a:lnTo>
                  <a:pt x="5592674" y="2815885"/>
                </a:lnTo>
                <a:lnTo>
                  <a:pt x="5584026" y="2775575"/>
                </a:lnTo>
                <a:lnTo>
                  <a:pt x="5577766" y="2734553"/>
                </a:lnTo>
                <a:lnTo>
                  <a:pt x="5596658" y="2730890"/>
                </a:lnTo>
                <a:cubicBezTo>
                  <a:pt x="5743204" y="2691623"/>
                  <a:pt x="5869522" y="2629977"/>
                  <a:pt x="5957314" y="2561050"/>
                </a:cubicBezTo>
                <a:lnTo>
                  <a:pt x="5998988" y="2524417"/>
                </a:lnTo>
                <a:lnTo>
                  <a:pt x="5982256" y="2455001"/>
                </a:lnTo>
                <a:lnTo>
                  <a:pt x="5962040" y="2386522"/>
                </a:lnTo>
                <a:lnTo>
                  <a:pt x="5907632" y="2375634"/>
                </a:lnTo>
                <a:cubicBezTo>
                  <a:pt x="5797140" y="2359837"/>
                  <a:pt x="5656920" y="2369608"/>
                  <a:pt x="5510376" y="2408875"/>
                </a:cubicBezTo>
                <a:lnTo>
                  <a:pt x="5491086" y="2415527"/>
                </a:lnTo>
                <a:lnTo>
                  <a:pt x="5479282" y="2383279"/>
                </a:lnTo>
                <a:lnTo>
                  <a:pt x="5475102" y="2370329"/>
                </a:lnTo>
                <a:lnTo>
                  <a:pt x="5468478" y="2353758"/>
                </a:lnTo>
                <a:lnTo>
                  <a:pt x="5433136" y="2257197"/>
                </a:lnTo>
                <a:lnTo>
                  <a:pt x="5413990" y="2217451"/>
                </a:lnTo>
                <a:lnTo>
                  <a:pt x="5408456" y="2203606"/>
                </a:lnTo>
                <a:lnTo>
                  <a:pt x="5389220" y="2166033"/>
                </a:lnTo>
                <a:lnTo>
                  <a:pt x="5374682" y="2135854"/>
                </a:lnTo>
                <a:lnTo>
                  <a:pt x="5393488" y="2126692"/>
                </a:lnTo>
                <a:cubicBezTo>
                  <a:pt x="5524878" y="2050835"/>
                  <a:pt x="5630936" y="1958594"/>
                  <a:pt x="5697896" y="1869292"/>
                </a:cubicBezTo>
                <a:lnTo>
                  <a:pt x="5728670" y="1823122"/>
                </a:lnTo>
                <a:lnTo>
                  <a:pt x="5694542" y="1760403"/>
                </a:lnTo>
                <a:lnTo>
                  <a:pt x="5657290" y="1699489"/>
                </a:lnTo>
                <a:lnTo>
                  <a:pt x="5601920" y="1703055"/>
                </a:lnTo>
                <a:cubicBezTo>
                  <a:pt x="5491102" y="1716392"/>
                  <a:pt x="5358190" y="1762123"/>
                  <a:pt x="5226800" y="1837981"/>
                </a:cubicBezTo>
                <a:lnTo>
                  <a:pt x="5211412" y="1848371"/>
                </a:lnTo>
                <a:lnTo>
                  <a:pt x="5209722" y="1845589"/>
                </a:lnTo>
                <a:lnTo>
                  <a:pt x="5181064" y="1807263"/>
                </a:lnTo>
                <a:lnTo>
                  <a:pt x="5168092" y="1787205"/>
                </a:lnTo>
                <a:lnTo>
                  <a:pt x="5127656" y="1735845"/>
                </a:lnTo>
                <a:lnTo>
                  <a:pt x="5070228" y="1659046"/>
                </a:lnTo>
                <a:lnTo>
                  <a:pt x="5025082" y="1609372"/>
                </a:lnTo>
                <a:lnTo>
                  <a:pt x="5040866" y="1595667"/>
                </a:lnTo>
                <a:cubicBezTo>
                  <a:pt x="5148144" y="1488388"/>
                  <a:pt x="5226716" y="1371840"/>
                  <a:pt x="5268280" y="1268253"/>
                </a:cubicBezTo>
                <a:lnTo>
                  <a:pt x="5286056" y="1215690"/>
                </a:lnTo>
                <a:lnTo>
                  <a:pt x="5236858" y="1163941"/>
                </a:lnTo>
                <a:lnTo>
                  <a:pt x="5185112" y="1114746"/>
                </a:lnTo>
                <a:lnTo>
                  <a:pt x="5132550" y="1132520"/>
                </a:lnTo>
                <a:cubicBezTo>
                  <a:pt x="5028960" y="1174084"/>
                  <a:pt x="4912414" y="1252657"/>
                  <a:pt x="4805134" y="1359937"/>
                </a:cubicBezTo>
                <a:lnTo>
                  <a:pt x="4791428" y="1375719"/>
                </a:lnTo>
                <a:lnTo>
                  <a:pt x="4741754" y="1330572"/>
                </a:lnTo>
                <a:lnTo>
                  <a:pt x="4716718" y="1311852"/>
                </a:lnTo>
                <a:lnTo>
                  <a:pt x="4689246" y="1288203"/>
                </a:lnTo>
                <a:lnTo>
                  <a:pt x="4620094" y="1239597"/>
                </a:lnTo>
                <a:lnTo>
                  <a:pt x="4555212" y="1191078"/>
                </a:lnTo>
                <a:lnTo>
                  <a:pt x="4552426" y="1189386"/>
                </a:lnTo>
                <a:lnTo>
                  <a:pt x="4562816" y="1173999"/>
                </a:lnTo>
                <a:cubicBezTo>
                  <a:pt x="4638674" y="1042610"/>
                  <a:pt x="4684404" y="909700"/>
                  <a:pt x="4697742" y="798881"/>
                </a:cubicBezTo>
                <a:lnTo>
                  <a:pt x="4701308" y="743509"/>
                </a:lnTo>
                <a:lnTo>
                  <a:pt x="4640392" y="706257"/>
                </a:lnTo>
                <a:lnTo>
                  <a:pt x="4577676" y="672131"/>
                </a:lnTo>
                <a:lnTo>
                  <a:pt x="4531504" y="702904"/>
                </a:lnTo>
                <a:cubicBezTo>
                  <a:pt x="4442202" y="769864"/>
                  <a:pt x="4349964" y="875922"/>
                  <a:pt x="4274104" y="1007313"/>
                </a:cubicBezTo>
                <a:lnTo>
                  <a:pt x="4264946" y="1026118"/>
                </a:lnTo>
                <a:lnTo>
                  <a:pt x="4234730" y="1011563"/>
                </a:lnTo>
                <a:lnTo>
                  <a:pt x="4232818" y="1010583"/>
                </a:lnTo>
                <a:lnTo>
                  <a:pt x="4231480" y="1009997"/>
                </a:lnTo>
                <a:lnTo>
                  <a:pt x="4143604" y="967664"/>
                </a:lnTo>
                <a:lnTo>
                  <a:pt x="4091228" y="948495"/>
                </a:lnTo>
                <a:lnTo>
                  <a:pt x="4075644" y="941661"/>
                </a:lnTo>
                <a:lnTo>
                  <a:pt x="4075638" y="941681"/>
                </a:lnTo>
                <a:lnTo>
                  <a:pt x="4063538" y="936376"/>
                </a:lnTo>
                <a:lnTo>
                  <a:pt x="4017594" y="921545"/>
                </a:lnTo>
                <a:lnTo>
                  <a:pt x="3985270" y="909714"/>
                </a:lnTo>
                <a:lnTo>
                  <a:pt x="3991922" y="890428"/>
                </a:lnTo>
                <a:cubicBezTo>
                  <a:pt x="4031190" y="743880"/>
                  <a:pt x="4040960" y="603661"/>
                  <a:pt x="4025162" y="493169"/>
                </a:cubicBezTo>
                <a:lnTo>
                  <a:pt x="4014276" y="438762"/>
                </a:lnTo>
                <a:lnTo>
                  <a:pt x="3945794" y="418544"/>
                </a:lnTo>
                <a:lnTo>
                  <a:pt x="3876382" y="401812"/>
                </a:lnTo>
                <a:lnTo>
                  <a:pt x="3839748" y="443487"/>
                </a:lnTo>
                <a:cubicBezTo>
                  <a:pt x="3770820" y="531278"/>
                  <a:pt x="3709174" y="657597"/>
                  <a:pt x="3669908" y="804142"/>
                </a:cubicBezTo>
                <a:lnTo>
                  <a:pt x="3666244" y="823035"/>
                </a:lnTo>
                <a:lnTo>
                  <a:pt x="3625206" y="816772"/>
                </a:lnTo>
                <a:lnTo>
                  <a:pt x="3584914" y="808128"/>
                </a:lnTo>
                <a:lnTo>
                  <a:pt x="3571780" y="806671"/>
                </a:lnTo>
                <a:lnTo>
                  <a:pt x="3572002" y="805688"/>
                </a:lnTo>
                <a:lnTo>
                  <a:pt x="3572002" y="805687"/>
                </a:lnTo>
                <a:lnTo>
                  <a:pt x="3571784" y="806651"/>
                </a:lnTo>
                <a:lnTo>
                  <a:pt x="3524734" y="801438"/>
                </a:lnTo>
                <a:lnTo>
                  <a:pt x="3448154" y="789751"/>
                </a:lnTo>
                <a:lnTo>
                  <a:pt x="3365584" y="785581"/>
                </a:lnTo>
                <a:lnTo>
                  <a:pt x="3367084" y="764276"/>
                </a:lnTo>
                <a:cubicBezTo>
                  <a:pt x="3367084" y="612560"/>
                  <a:pt x="3340232" y="474591"/>
                  <a:pt x="3296374" y="371951"/>
                </a:cubicBezTo>
                <a:lnTo>
                  <a:pt x="3271776" y="322217"/>
                </a:lnTo>
                <a:close/>
                <a:moveTo>
                  <a:pt x="3200398" y="228971"/>
                </a:moveTo>
                <a:lnTo>
                  <a:pt x="3296614" y="231404"/>
                </a:lnTo>
                <a:lnTo>
                  <a:pt x="3296616" y="231404"/>
                </a:lnTo>
                <a:lnTo>
                  <a:pt x="3297744" y="231433"/>
                </a:lnTo>
                <a:lnTo>
                  <a:pt x="3299556" y="233404"/>
                </a:lnTo>
                <a:lnTo>
                  <a:pt x="3302356" y="235310"/>
                </a:lnTo>
                <a:lnTo>
                  <a:pt x="3313634" y="248727"/>
                </a:lnTo>
                <a:lnTo>
                  <a:pt x="3336220" y="273308"/>
                </a:lnTo>
                <a:lnTo>
                  <a:pt x="3340356" y="280516"/>
                </a:lnTo>
                <a:lnTo>
                  <a:pt x="3346850" y="288241"/>
                </a:lnTo>
                <a:lnTo>
                  <a:pt x="3367508" y="325595"/>
                </a:lnTo>
                <a:lnTo>
                  <a:pt x="3366164" y="325492"/>
                </a:lnTo>
                <a:lnTo>
                  <a:pt x="3387824" y="363240"/>
                </a:lnTo>
                <a:cubicBezTo>
                  <a:pt x="3422400" y="440849"/>
                  <a:pt x="3447024" y="539850"/>
                  <a:pt x="3457174" y="650333"/>
                </a:cubicBezTo>
                <a:lnTo>
                  <a:pt x="3459528" y="702320"/>
                </a:lnTo>
                <a:lnTo>
                  <a:pt x="3597524" y="717608"/>
                </a:lnTo>
                <a:lnTo>
                  <a:pt x="3596686" y="720250"/>
                </a:lnTo>
                <a:lnTo>
                  <a:pt x="3596686" y="720251"/>
                </a:lnTo>
                <a:lnTo>
                  <a:pt x="3597524" y="717608"/>
                </a:lnTo>
                <a:lnTo>
                  <a:pt x="3597524" y="717608"/>
                </a:lnTo>
                <a:lnTo>
                  <a:pt x="3612376" y="670765"/>
                </a:lnTo>
                <a:cubicBezTo>
                  <a:pt x="3650778" y="566673"/>
                  <a:pt x="3700186" y="477419"/>
                  <a:pt x="3753670" y="411403"/>
                </a:cubicBezTo>
                <a:lnTo>
                  <a:pt x="3784360" y="380548"/>
                </a:lnTo>
                <a:lnTo>
                  <a:pt x="3783036" y="380299"/>
                </a:lnTo>
                <a:lnTo>
                  <a:pt x="3812658" y="349565"/>
                </a:lnTo>
                <a:lnTo>
                  <a:pt x="3820930" y="343784"/>
                </a:lnTo>
                <a:lnTo>
                  <a:pt x="3826790" y="337892"/>
                </a:lnTo>
                <a:lnTo>
                  <a:pt x="3854970" y="319994"/>
                </a:lnTo>
                <a:lnTo>
                  <a:pt x="3869336" y="309954"/>
                </a:lnTo>
                <a:lnTo>
                  <a:pt x="3872534" y="308839"/>
                </a:lnTo>
                <a:lnTo>
                  <a:pt x="3874794" y="307402"/>
                </a:lnTo>
                <a:lnTo>
                  <a:pt x="3875892" y="307668"/>
                </a:lnTo>
                <a:lnTo>
                  <a:pt x="3875892" y="307666"/>
                </a:lnTo>
                <a:lnTo>
                  <a:pt x="3969460" y="330220"/>
                </a:lnTo>
                <a:lnTo>
                  <a:pt x="3969462" y="330220"/>
                </a:lnTo>
                <a:lnTo>
                  <a:pt x="3974988" y="331852"/>
                </a:lnTo>
                <a:lnTo>
                  <a:pt x="4061768" y="357471"/>
                </a:lnTo>
                <a:lnTo>
                  <a:pt x="4062854" y="357793"/>
                </a:lnTo>
                <a:lnTo>
                  <a:pt x="4064094" y="360170"/>
                </a:lnTo>
                <a:lnTo>
                  <a:pt x="4066304" y="362731"/>
                </a:lnTo>
                <a:lnTo>
                  <a:pt x="4073714" y="378584"/>
                </a:lnTo>
                <a:lnTo>
                  <a:pt x="4089182" y="408199"/>
                </a:lnTo>
                <a:lnTo>
                  <a:pt x="4091316" y="416243"/>
                </a:lnTo>
                <a:lnTo>
                  <a:pt x="4095582" y="425373"/>
                </a:lnTo>
                <a:lnTo>
                  <a:pt x="4105868" y="466802"/>
                </a:lnTo>
                <a:lnTo>
                  <a:pt x="4104598" y="466358"/>
                </a:lnTo>
                <a:lnTo>
                  <a:pt x="4115750" y="508423"/>
                </a:lnTo>
                <a:cubicBezTo>
                  <a:pt x="4129062" y="592336"/>
                  <a:pt x="4127224" y="694336"/>
                  <a:pt x="4108434" y="803682"/>
                </a:cubicBezTo>
                <a:lnTo>
                  <a:pt x="4097534" y="853225"/>
                </a:lnTo>
                <a:lnTo>
                  <a:pt x="4097496" y="853399"/>
                </a:lnTo>
                <a:lnTo>
                  <a:pt x="4097496" y="853399"/>
                </a:lnTo>
                <a:lnTo>
                  <a:pt x="4097534" y="853225"/>
                </a:lnTo>
                <a:lnTo>
                  <a:pt x="4097876" y="851677"/>
                </a:lnTo>
                <a:lnTo>
                  <a:pt x="4225026" y="907433"/>
                </a:lnTo>
                <a:lnTo>
                  <a:pt x="4253056" y="863589"/>
                </a:lnTo>
                <a:cubicBezTo>
                  <a:pt x="4317090" y="772983"/>
                  <a:pt x="4387914" y="699558"/>
                  <a:pt x="4456662" y="649635"/>
                </a:cubicBezTo>
                <a:lnTo>
                  <a:pt x="4494294" y="627775"/>
                </a:lnTo>
                <a:lnTo>
                  <a:pt x="4493080" y="627192"/>
                </a:lnTo>
                <a:lnTo>
                  <a:pt x="4529648" y="605169"/>
                </a:lnTo>
                <a:lnTo>
                  <a:pt x="4539132" y="601727"/>
                </a:lnTo>
                <a:lnTo>
                  <a:pt x="4546318" y="597552"/>
                </a:lnTo>
                <a:lnTo>
                  <a:pt x="4578170" y="587557"/>
                </a:lnTo>
                <a:lnTo>
                  <a:pt x="4594644" y="581578"/>
                </a:lnTo>
                <a:lnTo>
                  <a:pt x="4598022" y="581329"/>
                </a:lnTo>
                <a:lnTo>
                  <a:pt x="4600578" y="580527"/>
                </a:lnTo>
                <a:lnTo>
                  <a:pt x="4601568" y="581066"/>
                </a:lnTo>
                <a:lnTo>
                  <a:pt x="4601570" y="581066"/>
                </a:lnTo>
                <a:lnTo>
                  <a:pt x="4686112" y="627068"/>
                </a:lnTo>
                <a:lnTo>
                  <a:pt x="4686114" y="627067"/>
                </a:lnTo>
                <a:lnTo>
                  <a:pt x="4691030" y="630074"/>
                </a:lnTo>
                <a:lnTo>
                  <a:pt x="4768222" y="677282"/>
                </a:lnTo>
                <a:lnTo>
                  <a:pt x="4769186" y="677873"/>
                </a:lnTo>
                <a:lnTo>
                  <a:pt x="4769770" y="680491"/>
                </a:lnTo>
                <a:lnTo>
                  <a:pt x="4771242" y="683537"/>
                </a:lnTo>
                <a:lnTo>
                  <a:pt x="4774296" y="700768"/>
                </a:lnTo>
                <a:lnTo>
                  <a:pt x="4781572" y="733377"/>
                </a:lnTo>
                <a:lnTo>
                  <a:pt x="4781550" y="741699"/>
                </a:lnTo>
                <a:lnTo>
                  <a:pt x="4783308" y="751623"/>
                </a:lnTo>
                <a:lnTo>
                  <a:pt x="4782520" y="794301"/>
                </a:lnTo>
                <a:lnTo>
                  <a:pt x="4781410" y="793541"/>
                </a:lnTo>
                <a:lnTo>
                  <a:pt x="4781294" y="837061"/>
                </a:lnTo>
                <a:cubicBezTo>
                  <a:pt x="4772434" y="921561"/>
                  <a:pt x="4744260" y="1019611"/>
                  <a:pt x="4697810" y="1120368"/>
                </a:cubicBezTo>
                <a:lnTo>
                  <a:pt x="4674176" y="1165946"/>
                </a:lnTo>
                <a:lnTo>
                  <a:pt x="4745432" y="1216032"/>
                </a:lnTo>
                <a:lnTo>
                  <a:pt x="4784642" y="1249784"/>
                </a:lnTo>
                <a:lnTo>
                  <a:pt x="4822002" y="1215662"/>
                </a:lnTo>
                <a:cubicBezTo>
                  <a:pt x="4907302" y="1144717"/>
                  <a:pt x="4994718" y="1092124"/>
                  <a:pt x="5074044" y="1061696"/>
                </a:cubicBezTo>
                <a:lnTo>
                  <a:pt x="5116050" y="1050319"/>
                </a:lnTo>
                <a:lnTo>
                  <a:pt x="5115028" y="1049442"/>
                </a:lnTo>
                <a:lnTo>
                  <a:pt x="5156050" y="1037636"/>
                </a:lnTo>
                <a:lnTo>
                  <a:pt x="5166104" y="1036764"/>
                </a:lnTo>
                <a:lnTo>
                  <a:pt x="5174124" y="1034593"/>
                </a:lnTo>
                <a:lnTo>
                  <a:pt x="5207478" y="1033182"/>
                </a:lnTo>
                <a:lnTo>
                  <a:pt x="5224940" y="1031671"/>
                </a:lnTo>
                <a:lnTo>
                  <a:pt x="5228266" y="1032303"/>
                </a:lnTo>
                <a:lnTo>
                  <a:pt x="5230942" y="1032189"/>
                </a:lnTo>
                <a:lnTo>
                  <a:pt x="5231760" y="1032968"/>
                </a:lnTo>
                <a:lnTo>
                  <a:pt x="5231760" y="1032968"/>
                </a:lnTo>
                <a:lnTo>
                  <a:pt x="5301518" y="1099283"/>
                </a:lnTo>
                <a:lnTo>
                  <a:pt x="5301518" y="1099284"/>
                </a:lnTo>
                <a:lnTo>
                  <a:pt x="5305488" y="1103461"/>
                </a:lnTo>
                <a:lnTo>
                  <a:pt x="5367832" y="1169039"/>
                </a:lnTo>
                <a:lnTo>
                  <a:pt x="5368610" y="1169859"/>
                </a:lnTo>
                <a:lnTo>
                  <a:pt x="5368496" y="1172537"/>
                </a:lnTo>
                <a:lnTo>
                  <a:pt x="5369130" y="1175861"/>
                </a:lnTo>
                <a:lnTo>
                  <a:pt x="5367620" y="1193294"/>
                </a:lnTo>
                <a:lnTo>
                  <a:pt x="5366208" y="1226676"/>
                </a:lnTo>
                <a:lnTo>
                  <a:pt x="5364034" y="1234708"/>
                </a:lnTo>
                <a:lnTo>
                  <a:pt x="5363164" y="1244749"/>
                </a:lnTo>
                <a:lnTo>
                  <a:pt x="5351358" y="1285770"/>
                </a:lnTo>
                <a:lnTo>
                  <a:pt x="5350482" y="1284749"/>
                </a:lnTo>
                <a:lnTo>
                  <a:pt x="5339106" y="1326757"/>
                </a:lnTo>
                <a:cubicBezTo>
                  <a:pt x="5308678" y="1406083"/>
                  <a:pt x="5256086" y="1493499"/>
                  <a:pt x="5185140" y="1578800"/>
                </a:cubicBezTo>
                <a:lnTo>
                  <a:pt x="5150300" y="1616944"/>
                </a:lnTo>
                <a:lnTo>
                  <a:pt x="5150300" y="1616944"/>
                </a:lnTo>
                <a:lnTo>
                  <a:pt x="5149452" y="1617874"/>
                </a:lnTo>
                <a:lnTo>
                  <a:pt x="5147870" y="1619605"/>
                </a:lnTo>
                <a:lnTo>
                  <a:pt x="5147870" y="1619606"/>
                </a:lnTo>
                <a:lnTo>
                  <a:pt x="5149452" y="1617874"/>
                </a:lnTo>
                <a:lnTo>
                  <a:pt x="5150300" y="1616944"/>
                </a:lnTo>
                <a:lnTo>
                  <a:pt x="5236126" y="1725962"/>
                </a:lnTo>
                <a:lnTo>
                  <a:pt x="5280434" y="1702988"/>
                </a:lnTo>
                <a:cubicBezTo>
                  <a:pt x="5381190" y="1656541"/>
                  <a:pt x="5479240" y="1628367"/>
                  <a:pt x="5563738" y="1619506"/>
                </a:cubicBezTo>
                <a:lnTo>
                  <a:pt x="5607258" y="1619389"/>
                </a:lnTo>
                <a:lnTo>
                  <a:pt x="5606498" y="1618277"/>
                </a:lnTo>
                <a:lnTo>
                  <a:pt x="5649178" y="1617491"/>
                </a:lnTo>
                <a:lnTo>
                  <a:pt x="5659112" y="1619251"/>
                </a:lnTo>
                <a:lnTo>
                  <a:pt x="5667424" y="1619229"/>
                </a:lnTo>
                <a:lnTo>
                  <a:pt x="5700004" y="1626499"/>
                </a:lnTo>
                <a:lnTo>
                  <a:pt x="5717262" y="1629559"/>
                </a:lnTo>
                <a:lnTo>
                  <a:pt x="5720312" y="1631030"/>
                </a:lnTo>
                <a:lnTo>
                  <a:pt x="5722926" y="1631614"/>
                </a:lnTo>
                <a:lnTo>
                  <a:pt x="5723514" y="1632577"/>
                </a:lnTo>
                <a:lnTo>
                  <a:pt x="5723516" y="1632578"/>
                </a:lnTo>
                <a:lnTo>
                  <a:pt x="5773730" y="1714682"/>
                </a:lnTo>
                <a:lnTo>
                  <a:pt x="5776486" y="1719745"/>
                </a:lnTo>
                <a:lnTo>
                  <a:pt x="5819732" y="1799225"/>
                </a:lnTo>
                <a:lnTo>
                  <a:pt x="5820272" y="1800218"/>
                </a:lnTo>
                <a:lnTo>
                  <a:pt x="5819470" y="1802777"/>
                </a:lnTo>
                <a:lnTo>
                  <a:pt x="5819220" y="1806150"/>
                </a:lnTo>
                <a:lnTo>
                  <a:pt x="5813250" y="1822599"/>
                </a:lnTo>
                <a:lnTo>
                  <a:pt x="5803246" y="1854480"/>
                </a:lnTo>
                <a:lnTo>
                  <a:pt x="5799068" y="1861675"/>
                </a:lnTo>
                <a:lnTo>
                  <a:pt x="5795628" y="1871148"/>
                </a:lnTo>
                <a:lnTo>
                  <a:pt x="5773608" y="1907716"/>
                </a:lnTo>
                <a:lnTo>
                  <a:pt x="5773024" y="1906503"/>
                </a:lnTo>
                <a:lnTo>
                  <a:pt x="5751164" y="1944134"/>
                </a:lnTo>
                <a:cubicBezTo>
                  <a:pt x="5701242" y="2012882"/>
                  <a:pt x="5627818" y="2083709"/>
                  <a:pt x="5537212" y="2147741"/>
                </a:cubicBezTo>
                <a:lnTo>
                  <a:pt x="5495222" y="2174587"/>
                </a:lnTo>
                <a:lnTo>
                  <a:pt x="5546734" y="2303448"/>
                </a:lnTo>
                <a:lnTo>
                  <a:pt x="5544408" y="2303960"/>
                </a:lnTo>
                <a:lnTo>
                  <a:pt x="5544408" y="2303961"/>
                </a:lnTo>
                <a:lnTo>
                  <a:pt x="5597120" y="2292365"/>
                </a:lnTo>
                <a:cubicBezTo>
                  <a:pt x="5706466" y="2273574"/>
                  <a:pt x="5808466" y="2271736"/>
                  <a:pt x="5892378" y="2285047"/>
                </a:cubicBezTo>
                <a:lnTo>
                  <a:pt x="5934444" y="2296199"/>
                </a:lnTo>
                <a:lnTo>
                  <a:pt x="5933998" y="2294927"/>
                </a:lnTo>
                <a:lnTo>
                  <a:pt x="5975428" y="2305213"/>
                </a:lnTo>
                <a:lnTo>
                  <a:pt x="5984568" y="2309486"/>
                </a:lnTo>
                <a:lnTo>
                  <a:pt x="5992602" y="2311615"/>
                </a:lnTo>
                <a:lnTo>
                  <a:pt x="6022192" y="2327070"/>
                </a:lnTo>
                <a:lnTo>
                  <a:pt x="6038070" y="2334492"/>
                </a:lnTo>
                <a:lnTo>
                  <a:pt x="6040634" y="2336703"/>
                </a:lnTo>
                <a:lnTo>
                  <a:pt x="6043008" y="2337943"/>
                </a:lnTo>
                <a:lnTo>
                  <a:pt x="6043328" y="2339025"/>
                </a:lnTo>
                <a:lnTo>
                  <a:pt x="6043328" y="2339026"/>
                </a:lnTo>
                <a:lnTo>
                  <a:pt x="6070582" y="2431334"/>
                </a:lnTo>
                <a:lnTo>
                  <a:pt x="6070582" y="2431335"/>
                </a:lnTo>
                <a:lnTo>
                  <a:pt x="6071932" y="2436939"/>
                </a:lnTo>
                <a:lnTo>
                  <a:pt x="6093134" y="2524902"/>
                </a:lnTo>
                <a:lnTo>
                  <a:pt x="6093398" y="2526003"/>
                </a:lnTo>
                <a:lnTo>
                  <a:pt x="6091960" y="2528267"/>
                </a:lnTo>
                <a:lnTo>
                  <a:pt x="6090848" y="2531460"/>
                </a:lnTo>
                <a:lnTo>
                  <a:pt x="6080822" y="2545803"/>
                </a:lnTo>
                <a:lnTo>
                  <a:pt x="6062910" y="2574008"/>
                </a:lnTo>
                <a:lnTo>
                  <a:pt x="6057010" y="2579877"/>
                </a:lnTo>
                <a:lnTo>
                  <a:pt x="6051236" y="2588136"/>
                </a:lnTo>
                <a:lnTo>
                  <a:pt x="6020500" y="2617759"/>
                </a:lnTo>
                <a:lnTo>
                  <a:pt x="6020252" y="2616437"/>
                </a:lnTo>
                <a:lnTo>
                  <a:pt x="5989396" y="2647128"/>
                </a:lnTo>
                <a:cubicBezTo>
                  <a:pt x="5923382" y="2700615"/>
                  <a:pt x="5834128" y="2750020"/>
                  <a:pt x="5730038" y="2788422"/>
                </a:cubicBezTo>
                <a:lnTo>
                  <a:pt x="5681964" y="2803664"/>
                </a:lnTo>
                <a:lnTo>
                  <a:pt x="5691680" y="2854976"/>
                </a:lnTo>
                <a:lnTo>
                  <a:pt x="5699388" y="2941307"/>
                </a:lnTo>
                <a:lnTo>
                  <a:pt x="5750468" y="2943620"/>
                </a:lnTo>
                <a:cubicBezTo>
                  <a:pt x="5860952" y="2953770"/>
                  <a:pt x="5959952" y="2978395"/>
                  <a:pt x="6037560" y="3012972"/>
                </a:cubicBezTo>
                <a:lnTo>
                  <a:pt x="6075308" y="3034630"/>
                </a:lnTo>
                <a:lnTo>
                  <a:pt x="6075204" y="3033288"/>
                </a:lnTo>
                <a:lnTo>
                  <a:pt x="6112558" y="3053946"/>
                </a:lnTo>
                <a:lnTo>
                  <a:pt x="6120284" y="3060437"/>
                </a:lnTo>
                <a:lnTo>
                  <a:pt x="6127492" y="3064575"/>
                </a:lnTo>
                <a:lnTo>
                  <a:pt x="6152074" y="3087161"/>
                </a:lnTo>
                <a:lnTo>
                  <a:pt x="6165490" y="3098440"/>
                </a:lnTo>
                <a:lnTo>
                  <a:pt x="6167396" y="3101240"/>
                </a:lnTo>
                <a:lnTo>
                  <a:pt x="6169366" y="3103052"/>
                </a:lnTo>
                <a:lnTo>
                  <a:pt x="6169396" y="3104178"/>
                </a:lnTo>
                <a:lnTo>
                  <a:pt x="6169396" y="3104180"/>
                </a:lnTo>
                <a:lnTo>
                  <a:pt x="6171830" y="3200396"/>
                </a:lnTo>
                <a:lnTo>
                  <a:pt x="6171828" y="3200396"/>
                </a:lnTo>
                <a:lnTo>
                  <a:pt x="6171682" y="3206158"/>
                </a:lnTo>
                <a:lnTo>
                  <a:pt x="6169396" y="3296612"/>
                </a:lnTo>
                <a:lnTo>
                  <a:pt x="6169368" y="3297743"/>
                </a:lnTo>
                <a:lnTo>
                  <a:pt x="6167392" y="3299556"/>
                </a:lnTo>
                <a:lnTo>
                  <a:pt x="6165490" y="3302354"/>
                </a:lnTo>
                <a:lnTo>
                  <a:pt x="6152094" y="3313614"/>
                </a:lnTo>
                <a:lnTo>
                  <a:pt x="6127492" y="3336221"/>
                </a:lnTo>
                <a:lnTo>
                  <a:pt x="6120274" y="3340362"/>
                </a:lnTo>
                <a:lnTo>
                  <a:pt x="6112560" y="3346847"/>
                </a:lnTo>
                <a:lnTo>
                  <a:pt x="6075206" y="3367504"/>
                </a:lnTo>
                <a:lnTo>
                  <a:pt x="6075308" y="3366164"/>
                </a:lnTo>
                <a:lnTo>
                  <a:pt x="6037560" y="3387823"/>
                </a:lnTo>
                <a:cubicBezTo>
                  <a:pt x="5959952" y="3422399"/>
                  <a:pt x="5860952" y="3447023"/>
                  <a:pt x="5750468" y="3457174"/>
                </a:cubicBezTo>
                <a:lnTo>
                  <a:pt x="5698778" y="3459515"/>
                </a:lnTo>
                <a:lnTo>
                  <a:pt x="5683476" y="3597613"/>
                </a:lnTo>
                <a:lnTo>
                  <a:pt x="5681018" y="3596833"/>
                </a:lnTo>
                <a:lnTo>
                  <a:pt x="5681018" y="3596834"/>
                </a:lnTo>
                <a:lnTo>
                  <a:pt x="5730038" y="3612377"/>
                </a:lnTo>
                <a:cubicBezTo>
                  <a:pt x="5834130" y="3650778"/>
                  <a:pt x="5923384" y="3700186"/>
                  <a:pt x="5989398" y="3753670"/>
                </a:cubicBezTo>
                <a:lnTo>
                  <a:pt x="6020252" y="3784360"/>
                </a:lnTo>
                <a:lnTo>
                  <a:pt x="6020502" y="3783037"/>
                </a:lnTo>
                <a:lnTo>
                  <a:pt x="6051238" y="3812659"/>
                </a:lnTo>
                <a:lnTo>
                  <a:pt x="6057018" y="3820930"/>
                </a:lnTo>
                <a:lnTo>
                  <a:pt x="6062910" y="3826791"/>
                </a:lnTo>
                <a:lnTo>
                  <a:pt x="6080808" y="3854970"/>
                </a:lnTo>
                <a:lnTo>
                  <a:pt x="6090848" y="3869336"/>
                </a:lnTo>
                <a:lnTo>
                  <a:pt x="6091964" y="3872534"/>
                </a:lnTo>
                <a:lnTo>
                  <a:pt x="6093400" y="3874795"/>
                </a:lnTo>
                <a:lnTo>
                  <a:pt x="6093136" y="3875891"/>
                </a:lnTo>
                <a:lnTo>
                  <a:pt x="6093136" y="3875893"/>
                </a:lnTo>
                <a:lnTo>
                  <a:pt x="6070584" y="3969461"/>
                </a:lnTo>
                <a:lnTo>
                  <a:pt x="6070582" y="3969462"/>
                </a:lnTo>
                <a:lnTo>
                  <a:pt x="6068950" y="3974988"/>
                </a:lnTo>
                <a:lnTo>
                  <a:pt x="6043330" y="4061768"/>
                </a:lnTo>
                <a:lnTo>
                  <a:pt x="6043010" y="4062853"/>
                </a:lnTo>
                <a:lnTo>
                  <a:pt x="6040632" y="4064094"/>
                </a:lnTo>
                <a:lnTo>
                  <a:pt x="6038070" y="4066304"/>
                </a:lnTo>
                <a:lnTo>
                  <a:pt x="6022218" y="4073713"/>
                </a:lnTo>
                <a:lnTo>
                  <a:pt x="5992602" y="4089182"/>
                </a:lnTo>
                <a:lnTo>
                  <a:pt x="5984558" y="4091315"/>
                </a:lnTo>
                <a:lnTo>
                  <a:pt x="5975430" y="4095581"/>
                </a:lnTo>
                <a:lnTo>
                  <a:pt x="5934000" y="4105868"/>
                </a:lnTo>
                <a:lnTo>
                  <a:pt x="5934446" y="4104598"/>
                </a:lnTo>
                <a:lnTo>
                  <a:pt x="5892380" y="4115750"/>
                </a:lnTo>
                <a:cubicBezTo>
                  <a:pt x="5808466" y="4129062"/>
                  <a:pt x="5706466" y="4127223"/>
                  <a:pt x="5597118" y="4108433"/>
                </a:cubicBezTo>
                <a:lnTo>
                  <a:pt x="5549520" y="4097961"/>
                </a:lnTo>
                <a:lnTo>
                  <a:pt x="5493706" y="4225243"/>
                </a:lnTo>
                <a:lnTo>
                  <a:pt x="5537214" y="4253058"/>
                </a:lnTo>
                <a:cubicBezTo>
                  <a:pt x="5627818" y="4317092"/>
                  <a:pt x="5701244" y="4387918"/>
                  <a:pt x="5751166" y="4456665"/>
                </a:cubicBezTo>
                <a:lnTo>
                  <a:pt x="5773028" y="4494295"/>
                </a:lnTo>
                <a:lnTo>
                  <a:pt x="5773612" y="4493081"/>
                </a:lnTo>
                <a:lnTo>
                  <a:pt x="5795632" y="4529649"/>
                </a:lnTo>
                <a:lnTo>
                  <a:pt x="5799074" y="4539135"/>
                </a:lnTo>
                <a:lnTo>
                  <a:pt x="5803250" y="4546320"/>
                </a:lnTo>
                <a:lnTo>
                  <a:pt x="5813244" y="4578172"/>
                </a:lnTo>
                <a:lnTo>
                  <a:pt x="5819224" y="4594647"/>
                </a:lnTo>
                <a:lnTo>
                  <a:pt x="5819474" y="4598025"/>
                </a:lnTo>
                <a:lnTo>
                  <a:pt x="5820276" y="4600580"/>
                </a:lnTo>
                <a:lnTo>
                  <a:pt x="5819736" y="4601570"/>
                </a:lnTo>
                <a:lnTo>
                  <a:pt x="5819736" y="4601571"/>
                </a:lnTo>
                <a:lnTo>
                  <a:pt x="5773734" y="4686115"/>
                </a:lnTo>
                <a:lnTo>
                  <a:pt x="5770728" y="4691032"/>
                </a:lnTo>
                <a:lnTo>
                  <a:pt x="5723520" y="4768224"/>
                </a:lnTo>
                <a:lnTo>
                  <a:pt x="5722928" y="4769190"/>
                </a:lnTo>
                <a:lnTo>
                  <a:pt x="5720310" y="4769773"/>
                </a:lnTo>
                <a:lnTo>
                  <a:pt x="5717266" y="4771244"/>
                </a:lnTo>
                <a:lnTo>
                  <a:pt x="5700036" y="4774297"/>
                </a:lnTo>
                <a:lnTo>
                  <a:pt x="5667424" y="4781575"/>
                </a:lnTo>
                <a:lnTo>
                  <a:pt x="5659102" y="4781552"/>
                </a:lnTo>
                <a:lnTo>
                  <a:pt x="5649180" y="4783311"/>
                </a:lnTo>
                <a:lnTo>
                  <a:pt x="5606500" y="4782524"/>
                </a:lnTo>
                <a:lnTo>
                  <a:pt x="5607260" y="4781414"/>
                </a:lnTo>
                <a:lnTo>
                  <a:pt x="5563740" y="4781297"/>
                </a:lnTo>
                <a:cubicBezTo>
                  <a:pt x="5479242" y="4772436"/>
                  <a:pt x="5381192" y="4744261"/>
                  <a:pt x="5280434" y="4697811"/>
                </a:cubicBezTo>
                <a:lnTo>
                  <a:pt x="5235254" y="4674385"/>
                </a:lnTo>
                <a:lnTo>
                  <a:pt x="5185018" y="4745859"/>
                </a:lnTo>
                <a:lnTo>
                  <a:pt x="5151336" y="4784989"/>
                </a:lnTo>
                <a:lnTo>
                  <a:pt x="5185140" y="4822001"/>
                </a:lnTo>
                <a:cubicBezTo>
                  <a:pt x="5256086" y="4907303"/>
                  <a:pt x="5308678" y="4994718"/>
                  <a:pt x="5339108" y="5074045"/>
                </a:cubicBezTo>
                <a:lnTo>
                  <a:pt x="5350482" y="5116051"/>
                </a:lnTo>
                <a:lnTo>
                  <a:pt x="5351360" y="5115029"/>
                </a:lnTo>
                <a:lnTo>
                  <a:pt x="5363166" y="5156050"/>
                </a:lnTo>
                <a:lnTo>
                  <a:pt x="5364038" y="5166103"/>
                </a:lnTo>
                <a:lnTo>
                  <a:pt x="5366210" y="5174124"/>
                </a:lnTo>
                <a:lnTo>
                  <a:pt x="5367618" y="5207477"/>
                </a:lnTo>
                <a:lnTo>
                  <a:pt x="5369132" y="5224939"/>
                </a:lnTo>
                <a:lnTo>
                  <a:pt x="5368500" y="5228267"/>
                </a:lnTo>
                <a:lnTo>
                  <a:pt x="5368612" y="5230941"/>
                </a:lnTo>
                <a:lnTo>
                  <a:pt x="5367834" y="5231759"/>
                </a:lnTo>
                <a:lnTo>
                  <a:pt x="5367834" y="5231761"/>
                </a:lnTo>
                <a:lnTo>
                  <a:pt x="5301520" y="5301516"/>
                </a:lnTo>
                <a:lnTo>
                  <a:pt x="5301518" y="5301518"/>
                </a:lnTo>
                <a:lnTo>
                  <a:pt x="5297342" y="5305489"/>
                </a:lnTo>
                <a:lnTo>
                  <a:pt x="5231762" y="5367830"/>
                </a:lnTo>
                <a:lnTo>
                  <a:pt x="5230944" y="5368610"/>
                </a:lnTo>
                <a:lnTo>
                  <a:pt x="5228264" y="5368496"/>
                </a:lnTo>
                <a:lnTo>
                  <a:pt x="5224942" y="5369130"/>
                </a:lnTo>
                <a:lnTo>
                  <a:pt x="5207508" y="5367620"/>
                </a:lnTo>
                <a:lnTo>
                  <a:pt x="5174126" y="5366208"/>
                </a:lnTo>
                <a:lnTo>
                  <a:pt x="5166092" y="5364033"/>
                </a:lnTo>
                <a:lnTo>
                  <a:pt x="5156054" y="5363162"/>
                </a:lnTo>
                <a:lnTo>
                  <a:pt x="5115032" y="5351357"/>
                </a:lnTo>
                <a:lnTo>
                  <a:pt x="5116052" y="5350480"/>
                </a:lnTo>
                <a:lnTo>
                  <a:pt x="5074046" y="5339105"/>
                </a:lnTo>
                <a:cubicBezTo>
                  <a:pt x="4994720" y="5308676"/>
                  <a:pt x="4907302" y="5256086"/>
                  <a:pt x="4822002" y="5185139"/>
                </a:cubicBezTo>
                <a:lnTo>
                  <a:pt x="4784224" y="5150634"/>
                </a:lnTo>
                <a:lnTo>
                  <a:pt x="4675064" y="5236566"/>
                </a:lnTo>
                <a:lnTo>
                  <a:pt x="4674178" y="5234861"/>
                </a:lnTo>
                <a:lnTo>
                  <a:pt x="4674178" y="5234862"/>
                </a:lnTo>
                <a:lnTo>
                  <a:pt x="4697808" y="5280436"/>
                </a:lnTo>
                <a:cubicBezTo>
                  <a:pt x="4744258" y="5381192"/>
                  <a:pt x="4772434" y="5479241"/>
                  <a:pt x="4781294" y="5563740"/>
                </a:cubicBezTo>
                <a:lnTo>
                  <a:pt x="4781410" y="5607259"/>
                </a:lnTo>
                <a:lnTo>
                  <a:pt x="4782522" y="5606500"/>
                </a:lnTo>
                <a:lnTo>
                  <a:pt x="4783310" y="5649179"/>
                </a:lnTo>
                <a:lnTo>
                  <a:pt x="4781548" y="5659114"/>
                </a:lnTo>
                <a:lnTo>
                  <a:pt x="4781570" y="5667425"/>
                </a:lnTo>
                <a:lnTo>
                  <a:pt x="4774302" y="5700007"/>
                </a:lnTo>
                <a:lnTo>
                  <a:pt x="4771242" y="5717265"/>
                </a:lnTo>
                <a:lnTo>
                  <a:pt x="4769770" y="5720314"/>
                </a:lnTo>
                <a:lnTo>
                  <a:pt x="4769186" y="5722928"/>
                </a:lnTo>
                <a:lnTo>
                  <a:pt x="4768222" y="5723516"/>
                </a:lnTo>
                <a:lnTo>
                  <a:pt x="4768224" y="5723517"/>
                </a:lnTo>
                <a:lnTo>
                  <a:pt x="4686114" y="5773733"/>
                </a:lnTo>
                <a:lnTo>
                  <a:pt x="4686112" y="5773734"/>
                </a:lnTo>
                <a:lnTo>
                  <a:pt x="4681050" y="5776488"/>
                </a:lnTo>
                <a:lnTo>
                  <a:pt x="4601572" y="5819734"/>
                </a:lnTo>
                <a:lnTo>
                  <a:pt x="4600578" y="5820274"/>
                </a:lnTo>
                <a:lnTo>
                  <a:pt x="4598020" y="5819471"/>
                </a:lnTo>
                <a:lnTo>
                  <a:pt x="4594646" y="5819222"/>
                </a:lnTo>
                <a:lnTo>
                  <a:pt x="4578196" y="5813252"/>
                </a:lnTo>
                <a:lnTo>
                  <a:pt x="4546318" y="5803248"/>
                </a:lnTo>
                <a:lnTo>
                  <a:pt x="4539122" y="5799068"/>
                </a:lnTo>
                <a:lnTo>
                  <a:pt x="4529648" y="5795630"/>
                </a:lnTo>
                <a:lnTo>
                  <a:pt x="4493082" y="5773609"/>
                </a:lnTo>
                <a:lnTo>
                  <a:pt x="4494294" y="5773027"/>
                </a:lnTo>
                <a:lnTo>
                  <a:pt x="4456662" y="5751166"/>
                </a:lnTo>
                <a:cubicBezTo>
                  <a:pt x="4387914" y="5701244"/>
                  <a:pt x="4317088" y="5627819"/>
                  <a:pt x="4253056" y="5537213"/>
                </a:cubicBezTo>
                <a:lnTo>
                  <a:pt x="4226476" y="5495640"/>
                </a:lnTo>
                <a:lnTo>
                  <a:pt x="4097456" y="5547215"/>
                </a:lnTo>
                <a:lnTo>
                  <a:pt x="4097118" y="5545678"/>
                </a:lnTo>
                <a:lnTo>
                  <a:pt x="4097116" y="5545679"/>
                </a:lnTo>
                <a:lnTo>
                  <a:pt x="4108434" y="5597120"/>
                </a:lnTo>
                <a:cubicBezTo>
                  <a:pt x="4127224" y="5706466"/>
                  <a:pt x="4129062" y="5808466"/>
                  <a:pt x="4115750" y="5892379"/>
                </a:cubicBezTo>
                <a:lnTo>
                  <a:pt x="4104600" y="5934445"/>
                </a:lnTo>
                <a:lnTo>
                  <a:pt x="4105870" y="5933999"/>
                </a:lnTo>
                <a:lnTo>
                  <a:pt x="4095584" y="5975428"/>
                </a:lnTo>
                <a:lnTo>
                  <a:pt x="4091312" y="5984569"/>
                </a:lnTo>
                <a:lnTo>
                  <a:pt x="4089182" y="5992602"/>
                </a:lnTo>
                <a:lnTo>
                  <a:pt x="4073728" y="6022192"/>
                </a:lnTo>
                <a:lnTo>
                  <a:pt x="4066306" y="6038070"/>
                </a:lnTo>
                <a:lnTo>
                  <a:pt x="4064094" y="6040635"/>
                </a:lnTo>
                <a:lnTo>
                  <a:pt x="4062854" y="6043009"/>
                </a:lnTo>
                <a:lnTo>
                  <a:pt x="4061772" y="6043328"/>
                </a:lnTo>
                <a:lnTo>
                  <a:pt x="4061772" y="6043329"/>
                </a:lnTo>
                <a:lnTo>
                  <a:pt x="3969462" y="6070582"/>
                </a:lnTo>
                <a:lnTo>
                  <a:pt x="3969462" y="6070581"/>
                </a:lnTo>
                <a:lnTo>
                  <a:pt x="3963860" y="6071931"/>
                </a:lnTo>
                <a:lnTo>
                  <a:pt x="3875896" y="6093133"/>
                </a:lnTo>
                <a:lnTo>
                  <a:pt x="3874796" y="6093399"/>
                </a:lnTo>
                <a:lnTo>
                  <a:pt x="3872532" y="6091961"/>
                </a:lnTo>
                <a:lnTo>
                  <a:pt x="3869338" y="6090847"/>
                </a:lnTo>
                <a:lnTo>
                  <a:pt x="3854996" y="6080823"/>
                </a:lnTo>
                <a:lnTo>
                  <a:pt x="3826790" y="6062909"/>
                </a:lnTo>
                <a:lnTo>
                  <a:pt x="3820922" y="6057010"/>
                </a:lnTo>
                <a:lnTo>
                  <a:pt x="3812662" y="6051236"/>
                </a:lnTo>
                <a:lnTo>
                  <a:pt x="3783040" y="6020501"/>
                </a:lnTo>
                <a:lnTo>
                  <a:pt x="3784362" y="6020252"/>
                </a:lnTo>
                <a:lnTo>
                  <a:pt x="3753670" y="5989398"/>
                </a:lnTo>
                <a:cubicBezTo>
                  <a:pt x="3700186" y="5923382"/>
                  <a:pt x="3650778" y="5834128"/>
                  <a:pt x="3612378" y="5730038"/>
                </a:cubicBezTo>
                <a:lnTo>
                  <a:pt x="3597276" y="5682410"/>
                </a:lnTo>
                <a:lnTo>
                  <a:pt x="3546070" y="5692103"/>
                </a:lnTo>
                <a:lnTo>
                  <a:pt x="3459468" y="5699838"/>
                </a:lnTo>
                <a:lnTo>
                  <a:pt x="3457174" y="5750466"/>
                </a:lnTo>
                <a:cubicBezTo>
                  <a:pt x="3447024" y="5860950"/>
                  <a:pt x="3422400" y="5959950"/>
                  <a:pt x="3387824" y="6037559"/>
                </a:cubicBezTo>
                <a:lnTo>
                  <a:pt x="3366166" y="6075306"/>
                </a:lnTo>
                <a:lnTo>
                  <a:pt x="3367508" y="6075204"/>
                </a:lnTo>
                <a:lnTo>
                  <a:pt x="3346850" y="6112559"/>
                </a:lnTo>
                <a:lnTo>
                  <a:pt x="3340358" y="6120283"/>
                </a:lnTo>
                <a:lnTo>
                  <a:pt x="3336222" y="6127491"/>
                </a:lnTo>
                <a:lnTo>
                  <a:pt x="3313634" y="6152072"/>
                </a:lnTo>
                <a:lnTo>
                  <a:pt x="3302356" y="6165489"/>
                </a:lnTo>
                <a:lnTo>
                  <a:pt x="3299556" y="6167394"/>
                </a:lnTo>
                <a:lnTo>
                  <a:pt x="3297744" y="6169365"/>
                </a:lnTo>
                <a:lnTo>
                  <a:pt x="3296616" y="6169393"/>
                </a:lnTo>
                <a:lnTo>
                  <a:pt x="3296616" y="6169395"/>
                </a:lnTo>
                <a:lnTo>
                  <a:pt x="3200398" y="6171828"/>
                </a:lnTo>
                <a:lnTo>
                  <a:pt x="3194636" y="6171682"/>
                </a:lnTo>
                <a:lnTo>
                  <a:pt x="3104182" y="6169395"/>
                </a:lnTo>
                <a:lnTo>
                  <a:pt x="3103052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0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2" y="6037558"/>
                </a:lnTo>
                <a:cubicBezTo>
                  <a:pt x="2978394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30" y="325493"/>
                </a:lnTo>
                <a:lnTo>
                  <a:pt x="3033288" y="325594"/>
                </a:lnTo>
                <a:lnTo>
                  <a:pt x="3053946" y="288241"/>
                </a:lnTo>
                <a:lnTo>
                  <a:pt x="3060431" y="280526"/>
                </a:lnTo>
                <a:lnTo>
                  <a:pt x="3064572" y="273308"/>
                </a:lnTo>
                <a:lnTo>
                  <a:pt x="3087180" y="248704"/>
                </a:lnTo>
                <a:lnTo>
                  <a:pt x="3098440" y="235310"/>
                </a:lnTo>
                <a:lnTo>
                  <a:pt x="3101237" y="233408"/>
                </a:lnTo>
                <a:lnTo>
                  <a:pt x="3103050" y="231434"/>
                </a:lnTo>
                <a:lnTo>
                  <a:pt x="3104182" y="231403"/>
                </a:lnTo>
                <a:lnTo>
                  <a:pt x="3194636" y="229118"/>
                </a:lnTo>
                <a:lnTo>
                  <a:pt x="3200396" y="228972"/>
                </a:lnTo>
                <a:close/>
                <a:moveTo>
                  <a:pt x="3200400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400" y="6309360"/>
                </a:cubicBezTo>
                <a:cubicBezTo>
                  <a:pt x="4917432" y="6309360"/>
                  <a:pt x="6309360" y="4917431"/>
                  <a:pt x="6309360" y="3200400"/>
                </a:cubicBezTo>
                <a:cubicBezTo>
                  <a:pt x="6309360" y="1483369"/>
                  <a:pt x="4917432" y="91440"/>
                  <a:pt x="3200400" y="91440"/>
                </a:cubicBezTo>
                <a:close/>
                <a:moveTo>
                  <a:pt x="3200400" y="0"/>
                </a:moveTo>
                <a:cubicBezTo>
                  <a:pt x="4967932" y="0"/>
                  <a:pt x="6400800" y="1432868"/>
                  <a:pt x="6400800" y="3200400"/>
                </a:cubicBezTo>
                <a:cubicBezTo>
                  <a:pt x="6400800" y="4967932"/>
                  <a:pt x="4967932" y="6400800"/>
                  <a:pt x="3200400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400" y="0"/>
                </a:cubicBezTo>
                <a:close/>
              </a:path>
            </a:pathLst>
          </a:custGeom>
          <a:solidFill>
            <a:srgbClr val="7F7F7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rgbClr val="181818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E59CABD-2EBF-4F41-9202-A0346D9F19E4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8994449-6486-4C55-8F49-D4B8C11B2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811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6A5C95D-8FD7-0005-5112-3E49A56F13B9}"/>
              </a:ext>
            </a:extLst>
          </p:cNvPr>
          <p:cNvSpPr>
            <a:spLocks noChangeAspect="1"/>
          </p:cNvSpPr>
          <p:nvPr userDrawn="1"/>
        </p:nvSpPr>
        <p:spPr>
          <a:xfrm>
            <a:off x="11284799" y="5958000"/>
            <a:ext cx="900000" cy="900000"/>
          </a:xfrm>
          <a:custGeom>
            <a:avLst/>
            <a:gdLst/>
            <a:ahLst/>
            <a:cxnLst/>
            <a:rect l="l" t="t" r="r" b="b"/>
            <a:pathLst>
              <a:path w="6400800" h="6400800">
                <a:moveTo>
                  <a:pt x="4618018" y="5165230"/>
                </a:moveTo>
                <a:lnTo>
                  <a:pt x="4618016" y="5165232"/>
                </a:lnTo>
                <a:lnTo>
                  <a:pt x="4618014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3603590" y="4489794"/>
                </a:moveTo>
                <a:lnTo>
                  <a:pt x="3693052" y="4489794"/>
                </a:lnTo>
                <a:lnTo>
                  <a:pt x="3746928" y="4736537"/>
                </a:lnTo>
                <a:lnTo>
                  <a:pt x="3800378" y="4489794"/>
                </a:lnTo>
                <a:lnTo>
                  <a:pt x="3890264" y="4489794"/>
                </a:lnTo>
                <a:lnTo>
                  <a:pt x="3890264" y="4851158"/>
                </a:lnTo>
                <a:lnTo>
                  <a:pt x="3834556" y="4851158"/>
                </a:lnTo>
                <a:lnTo>
                  <a:pt x="3834556" y="4566454"/>
                </a:lnTo>
                <a:lnTo>
                  <a:pt x="3775486" y="4851158"/>
                </a:lnTo>
                <a:lnTo>
                  <a:pt x="3717928" y="4851158"/>
                </a:lnTo>
                <a:lnTo>
                  <a:pt x="3659298" y="4566454"/>
                </a:lnTo>
                <a:lnTo>
                  <a:pt x="3659298" y="4851158"/>
                </a:lnTo>
                <a:lnTo>
                  <a:pt x="3603590" y="4851158"/>
                </a:lnTo>
                <a:close/>
                <a:moveTo>
                  <a:pt x="3328350" y="4489794"/>
                </a:moveTo>
                <a:lnTo>
                  <a:pt x="3548226" y="4489794"/>
                </a:lnTo>
                <a:lnTo>
                  <a:pt x="3548226" y="4550925"/>
                </a:lnTo>
                <a:lnTo>
                  <a:pt x="3388002" y="4550925"/>
                </a:lnTo>
                <a:lnTo>
                  <a:pt x="3388002" y="4631037"/>
                </a:lnTo>
                <a:lnTo>
                  <a:pt x="3536886" y="4631037"/>
                </a:lnTo>
                <a:lnTo>
                  <a:pt x="3536886" y="4691921"/>
                </a:lnTo>
                <a:lnTo>
                  <a:pt x="3388002" y="4691921"/>
                </a:lnTo>
                <a:lnTo>
                  <a:pt x="3388002" y="4790027"/>
                </a:lnTo>
                <a:lnTo>
                  <a:pt x="3553648" y="4790027"/>
                </a:lnTo>
                <a:lnTo>
                  <a:pt x="3553648" y="4851158"/>
                </a:lnTo>
                <a:lnTo>
                  <a:pt x="3328350" y="4851158"/>
                </a:lnTo>
                <a:close/>
                <a:moveTo>
                  <a:pt x="3049730" y="4489794"/>
                </a:moveTo>
                <a:lnTo>
                  <a:pt x="3285134" y="4489794"/>
                </a:lnTo>
                <a:lnTo>
                  <a:pt x="3285134" y="4550925"/>
                </a:lnTo>
                <a:lnTo>
                  <a:pt x="3197382" y="4550925"/>
                </a:lnTo>
                <a:lnTo>
                  <a:pt x="3197382" y="4851158"/>
                </a:lnTo>
                <a:lnTo>
                  <a:pt x="3137728" y="4851158"/>
                </a:lnTo>
                <a:lnTo>
                  <a:pt x="3137728" y="4550925"/>
                </a:lnTo>
                <a:lnTo>
                  <a:pt x="3049730" y="4550925"/>
                </a:lnTo>
                <a:close/>
                <a:moveTo>
                  <a:pt x="2487913" y="4489794"/>
                </a:moveTo>
                <a:lnTo>
                  <a:pt x="2557918" y="4489794"/>
                </a:lnTo>
                <a:lnTo>
                  <a:pt x="2627538" y="4632689"/>
                </a:lnTo>
                <a:lnTo>
                  <a:pt x="2696203" y="4489794"/>
                </a:lnTo>
                <a:lnTo>
                  <a:pt x="2764975" y="4489794"/>
                </a:lnTo>
                <a:lnTo>
                  <a:pt x="2656024" y="4699513"/>
                </a:lnTo>
                <a:lnTo>
                  <a:pt x="2656024" y="4851158"/>
                </a:lnTo>
                <a:lnTo>
                  <a:pt x="2596372" y="4851158"/>
                </a:lnTo>
                <a:lnTo>
                  <a:pt x="2596372" y="4699020"/>
                </a:lnTo>
                <a:close/>
                <a:moveTo>
                  <a:pt x="4051990" y="4483632"/>
                </a:moveTo>
                <a:cubicBezTo>
                  <a:pt x="4086828" y="4483632"/>
                  <a:pt x="4114024" y="4493081"/>
                  <a:pt x="4133580" y="4511979"/>
                </a:cubicBezTo>
                <a:cubicBezTo>
                  <a:pt x="4153136" y="4530877"/>
                  <a:pt x="4163488" y="4557909"/>
                  <a:pt x="4164638" y="4593076"/>
                </a:cubicBezTo>
                <a:lnTo>
                  <a:pt x="4104740" y="4596281"/>
                </a:lnTo>
                <a:cubicBezTo>
                  <a:pt x="4102110" y="4576889"/>
                  <a:pt x="4096440" y="4563332"/>
                  <a:pt x="4087732" y="4555609"/>
                </a:cubicBezTo>
                <a:cubicBezTo>
                  <a:pt x="4079022" y="4547885"/>
                  <a:pt x="4066616" y="4544024"/>
                  <a:pt x="4050510" y="4544024"/>
                </a:cubicBezTo>
                <a:cubicBezTo>
                  <a:pt x="4034406" y="4544024"/>
                  <a:pt x="4022000" y="4547382"/>
                  <a:pt x="4013290" y="4554099"/>
                </a:cubicBezTo>
                <a:cubicBezTo>
                  <a:pt x="4004580" y="4560816"/>
                  <a:pt x="4000226" y="4569171"/>
                  <a:pt x="4000226" y="4579164"/>
                </a:cubicBezTo>
                <a:cubicBezTo>
                  <a:pt x="4000226" y="4588994"/>
                  <a:pt x="4004178" y="4597267"/>
                  <a:pt x="4012084" y="4603984"/>
                </a:cubicBezTo>
                <a:cubicBezTo>
                  <a:pt x="4019990" y="4610701"/>
                  <a:pt x="4038156" y="4618086"/>
                  <a:pt x="4066580" y="4626141"/>
                </a:cubicBezTo>
                <a:cubicBezTo>
                  <a:pt x="4096646" y="4634856"/>
                  <a:pt x="4118372" y="4644019"/>
                  <a:pt x="4131756" y="4653631"/>
                </a:cubicBezTo>
                <a:cubicBezTo>
                  <a:pt x="4145140" y="4663244"/>
                  <a:pt x="4155364" y="4675648"/>
                  <a:pt x="4162426" y="4690845"/>
                </a:cubicBezTo>
                <a:cubicBezTo>
                  <a:pt x="4169488" y="4706041"/>
                  <a:pt x="4173020" y="4724484"/>
                  <a:pt x="4173020" y="4746174"/>
                </a:cubicBezTo>
                <a:cubicBezTo>
                  <a:pt x="4173020" y="4777553"/>
                  <a:pt x="4163364" y="4803922"/>
                  <a:pt x="4144056" y="4825282"/>
                </a:cubicBezTo>
                <a:cubicBezTo>
                  <a:pt x="4124748" y="4846641"/>
                  <a:pt x="4094552" y="4857320"/>
                  <a:pt x="4053468" y="4857320"/>
                </a:cubicBezTo>
                <a:cubicBezTo>
                  <a:pt x="3980834" y="4857320"/>
                  <a:pt x="3940408" y="4815991"/>
                  <a:pt x="3932192" y="4733333"/>
                </a:cubicBezTo>
                <a:lnTo>
                  <a:pt x="3990612" y="4726431"/>
                </a:lnTo>
                <a:cubicBezTo>
                  <a:pt x="3997186" y="4772608"/>
                  <a:pt x="4018712" y="4795696"/>
                  <a:pt x="4055194" y="4795696"/>
                </a:cubicBezTo>
                <a:cubicBezTo>
                  <a:pt x="4073270" y="4795696"/>
                  <a:pt x="4087486" y="4790974"/>
                  <a:pt x="4097838" y="4781528"/>
                </a:cubicBezTo>
                <a:cubicBezTo>
                  <a:pt x="4108192" y="4772083"/>
                  <a:pt x="4113368" y="4760379"/>
                  <a:pt x="4113368" y="4746416"/>
                </a:cubicBezTo>
                <a:cubicBezTo>
                  <a:pt x="4113368" y="4738205"/>
                  <a:pt x="4111560" y="4731225"/>
                  <a:pt x="4107944" y="4725476"/>
                </a:cubicBezTo>
                <a:cubicBezTo>
                  <a:pt x="4104328" y="4719726"/>
                  <a:pt x="4098824" y="4715004"/>
                  <a:pt x="4091430" y="4711308"/>
                </a:cubicBezTo>
                <a:cubicBezTo>
                  <a:pt x="4084034" y="4707612"/>
                  <a:pt x="4066122" y="4701416"/>
                  <a:pt x="4037692" y="4692722"/>
                </a:cubicBezTo>
                <a:cubicBezTo>
                  <a:pt x="4012222" y="4685014"/>
                  <a:pt x="3993570" y="4676645"/>
                  <a:pt x="3981738" y="4667614"/>
                </a:cubicBezTo>
                <a:cubicBezTo>
                  <a:pt x="3969906" y="4658584"/>
                  <a:pt x="3960498" y="4646721"/>
                  <a:pt x="3953514" y="4632024"/>
                </a:cubicBezTo>
                <a:cubicBezTo>
                  <a:pt x="3946530" y="4617328"/>
                  <a:pt x="3943038" y="4601525"/>
                  <a:pt x="3943038" y="4584614"/>
                </a:cubicBezTo>
                <a:cubicBezTo>
                  <a:pt x="3943038" y="4564910"/>
                  <a:pt x="3947516" y="4547177"/>
                  <a:pt x="3956472" y="4531414"/>
                </a:cubicBezTo>
                <a:cubicBezTo>
                  <a:pt x="3965428" y="4515651"/>
                  <a:pt x="3977794" y="4503746"/>
                  <a:pt x="3993570" y="4495701"/>
                </a:cubicBezTo>
                <a:cubicBezTo>
                  <a:pt x="4009346" y="4487655"/>
                  <a:pt x="4028820" y="4483632"/>
                  <a:pt x="4051990" y="4483632"/>
                </a:cubicBezTo>
                <a:close/>
                <a:moveTo>
                  <a:pt x="2899464" y="4483632"/>
                </a:moveTo>
                <a:cubicBezTo>
                  <a:pt x="2934303" y="4483632"/>
                  <a:pt x="2961500" y="4493081"/>
                  <a:pt x="2981055" y="4511979"/>
                </a:cubicBezTo>
                <a:cubicBezTo>
                  <a:pt x="3000610" y="4530877"/>
                  <a:pt x="3010963" y="4557909"/>
                  <a:pt x="3012114" y="4593076"/>
                </a:cubicBezTo>
                <a:lnTo>
                  <a:pt x="2952215" y="4596281"/>
                </a:lnTo>
                <a:cubicBezTo>
                  <a:pt x="2949586" y="4576889"/>
                  <a:pt x="2943916" y="4563332"/>
                  <a:pt x="2935206" y="4555609"/>
                </a:cubicBezTo>
                <a:cubicBezTo>
                  <a:pt x="2926497" y="4547885"/>
                  <a:pt x="2914090" y="4544024"/>
                  <a:pt x="2897986" y="4544024"/>
                </a:cubicBezTo>
                <a:cubicBezTo>
                  <a:pt x="2881881" y="4544024"/>
                  <a:pt x="2869474" y="4547382"/>
                  <a:pt x="2860765" y="4554099"/>
                </a:cubicBezTo>
                <a:cubicBezTo>
                  <a:pt x="2852055" y="4560816"/>
                  <a:pt x="2847700" y="4569171"/>
                  <a:pt x="2847700" y="4579164"/>
                </a:cubicBezTo>
                <a:cubicBezTo>
                  <a:pt x="2847700" y="4588994"/>
                  <a:pt x="2851653" y="4597267"/>
                  <a:pt x="2859559" y="4603984"/>
                </a:cubicBezTo>
                <a:cubicBezTo>
                  <a:pt x="2867465" y="4610701"/>
                  <a:pt x="2885630" y="4618086"/>
                  <a:pt x="2914054" y="4626141"/>
                </a:cubicBezTo>
                <a:cubicBezTo>
                  <a:pt x="2944122" y="4634856"/>
                  <a:pt x="2965847" y="4644019"/>
                  <a:pt x="2979232" y="4653631"/>
                </a:cubicBezTo>
                <a:cubicBezTo>
                  <a:pt x="2992615" y="4663244"/>
                  <a:pt x="3002838" y="4675648"/>
                  <a:pt x="3009901" y="4690845"/>
                </a:cubicBezTo>
                <a:cubicBezTo>
                  <a:pt x="3016963" y="4706041"/>
                  <a:pt x="3020494" y="4724484"/>
                  <a:pt x="3020494" y="4746174"/>
                </a:cubicBezTo>
                <a:cubicBezTo>
                  <a:pt x="3020494" y="4777553"/>
                  <a:pt x="3010840" y="4803922"/>
                  <a:pt x="2991531" y="4825282"/>
                </a:cubicBezTo>
                <a:cubicBezTo>
                  <a:pt x="2972222" y="4846641"/>
                  <a:pt x="2942026" y="4857320"/>
                  <a:pt x="2900944" y="4857320"/>
                </a:cubicBezTo>
                <a:cubicBezTo>
                  <a:pt x="2828309" y="4857320"/>
                  <a:pt x="2787884" y="4815991"/>
                  <a:pt x="2779667" y="4733333"/>
                </a:cubicBezTo>
                <a:lnTo>
                  <a:pt x="2838087" y="4726431"/>
                </a:lnTo>
                <a:cubicBezTo>
                  <a:pt x="2844660" y="4772608"/>
                  <a:pt x="2866188" y="4795696"/>
                  <a:pt x="2902669" y="4795696"/>
                </a:cubicBezTo>
                <a:cubicBezTo>
                  <a:pt x="2920746" y="4795696"/>
                  <a:pt x="2934960" y="4790974"/>
                  <a:pt x="2945313" y="4781528"/>
                </a:cubicBezTo>
                <a:cubicBezTo>
                  <a:pt x="2955666" y="4772083"/>
                  <a:pt x="2960842" y="4760379"/>
                  <a:pt x="2960842" y="4746416"/>
                </a:cubicBezTo>
                <a:cubicBezTo>
                  <a:pt x="2960842" y="4738205"/>
                  <a:pt x="2959035" y="4731225"/>
                  <a:pt x="2955419" y="4725476"/>
                </a:cubicBezTo>
                <a:cubicBezTo>
                  <a:pt x="2951804" y="4719726"/>
                  <a:pt x="2946299" y="4715004"/>
                  <a:pt x="2938904" y="4711308"/>
                </a:cubicBezTo>
                <a:cubicBezTo>
                  <a:pt x="2931509" y="4707612"/>
                  <a:pt x="2913597" y="4701416"/>
                  <a:pt x="2885168" y="4692722"/>
                </a:cubicBezTo>
                <a:cubicBezTo>
                  <a:pt x="2859696" y="4685014"/>
                  <a:pt x="2841045" y="4676645"/>
                  <a:pt x="2829213" y="4667614"/>
                </a:cubicBezTo>
                <a:cubicBezTo>
                  <a:pt x="2817381" y="4658584"/>
                  <a:pt x="2807973" y="4646721"/>
                  <a:pt x="2800989" y="4632024"/>
                </a:cubicBezTo>
                <a:cubicBezTo>
                  <a:pt x="2794005" y="4617328"/>
                  <a:pt x="2790513" y="4601525"/>
                  <a:pt x="2790513" y="4584614"/>
                </a:cubicBezTo>
                <a:cubicBezTo>
                  <a:pt x="2790513" y="4564910"/>
                  <a:pt x="2794991" y="4547177"/>
                  <a:pt x="2803947" y="4531414"/>
                </a:cubicBezTo>
                <a:cubicBezTo>
                  <a:pt x="2812903" y="4515651"/>
                  <a:pt x="2825269" y="4503746"/>
                  <a:pt x="2841045" y="4495701"/>
                </a:cubicBezTo>
                <a:cubicBezTo>
                  <a:pt x="2856821" y="4487655"/>
                  <a:pt x="2876294" y="4483632"/>
                  <a:pt x="2899464" y="4483632"/>
                </a:cubicBezTo>
                <a:close/>
                <a:moveTo>
                  <a:pt x="2347015" y="4483632"/>
                </a:moveTo>
                <a:cubicBezTo>
                  <a:pt x="2381853" y="4483632"/>
                  <a:pt x="2409050" y="4493081"/>
                  <a:pt x="2428605" y="4511979"/>
                </a:cubicBezTo>
                <a:cubicBezTo>
                  <a:pt x="2448160" y="4530877"/>
                  <a:pt x="2458513" y="4557909"/>
                  <a:pt x="2459664" y="4593076"/>
                </a:cubicBezTo>
                <a:lnTo>
                  <a:pt x="2399765" y="4596281"/>
                </a:lnTo>
                <a:cubicBezTo>
                  <a:pt x="2397136" y="4576889"/>
                  <a:pt x="2391466" y="4563332"/>
                  <a:pt x="2382757" y="4555609"/>
                </a:cubicBezTo>
                <a:cubicBezTo>
                  <a:pt x="2374047" y="4547885"/>
                  <a:pt x="2361640" y="4544024"/>
                  <a:pt x="2345536" y="4544024"/>
                </a:cubicBezTo>
                <a:cubicBezTo>
                  <a:pt x="2329431" y="4544024"/>
                  <a:pt x="2317024" y="4547382"/>
                  <a:pt x="2308315" y="4554099"/>
                </a:cubicBezTo>
                <a:cubicBezTo>
                  <a:pt x="2299605" y="4560816"/>
                  <a:pt x="2295250" y="4569171"/>
                  <a:pt x="2295250" y="4579164"/>
                </a:cubicBezTo>
                <a:cubicBezTo>
                  <a:pt x="2295250" y="4588994"/>
                  <a:pt x="2299203" y="4597267"/>
                  <a:pt x="2307109" y="4603984"/>
                </a:cubicBezTo>
                <a:cubicBezTo>
                  <a:pt x="2315015" y="4610701"/>
                  <a:pt x="2333180" y="4618086"/>
                  <a:pt x="2361604" y="4626141"/>
                </a:cubicBezTo>
                <a:cubicBezTo>
                  <a:pt x="2391672" y="4634856"/>
                  <a:pt x="2413397" y="4644019"/>
                  <a:pt x="2426781" y="4653631"/>
                </a:cubicBezTo>
                <a:cubicBezTo>
                  <a:pt x="2440165" y="4663244"/>
                  <a:pt x="2450388" y="4675648"/>
                  <a:pt x="2457451" y="4690845"/>
                </a:cubicBezTo>
                <a:cubicBezTo>
                  <a:pt x="2464513" y="4706041"/>
                  <a:pt x="2468044" y="4724484"/>
                  <a:pt x="2468044" y="4746174"/>
                </a:cubicBezTo>
                <a:cubicBezTo>
                  <a:pt x="2468044" y="4777553"/>
                  <a:pt x="2458390" y="4803922"/>
                  <a:pt x="2439081" y="4825282"/>
                </a:cubicBezTo>
                <a:cubicBezTo>
                  <a:pt x="2419772" y="4846641"/>
                  <a:pt x="2389576" y="4857320"/>
                  <a:pt x="2348494" y="4857320"/>
                </a:cubicBezTo>
                <a:cubicBezTo>
                  <a:pt x="2275859" y="4857320"/>
                  <a:pt x="2235434" y="4815991"/>
                  <a:pt x="2227217" y="4733333"/>
                </a:cubicBezTo>
                <a:lnTo>
                  <a:pt x="2285637" y="4726431"/>
                </a:lnTo>
                <a:cubicBezTo>
                  <a:pt x="2292210" y="4772608"/>
                  <a:pt x="2313738" y="4795696"/>
                  <a:pt x="2350219" y="4795696"/>
                </a:cubicBezTo>
                <a:cubicBezTo>
                  <a:pt x="2368296" y="4795696"/>
                  <a:pt x="2382510" y="4790974"/>
                  <a:pt x="2392863" y="4781528"/>
                </a:cubicBezTo>
                <a:cubicBezTo>
                  <a:pt x="2403216" y="4772083"/>
                  <a:pt x="2408392" y="4760379"/>
                  <a:pt x="2408392" y="4746416"/>
                </a:cubicBezTo>
                <a:cubicBezTo>
                  <a:pt x="2408392" y="4738205"/>
                  <a:pt x="2406585" y="4731225"/>
                  <a:pt x="2402969" y="4725476"/>
                </a:cubicBezTo>
                <a:cubicBezTo>
                  <a:pt x="2399354" y="4719726"/>
                  <a:pt x="2393849" y="4715004"/>
                  <a:pt x="2386454" y="4711308"/>
                </a:cubicBezTo>
                <a:cubicBezTo>
                  <a:pt x="2379059" y="4707612"/>
                  <a:pt x="2361147" y="4701416"/>
                  <a:pt x="2332718" y="4692722"/>
                </a:cubicBezTo>
                <a:cubicBezTo>
                  <a:pt x="2307246" y="4685014"/>
                  <a:pt x="2288595" y="4676645"/>
                  <a:pt x="2276763" y="4667614"/>
                </a:cubicBezTo>
                <a:cubicBezTo>
                  <a:pt x="2264931" y="4658584"/>
                  <a:pt x="2255523" y="4646721"/>
                  <a:pt x="2248539" y="4632024"/>
                </a:cubicBezTo>
                <a:cubicBezTo>
                  <a:pt x="2241555" y="4617328"/>
                  <a:pt x="2238063" y="4601525"/>
                  <a:pt x="2238063" y="4584614"/>
                </a:cubicBezTo>
                <a:cubicBezTo>
                  <a:pt x="2238063" y="4564910"/>
                  <a:pt x="2242541" y="4547177"/>
                  <a:pt x="2251497" y="4531414"/>
                </a:cubicBezTo>
                <a:cubicBezTo>
                  <a:pt x="2260453" y="4515651"/>
                  <a:pt x="2272819" y="4503746"/>
                  <a:pt x="2288595" y="4495701"/>
                </a:cubicBezTo>
                <a:cubicBezTo>
                  <a:pt x="2304371" y="4487655"/>
                  <a:pt x="2323844" y="4483632"/>
                  <a:pt x="2347015" y="4483632"/>
                </a:cubicBezTo>
                <a:close/>
                <a:moveTo>
                  <a:pt x="5415568" y="4180914"/>
                </a:moveTo>
                <a:lnTo>
                  <a:pt x="5411866" y="4190394"/>
                </a:lnTo>
                <a:lnTo>
                  <a:pt x="5411862" y="4190407"/>
                </a:lnTo>
                <a:close/>
                <a:moveTo>
                  <a:pt x="5416444" y="4178669"/>
                </a:moveTo>
                <a:lnTo>
                  <a:pt x="5416444" y="4178671"/>
                </a:lnTo>
                <a:lnTo>
                  <a:pt x="5417352" y="4179147"/>
                </a:lnTo>
                <a:lnTo>
                  <a:pt x="5417354" y="4179146"/>
                </a:lnTo>
                <a:close/>
                <a:moveTo>
                  <a:pt x="4940330" y="4084047"/>
                </a:moveTo>
                <a:lnTo>
                  <a:pt x="4940330" y="4180427"/>
                </a:lnTo>
                <a:lnTo>
                  <a:pt x="4995900" y="4180427"/>
                </a:lnTo>
                <a:cubicBezTo>
                  <a:pt x="5020268" y="4180427"/>
                  <a:pt x="5035910" y="4179157"/>
                  <a:pt x="5042824" y="4176616"/>
                </a:cubicBezTo>
                <a:cubicBezTo>
                  <a:pt x="5049742" y="4174075"/>
                  <a:pt x="5055546" y="4169076"/>
                  <a:pt x="5060238" y="4161618"/>
                </a:cubicBezTo>
                <a:cubicBezTo>
                  <a:pt x="5064930" y="4154160"/>
                  <a:pt x="5067276" y="4144694"/>
                  <a:pt x="5067276" y="4133219"/>
                </a:cubicBezTo>
                <a:cubicBezTo>
                  <a:pt x="5067276" y="4121418"/>
                  <a:pt x="5064766" y="4111707"/>
                  <a:pt x="5059744" y="4104084"/>
                </a:cubicBezTo>
                <a:cubicBezTo>
                  <a:pt x="5054720" y="4096462"/>
                  <a:pt x="5048052" y="4091217"/>
                  <a:pt x="5039738" y="4088349"/>
                </a:cubicBezTo>
                <a:cubicBezTo>
                  <a:pt x="5031424" y="4085481"/>
                  <a:pt x="5014424" y="4084047"/>
                  <a:pt x="4988736" y="4084047"/>
                </a:cubicBezTo>
                <a:close/>
                <a:moveTo>
                  <a:pt x="4644810" y="3941325"/>
                </a:moveTo>
                <a:lnTo>
                  <a:pt x="4644810" y="4180427"/>
                </a:lnTo>
                <a:lnTo>
                  <a:pt x="4689672" y="4180427"/>
                </a:lnTo>
                <a:cubicBezTo>
                  <a:pt x="4708898" y="4180427"/>
                  <a:pt x="4722826" y="4178621"/>
                  <a:pt x="4731452" y="4175010"/>
                </a:cubicBezTo>
                <a:cubicBezTo>
                  <a:pt x="4740080" y="4171399"/>
                  <a:pt x="4747146" y="4165940"/>
                  <a:pt x="4752652" y="4158635"/>
                </a:cubicBezTo>
                <a:cubicBezTo>
                  <a:pt x="4758156" y="4151330"/>
                  <a:pt x="4762716" y="4139798"/>
                  <a:pt x="4766332" y="4124037"/>
                </a:cubicBezTo>
                <a:cubicBezTo>
                  <a:pt x="4769948" y="4108277"/>
                  <a:pt x="4771756" y="4087511"/>
                  <a:pt x="4771756" y="4061739"/>
                </a:cubicBezTo>
                <a:cubicBezTo>
                  <a:pt x="4771756" y="4034981"/>
                  <a:pt x="4769906" y="4013887"/>
                  <a:pt x="4766208" y="3998455"/>
                </a:cubicBezTo>
                <a:cubicBezTo>
                  <a:pt x="4762512" y="3983023"/>
                  <a:pt x="4756760" y="3970875"/>
                  <a:pt x="4748954" y="3962010"/>
                </a:cubicBezTo>
                <a:cubicBezTo>
                  <a:pt x="4741148" y="3953145"/>
                  <a:pt x="4731658" y="3947317"/>
                  <a:pt x="4720484" y="3944526"/>
                </a:cubicBezTo>
                <a:cubicBezTo>
                  <a:pt x="4712104" y="3942392"/>
                  <a:pt x="4695916" y="3941325"/>
                  <a:pt x="4671924" y="3941325"/>
                </a:cubicBezTo>
                <a:close/>
                <a:moveTo>
                  <a:pt x="2730531" y="3941325"/>
                </a:moveTo>
                <a:lnTo>
                  <a:pt x="2730531" y="4044114"/>
                </a:lnTo>
                <a:lnTo>
                  <a:pt x="2763638" y="4044114"/>
                </a:lnTo>
                <a:cubicBezTo>
                  <a:pt x="2785874" y="4044114"/>
                  <a:pt x="2800987" y="4042549"/>
                  <a:pt x="2808976" y="4039419"/>
                </a:cubicBezTo>
                <a:cubicBezTo>
                  <a:pt x="2816966" y="4036289"/>
                  <a:pt x="2823513" y="4030648"/>
                  <a:pt x="2828619" y="4022494"/>
                </a:cubicBezTo>
                <a:cubicBezTo>
                  <a:pt x="2833725" y="4014340"/>
                  <a:pt x="2836278" y="4004333"/>
                  <a:pt x="2836278" y="3992473"/>
                </a:cubicBezTo>
                <a:cubicBezTo>
                  <a:pt x="2836278" y="3980449"/>
                  <a:pt x="2833642" y="3970318"/>
                  <a:pt x="2828370" y="3962081"/>
                </a:cubicBezTo>
                <a:cubicBezTo>
                  <a:pt x="2823099" y="3953844"/>
                  <a:pt x="2816593" y="3948326"/>
                  <a:pt x="2808851" y="3945525"/>
                </a:cubicBezTo>
                <a:cubicBezTo>
                  <a:pt x="2801110" y="3942725"/>
                  <a:pt x="2784722" y="3941325"/>
                  <a:pt x="2759687" y="3941325"/>
                </a:cubicBezTo>
                <a:close/>
                <a:moveTo>
                  <a:pt x="1616352" y="3941325"/>
                </a:moveTo>
                <a:lnTo>
                  <a:pt x="1616352" y="4033022"/>
                </a:lnTo>
                <a:lnTo>
                  <a:pt x="1660722" y="4033022"/>
                </a:lnTo>
                <a:cubicBezTo>
                  <a:pt x="1687836" y="4033022"/>
                  <a:pt x="1705091" y="4031831"/>
                  <a:pt x="1712486" y="4029448"/>
                </a:cubicBezTo>
                <a:cubicBezTo>
                  <a:pt x="1719881" y="4027065"/>
                  <a:pt x="1725879" y="4022258"/>
                  <a:pt x="1730480" y="4015028"/>
                </a:cubicBezTo>
                <a:cubicBezTo>
                  <a:pt x="1735081" y="4007797"/>
                  <a:pt x="1737382" y="3998184"/>
                  <a:pt x="1737382" y="3986188"/>
                </a:cubicBezTo>
                <a:cubicBezTo>
                  <a:pt x="1737382" y="3974685"/>
                  <a:pt x="1735081" y="3965441"/>
                  <a:pt x="1730480" y="3958457"/>
                </a:cubicBezTo>
                <a:cubicBezTo>
                  <a:pt x="1725879" y="3951473"/>
                  <a:pt x="1719634" y="3946666"/>
                  <a:pt x="1711746" y="3944037"/>
                </a:cubicBezTo>
                <a:cubicBezTo>
                  <a:pt x="1706159" y="3942229"/>
                  <a:pt x="1689973" y="3941325"/>
                  <a:pt x="1663187" y="3941325"/>
                </a:cubicBezTo>
                <a:close/>
                <a:moveTo>
                  <a:pt x="1339881" y="3941325"/>
                </a:moveTo>
                <a:lnTo>
                  <a:pt x="1339881" y="4044114"/>
                </a:lnTo>
                <a:lnTo>
                  <a:pt x="1372988" y="4044114"/>
                </a:lnTo>
                <a:cubicBezTo>
                  <a:pt x="1395224" y="4044114"/>
                  <a:pt x="1410337" y="4042549"/>
                  <a:pt x="1418326" y="4039419"/>
                </a:cubicBezTo>
                <a:cubicBezTo>
                  <a:pt x="1426316" y="4036289"/>
                  <a:pt x="1432863" y="4030648"/>
                  <a:pt x="1437969" y="4022494"/>
                </a:cubicBezTo>
                <a:cubicBezTo>
                  <a:pt x="1443075" y="4014340"/>
                  <a:pt x="1445628" y="4004333"/>
                  <a:pt x="1445628" y="3992473"/>
                </a:cubicBezTo>
                <a:cubicBezTo>
                  <a:pt x="1445628" y="3980449"/>
                  <a:pt x="1442992" y="3970318"/>
                  <a:pt x="1437721" y="3962081"/>
                </a:cubicBezTo>
                <a:cubicBezTo>
                  <a:pt x="1432449" y="3953844"/>
                  <a:pt x="1425943" y="3948326"/>
                  <a:pt x="1418201" y="3945525"/>
                </a:cubicBezTo>
                <a:cubicBezTo>
                  <a:pt x="1410460" y="3942725"/>
                  <a:pt x="1394072" y="3941325"/>
                  <a:pt x="1369037" y="3941325"/>
                </a:cubicBezTo>
                <a:close/>
                <a:moveTo>
                  <a:pt x="4940330" y="3940339"/>
                </a:moveTo>
                <a:lnTo>
                  <a:pt x="4940330" y="4023902"/>
                </a:lnTo>
                <a:lnTo>
                  <a:pt x="4979770" y="4023902"/>
                </a:lnTo>
                <a:cubicBezTo>
                  <a:pt x="5003434" y="4023902"/>
                  <a:pt x="5018060" y="4023491"/>
                  <a:pt x="5023646" y="4022669"/>
                </a:cubicBezTo>
                <a:cubicBezTo>
                  <a:pt x="5033836" y="4021026"/>
                  <a:pt x="5041804" y="4016712"/>
                  <a:pt x="5047556" y="4009728"/>
                </a:cubicBezTo>
                <a:cubicBezTo>
                  <a:pt x="5053308" y="4002744"/>
                  <a:pt x="5056184" y="3993254"/>
                  <a:pt x="5056184" y="3981258"/>
                </a:cubicBezTo>
                <a:cubicBezTo>
                  <a:pt x="5056184" y="3970576"/>
                  <a:pt x="5053842" y="3961908"/>
                  <a:pt x="5049160" y="3955252"/>
                </a:cubicBezTo>
                <a:cubicBezTo>
                  <a:pt x="5044476" y="3948597"/>
                  <a:pt x="5038806" y="3944448"/>
                  <a:pt x="5032152" y="3942804"/>
                </a:cubicBezTo>
                <a:cubicBezTo>
                  <a:pt x="5025496" y="3941161"/>
                  <a:pt x="5006392" y="3940339"/>
                  <a:pt x="4974840" y="3940339"/>
                </a:cubicBezTo>
                <a:close/>
                <a:moveTo>
                  <a:pt x="4022078" y="3936395"/>
                </a:moveTo>
                <a:cubicBezTo>
                  <a:pt x="3997720" y="3936395"/>
                  <a:pt x="3977890" y="3946502"/>
                  <a:pt x="3962584" y="3966715"/>
                </a:cubicBezTo>
                <a:cubicBezTo>
                  <a:pt x="3947278" y="3986927"/>
                  <a:pt x="3939624" y="4018232"/>
                  <a:pt x="3939624" y="4060630"/>
                </a:cubicBezTo>
                <a:cubicBezTo>
                  <a:pt x="3939624" y="4102206"/>
                  <a:pt x="3947524" y="4133387"/>
                  <a:pt x="3963322" y="4154175"/>
                </a:cubicBezTo>
                <a:cubicBezTo>
                  <a:pt x="3979122" y="4174963"/>
                  <a:pt x="3998706" y="4185357"/>
                  <a:pt x="4022078" y="4185357"/>
                </a:cubicBezTo>
                <a:cubicBezTo>
                  <a:pt x="4045612" y="4185357"/>
                  <a:pt x="4065116" y="4175045"/>
                  <a:pt x="4080586" y="4154422"/>
                </a:cubicBezTo>
                <a:cubicBezTo>
                  <a:pt x="4096056" y="4133798"/>
                  <a:pt x="4103792" y="4102123"/>
                  <a:pt x="4103792" y="4059397"/>
                </a:cubicBezTo>
                <a:cubicBezTo>
                  <a:pt x="4103792" y="4017493"/>
                  <a:pt x="4096262" y="3986516"/>
                  <a:pt x="4081202" y="3966468"/>
                </a:cubicBezTo>
                <a:cubicBezTo>
                  <a:pt x="4066142" y="3946420"/>
                  <a:pt x="4046434" y="3936395"/>
                  <a:pt x="4022078" y="3936395"/>
                </a:cubicBezTo>
                <a:close/>
                <a:moveTo>
                  <a:pt x="2948829" y="3883152"/>
                </a:moveTo>
                <a:lnTo>
                  <a:pt x="3008481" y="3883152"/>
                </a:lnTo>
                <a:lnTo>
                  <a:pt x="3008481" y="4180427"/>
                </a:lnTo>
                <a:lnTo>
                  <a:pt x="3157366" y="4180427"/>
                </a:lnTo>
                <a:lnTo>
                  <a:pt x="3157366" y="4241558"/>
                </a:lnTo>
                <a:lnTo>
                  <a:pt x="2948829" y="4241558"/>
                </a:lnTo>
                <a:close/>
                <a:moveTo>
                  <a:pt x="4880678" y="3880194"/>
                </a:moveTo>
                <a:lnTo>
                  <a:pt x="4999368" y="3880194"/>
                </a:lnTo>
                <a:cubicBezTo>
                  <a:pt x="5031776" y="3880194"/>
                  <a:pt x="5054560" y="3883152"/>
                  <a:pt x="5067722" y="3889068"/>
                </a:cubicBezTo>
                <a:cubicBezTo>
                  <a:pt x="5080882" y="3894984"/>
                  <a:pt x="5091986" y="3905419"/>
                  <a:pt x="5101032" y="3920373"/>
                </a:cubicBezTo>
                <a:cubicBezTo>
                  <a:pt x="5110080" y="3935327"/>
                  <a:pt x="5114604" y="3952253"/>
                  <a:pt x="5114604" y="3971151"/>
                </a:cubicBezTo>
                <a:cubicBezTo>
                  <a:pt x="5114604" y="3988571"/>
                  <a:pt x="5110726" y="4004305"/>
                  <a:pt x="5102968" y="4018356"/>
                </a:cubicBezTo>
                <a:cubicBezTo>
                  <a:pt x="5095212" y="4032406"/>
                  <a:pt x="5085144" y="4042800"/>
                  <a:pt x="5072768" y="4049537"/>
                </a:cubicBezTo>
                <a:cubicBezTo>
                  <a:pt x="5090332" y="4055782"/>
                  <a:pt x="5104078" y="4066464"/>
                  <a:pt x="5114008" y="4081582"/>
                </a:cubicBezTo>
                <a:cubicBezTo>
                  <a:pt x="5123936" y="4096700"/>
                  <a:pt x="5128900" y="4115105"/>
                  <a:pt x="5128900" y="4136797"/>
                </a:cubicBezTo>
                <a:cubicBezTo>
                  <a:pt x="5128900" y="4163090"/>
                  <a:pt x="5122574" y="4185316"/>
                  <a:pt x="5109920" y="4203475"/>
                </a:cubicBezTo>
                <a:cubicBezTo>
                  <a:pt x="5097268" y="4221633"/>
                  <a:pt x="5082312" y="4232849"/>
                  <a:pt x="5065058" y="4237121"/>
                </a:cubicBezTo>
                <a:cubicBezTo>
                  <a:pt x="5053062" y="4240079"/>
                  <a:pt x="5025208" y="4241558"/>
                  <a:pt x="4981496" y="4241558"/>
                </a:cubicBezTo>
                <a:lnTo>
                  <a:pt x="4880678" y="4241558"/>
                </a:lnTo>
                <a:close/>
                <a:moveTo>
                  <a:pt x="4585158" y="3880194"/>
                </a:moveTo>
                <a:lnTo>
                  <a:pt x="4694248" y="3880194"/>
                </a:lnTo>
                <a:cubicBezTo>
                  <a:pt x="4721826" y="3880194"/>
                  <a:pt x="4742634" y="3883275"/>
                  <a:pt x="4756670" y="3889438"/>
                </a:cubicBezTo>
                <a:cubicBezTo>
                  <a:pt x="4770708" y="3895600"/>
                  <a:pt x="4783636" y="3905994"/>
                  <a:pt x="4795456" y="3920620"/>
                </a:cubicBezTo>
                <a:cubicBezTo>
                  <a:pt x="4807276" y="3935245"/>
                  <a:pt x="4816552" y="3954225"/>
                  <a:pt x="4823282" y="3977560"/>
                </a:cubicBezTo>
                <a:cubicBezTo>
                  <a:pt x="4830014" y="4000895"/>
                  <a:pt x="4833380" y="4029900"/>
                  <a:pt x="4833380" y="4064574"/>
                </a:cubicBezTo>
                <a:cubicBezTo>
                  <a:pt x="4833380" y="4095797"/>
                  <a:pt x="4829850" y="4122952"/>
                  <a:pt x="4822790" y="4146041"/>
                </a:cubicBezTo>
                <a:cubicBezTo>
                  <a:pt x="4815730" y="4169129"/>
                  <a:pt x="4806782" y="4187411"/>
                  <a:pt x="4795948" y="4200886"/>
                </a:cubicBezTo>
                <a:cubicBezTo>
                  <a:pt x="4785114" y="4214361"/>
                  <a:pt x="4772022" y="4224509"/>
                  <a:pt x="4756672" y="4231329"/>
                </a:cubicBezTo>
                <a:cubicBezTo>
                  <a:pt x="4741324" y="4238148"/>
                  <a:pt x="4721582" y="4241558"/>
                  <a:pt x="4697448" y="4241558"/>
                </a:cubicBezTo>
                <a:lnTo>
                  <a:pt x="4585158" y="4241558"/>
                </a:lnTo>
                <a:close/>
                <a:moveTo>
                  <a:pt x="4214422" y="3880194"/>
                </a:moveTo>
                <a:lnTo>
                  <a:pt x="4417534" y="3880194"/>
                </a:lnTo>
                <a:lnTo>
                  <a:pt x="4417534" y="3941325"/>
                </a:lnTo>
                <a:lnTo>
                  <a:pt x="4274074" y="3941325"/>
                </a:lnTo>
                <a:lnTo>
                  <a:pt x="4274074" y="4026860"/>
                </a:lnTo>
                <a:lnTo>
                  <a:pt x="4398308" y="4026860"/>
                </a:lnTo>
                <a:lnTo>
                  <a:pt x="4398308" y="4087991"/>
                </a:lnTo>
                <a:lnTo>
                  <a:pt x="4274074" y="4087991"/>
                </a:lnTo>
                <a:lnTo>
                  <a:pt x="4274074" y="4241558"/>
                </a:lnTo>
                <a:lnTo>
                  <a:pt x="4214422" y="4241558"/>
                </a:lnTo>
                <a:close/>
                <a:moveTo>
                  <a:pt x="3204524" y="3880194"/>
                </a:moveTo>
                <a:lnTo>
                  <a:pt x="3424400" y="3880194"/>
                </a:lnTo>
                <a:lnTo>
                  <a:pt x="3424400" y="3941325"/>
                </a:lnTo>
                <a:lnTo>
                  <a:pt x="3264178" y="3941325"/>
                </a:lnTo>
                <a:lnTo>
                  <a:pt x="3264178" y="4021437"/>
                </a:lnTo>
                <a:lnTo>
                  <a:pt x="3413062" y="4021437"/>
                </a:lnTo>
                <a:lnTo>
                  <a:pt x="3413062" y="4082321"/>
                </a:lnTo>
                <a:lnTo>
                  <a:pt x="3264178" y="4082321"/>
                </a:lnTo>
                <a:lnTo>
                  <a:pt x="3264178" y="4180427"/>
                </a:lnTo>
                <a:lnTo>
                  <a:pt x="3429824" y="4180427"/>
                </a:lnTo>
                <a:lnTo>
                  <a:pt x="3429824" y="4241558"/>
                </a:lnTo>
                <a:lnTo>
                  <a:pt x="3204524" y="4241558"/>
                </a:lnTo>
                <a:close/>
                <a:moveTo>
                  <a:pt x="2670879" y="3880194"/>
                </a:moveTo>
                <a:lnTo>
                  <a:pt x="2767012" y="3880194"/>
                </a:lnTo>
                <a:cubicBezTo>
                  <a:pt x="2802836" y="3880194"/>
                  <a:pt x="2826254" y="3881920"/>
                  <a:pt x="2837264" y="3885371"/>
                </a:cubicBezTo>
                <a:cubicBezTo>
                  <a:pt x="2854847" y="3890958"/>
                  <a:pt x="2869349" y="3902872"/>
                  <a:pt x="2880770" y="3921113"/>
                </a:cubicBezTo>
                <a:cubicBezTo>
                  <a:pt x="2892191" y="3939353"/>
                  <a:pt x="2897902" y="3962853"/>
                  <a:pt x="2897902" y="3991611"/>
                </a:cubicBezTo>
                <a:cubicBezTo>
                  <a:pt x="2897902" y="4017739"/>
                  <a:pt x="2892972" y="4039636"/>
                  <a:pt x="2883112" y="4057302"/>
                </a:cubicBezTo>
                <a:cubicBezTo>
                  <a:pt x="2873252" y="4074968"/>
                  <a:pt x="2860927" y="4087375"/>
                  <a:pt x="2846138" y="4094523"/>
                </a:cubicBezTo>
                <a:cubicBezTo>
                  <a:pt x="2831348" y="4101671"/>
                  <a:pt x="2805876" y="4105246"/>
                  <a:pt x="2769724" y="4105246"/>
                </a:cubicBezTo>
                <a:lnTo>
                  <a:pt x="2730531" y="4105246"/>
                </a:lnTo>
                <a:lnTo>
                  <a:pt x="2730531" y="4241558"/>
                </a:lnTo>
                <a:lnTo>
                  <a:pt x="2670879" y="4241558"/>
                </a:lnTo>
                <a:close/>
                <a:moveTo>
                  <a:pt x="2554853" y="3880194"/>
                </a:moveTo>
                <a:lnTo>
                  <a:pt x="2614505" y="3880194"/>
                </a:lnTo>
                <a:lnTo>
                  <a:pt x="2614505" y="4241558"/>
                </a:lnTo>
                <a:lnTo>
                  <a:pt x="2554853" y="4241558"/>
                </a:lnTo>
                <a:close/>
                <a:moveTo>
                  <a:pt x="1966768" y="3880194"/>
                </a:moveTo>
                <a:lnTo>
                  <a:pt x="2024941" y="3880194"/>
                </a:lnTo>
                <a:lnTo>
                  <a:pt x="2146218" y="4121514"/>
                </a:lnTo>
                <a:lnTo>
                  <a:pt x="2146218" y="3880194"/>
                </a:lnTo>
                <a:lnTo>
                  <a:pt x="2201926" y="3880194"/>
                </a:lnTo>
                <a:lnTo>
                  <a:pt x="2201926" y="4241558"/>
                </a:lnTo>
                <a:lnTo>
                  <a:pt x="2141781" y="4241558"/>
                </a:lnTo>
                <a:lnTo>
                  <a:pt x="2022476" y="4005907"/>
                </a:lnTo>
                <a:lnTo>
                  <a:pt x="2022476" y="4241558"/>
                </a:lnTo>
                <a:lnTo>
                  <a:pt x="1966768" y="4241558"/>
                </a:lnTo>
                <a:close/>
                <a:moveTo>
                  <a:pt x="1850003" y="3880194"/>
                </a:moveTo>
                <a:lnTo>
                  <a:pt x="1909655" y="3880194"/>
                </a:lnTo>
                <a:lnTo>
                  <a:pt x="1909655" y="4241558"/>
                </a:lnTo>
                <a:lnTo>
                  <a:pt x="1850003" y="4241558"/>
                </a:lnTo>
                <a:close/>
                <a:moveTo>
                  <a:pt x="1556700" y="3880194"/>
                </a:moveTo>
                <a:lnTo>
                  <a:pt x="1682660" y="3880194"/>
                </a:lnTo>
                <a:cubicBezTo>
                  <a:pt x="1714869" y="3880194"/>
                  <a:pt x="1737875" y="3883440"/>
                  <a:pt x="1751679" y="3889931"/>
                </a:cubicBezTo>
                <a:cubicBezTo>
                  <a:pt x="1765483" y="3896422"/>
                  <a:pt x="1776822" y="3907679"/>
                  <a:pt x="1785695" y="3923701"/>
                </a:cubicBezTo>
                <a:cubicBezTo>
                  <a:pt x="1794569" y="3939723"/>
                  <a:pt x="1799006" y="3958909"/>
                  <a:pt x="1799006" y="3981258"/>
                </a:cubicBezTo>
                <a:cubicBezTo>
                  <a:pt x="1799006" y="4009523"/>
                  <a:pt x="1792228" y="4032283"/>
                  <a:pt x="1778670" y="4049537"/>
                </a:cubicBezTo>
                <a:cubicBezTo>
                  <a:pt x="1765113" y="4066792"/>
                  <a:pt x="1745845" y="4077638"/>
                  <a:pt x="1720867" y="4082075"/>
                </a:cubicBezTo>
                <a:cubicBezTo>
                  <a:pt x="1733685" y="4091277"/>
                  <a:pt x="1744284" y="4101343"/>
                  <a:pt x="1752665" y="4112271"/>
                </a:cubicBezTo>
                <a:cubicBezTo>
                  <a:pt x="1761046" y="4123199"/>
                  <a:pt x="1772467" y="4142795"/>
                  <a:pt x="1786928" y="4171060"/>
                </a:cubicBezTo>
                <a:lnTo>
                  <a:pt x="1822916" y="4241558"/>
                </a:lnTo>
                <a:lnTo>
                  <a:pt x="1751544" y="4241558"/>
                </a:lnTo>
                <a:lnTo>
                  <a:pt x="1708249" y="4162926"/>
                </a:lnTo>
                <a:cubicBezTo>
                  <a:pt x="1692669" y="4134497"/>
                  <a:pt x="1682085" y="4116708"/>
                  <a:pt x="1676497" y="4109559"/>
                </a:cubicBezTo>
                <a:cubicBezTo>
                  <a:pt x="1670910" y="4102411"/>
                  <a:pt x="1664994" y="4097481"/>
                  <a:pt x="1658750" y="4094770"/>
                </a:cubicBezTo>
                <a:cubicBezTo>
                  <a:pt x="1652505" y="4092058"/>
                  <a:pt x="1642481" y="4090702"/>
                  <a:pt x="1628677" y="4090702"/>
                </a:cubicBezTo>
                <a:lnTo>
                  <a:pt x="1616352" y="4090702"/>
                </a:lnTo>
                <a:lnTo>
                  <a:pt x="1616352" y="4241558"/>
                </a:lnTo>
                <a:lnTo>
                  <a:pt x="1556700" y="4241558"/>
                </a:lnTo>
                <a:close/>
                <a:moveTo>
                  <a:pt x="1280229" y="3880194"/>
                </a:moveTo>
                <a:lnTo>
                  <a:pt x="1376362" y="3880194"/>
                </a:lnTo>
                <a:cubicBezTo>
                  <a:pt x="1412186" y="3880194"/>
                  <a:pt x="1435604" y="3881920"/>
                  <a:pt x="1446614" y="3885371"/>
                </a:cubicBezTo>
                <a:cubicBezTo>
                  <a:pt x="1464197" y="3890958"/>
                  <a:pt x="1478700" y="3902872"/>
                  <a:pt x="1490120" y="3921113"/>
                </a:cubicBezTo>
                <a:cubicBezTo>
                  <a:pt x="1501541" y="3939353"/>
                  <a:pt x="1507252" y="3962853"/>
                  <a:pt x="1507252" y="3991611"/>
                </a:cubicBezTo>
                <a:cubicBezTo>
                  <a:pt x="1507252" y="4017739"/>
                  <a:pt x="1502322" y="4039636"/>
                  <a:pt x="1492462" y="4057302"/>
                </a:cubicBezTo>
                <a:cubicBezTo>
                  <a:pt x="1482602" y="4074968"/>
                  <a:pt x="1470278" y="4087375"/>
                  <a:pt x="1455488" y="4094523"/>
                </a:cubicBezTo>
                <a:cubicBezTo>
                  <a:pt x="1440698" y="4101671"/>
                  <a:pt x="1415227" y="4105246"/>
                  <a:pt x="1379074" y="4105246"/>
                </a:cubicBezTo>
                <a:lnTo>
                  <a:pt x="1339881" y="4105246"/>
                </a:lnTo>
                <a:lnTo>
                  <a:pt x="1339881" y="4241558"/>
                </a:lnTo>
                <a:lnTo>
                  <a:pt x="1280229" y="4241558"/>
                </a:lnTo>
                <a:close/>
                <a:moveTo>
                  <a:pt x="4021708" y="3874032"/>
                </a:moveTo>
                <a:cubicBezTo>
                  <a:pt x="4064106" y="3874032"/>
                  <a:pt x="4098656" y="3890218"/>
                  <a:pt x="4125360" y="3922592"/>
                </a:cubicBezTo>
                <a:cubicBezTo>
                  <a:pt x="4152064" y="3954965"/>
                  <a:pt x="4165416" y="4001060"/>
                  <a:pt x="4165416" y="4060876"/>
                </a:cubicBezTo>
                <a:cubicBezTo>
                  <a:pt x="4165416" y="4121350"/>
                  <a:pt x="4151282" y="4168595"/>
                  <a:pt x="4123018" y="4202612"/>
                </a:cubicBezTo>
                <a:cubicBezTo>
                  <a:pt x="4098204" y="4232684"/>
                  <a:pt x="4064516" y="4247721"/>
                  <a:pt x="4021954" y="4247721"/>
                </a:cubicBezTo>
                <a:cubicBezTo>
                  <a:pt x="3979064" y="4247721"/>
                  <a:pt x="3945212" y="4232849"/>
                  <a:pt x="3920398" y="4203105"/>
                </a:cubicBezTo>
                <a:cubicBezTo>
                  <a:pt x="3892132" y="4169088"/>
                  <a:pt x="3878000" y="4122418"/>
                  <a:pt x="3878000" y="4063095"/>
                </a:cubicBezTo>
                <a:cubicBezTo>
                  <a:pt x="3878000" y="4020040"/>
                  <a:pt x="3884368" y="3984586"/>
                  <a:pt x="3897104" y="3956731"/>
                </a:cubicBezTo>
                <a:cubicBezTo>
                  <a:pt x="3909840" y="3928877"/>
                  <a:pt x="3926478" y="3908131"/>
                  <a:pt x="3947020" y="3894491"/>
                </a:cubicBezTo>
                <a:cubicBezTo>
                  <a:pt x="3967560" y="3880852"/>
                  <a:pt x="3992456" y="3874032"/>
                  <a:pt x="4021708" y="3874032"/>
                </a:cubicBezTo>
                <a:close/>
                <a:moveTo>
                  <a:pt x="3585264" y="3874032"/>
                </a:moveTo>
                <a:cubicBezTo>
                  <a:pt x="3620102" y="3874032"/>
                  <a:pt x="3647300" y="3883481"/>
                  <a:pt x="3666856" y="3902379"/>
                </a:cubicBezTo>
                <a:cubicBezTo>
                  <a:pt x="3686410" y="3921277"/>
                  <a:pt x="3696764" y="3948309"/>
                  <a:pt x="3697914" y="3983476"/>
                </a:cubicBezTo>
                <a:lnTo>
                  <a:pt x="3638016" y="3986681"/>
                </a:lnTo>
                <a:cubicBezTo>
                  <a:pt x="3635386" y="3967290"/>
                  <a:pt x="3629716" y="3953732"/>
                  <a:pt x="3621006" y="3946009"/>
                </a:cubicBezTo>
                <a:cubicBezTo>
                  <a:pt x="3612296" y="3938285"/>
                  <a:pt x="3599890" y="3934423"/>
                  <a:pt x="3583786" y="3934423"/>
                </a:cubicBezTo>
                <a:cubicBezTo>
                  <a:pt x="3567682" y="3934423"/>
                  <a:pt x="3555274" y="3937782"/>
                  <a:pt x="3546564" y="3944499"/>
                </a:cubicBezTo>
                <a:cubicBezTo>
                  <a:pt x="3537856" y="3951216"/>
                  <a:pt x="3533500" y="3959571"/>
                  <a:pt x="3533500" y="3969565"/>
                </a:cubicBezTo>
                <a:cubicBezTo>
                  <a:pt x="3533500" y="3979394"/>
                  <a:pt x="3537454" y="3987667"/>
                  <a:pt x="3545360" y="3994384"/>
                </a:cubicBezTo>
                <a:cubicBezTo>
                  <a:pt x="3553264" y="4001101"/>
                  <a:pt x="3571430" y="4008487"/>
                  <a:pt x="3599854" y="4016542"/>
                </a:cubicBezTo>
                <a:cubicBezTo>
                  <a:pt x="3629922" y="4025256"/>
                  <a:pt x="3651648" y="4034420"/>
                  <a:pt x="3665032" y="4044032"/>
                </a:cubicBezTo>
                <a:cubicBezTo>
                  <a:pt x="3678416" y="4053644"/>
                  <a:pt x="3688638" y="4066048"/>
                  <a:pt x="3695700" y="4081245"/>
                </a:cubicBezTo>
                <a:cubicBezTo>
                  <a:pt x="3702764" y="4096442"/>
                  <a:pt x="3706294" y="4114885"/>
                  <a:pt x="3706294" y="4136574"/>
                </a:cubicBezTo>
                <a:cubicBezTo>
                  <a:pt x="3706294" y="4167953"/>
                  <a:pt x="3696640" y="4194323"/>
                  <a:pt x="3677332" y="4215682"/>
                </a:cubicBezTo>
                <a:cubicBezTo>
                  <a:pt x="3658022" y="4237041"/>
                  <a:pt x="3627826" y="4247721"/>
                  <a:pt x="3586744" y="4247721"/>
                </a:cubicBezTo>
                <a:cubicBezTo>
                  <a:pt x="3514110" y="4247721"/>
                  <a:pt x="3473684" y="4206391"/>
                  <a:pt x="3465468" y="4123733"/>
                </a:cubicBezTo>
                <a:lnTo>
                  <a:pt x="3523888" y="4116831"/>
                </a:lnTo>
                <a:cubicBezTo>
                  <a:pt x="3530460" y="4163008"/>
                  <a:pt x="3551988" y="4186096"/>
                  <a:pt x="3588470" y="4186096"/>
                </a:cubicBezTo>
                <a:cubicBezTo>
                  <a:pt x="3606546" y="4186096"/>
                  <a:pt x="3620760" y="4181374"/>
                  <a:pt x="3631112" y="4171929"/>
                </a:cubicBezTo>
                <a:cubicBezTo>
                  <a:pt x="3641466" y="4162484"/>
                  <a:pt x="3646642" y="4150779"/>
                  <a:pt x="3646642" y="4136816"/>
                </a:cubicBezTo>
                <a:cubicBezTo>
                  <a:pt x="3646642" y="4128605"/>
                  <a:pt x="3644834" y="4121625"/>
                  <a:pt x="3641220" y="4115876"/>
                </a:cubicBezTo>
                <a:cubicBezTo>
                  <a:pt x="3637604" y="4110127"/>
                  <a:pt x="3632100" y="4105404"/>
                  <a:pt x="3624704" y="4101708"/>
                </a:cubicBezTo>
                <a:cubicBezTo>
                  <a:pt x="3617310" y="4098012"/>
                  <a:pt x="3599398" y="4091817"/>
                  <a:pt x="3570968" y="4083123"/>
                </a:cubicBezTo>
                <a:cubicBezTo>
                  <a:pt x="3545496" y="4075414"/>
                  <a:pt x="3526844" y="4067045"/>
                  <a:pt x="3515014" y="4058015"/>
                </a:cubicBezTo>
                <a:cubicBezTo>
                  <a:pt x="3503182" y="4048984"/>
                  <a:pt x="3493774" y="4037121"/>
                  <a:pt x="3486790" y="4022425"/>
                </a:cubicBezTo>
                <a:cubicBezTo>
                  <a:pt x="3479806" y="4007729"/>
                  <a:pt x="3476314" y="3991925"/>
                  <a:pt x="3476314" y="3975015"/>
                </a:cubicBezTo>
                <a:cubicBezTo>
                  <a:pt x="3476314" y="3955310"/>
                  <a:pt x="3480792" y="3937577"/>
                  <a:pt x="3489748" y="3921814"/>
                </a:cubicBezTo>
                <a:cubicBezTo>
                  <a:pt x="3498704" y="3906051"/>
                  <a:pt x="3511070" y="3894146"/>
                  <a:pt x="3526844" y="3886101"/>
                </a:cubicBezTo>
                <a:cubicBezTo>
                  <a:pt x="3542620" y="3878055"/>
                  <a:pt x="3562094" y="3874032"/>
                  <a:pt x="3585264" y="3874032"/>
                </a:cubicBezTo>
                <a:close/>
                <a:moveTo>
                  <a:pt x="2390110" y="3874032"/>
                </a:moveTo>
                <a:cubicBezTo>
                  <a:pt x="2423335" y="3874032"/>
                  <a:pt x="2451133" y="3885371"/>
                  <a:pt x="2473502" y="3908048"/>
                </a:cubicBezTo>
                <a:cubicBezTo>
                  <a:pt x="2489458" y="3924153"/>
                  <a:pt x="2501137" y="3948063"/>
                  <a:pt x="2508540" y="3979779"/>
                </a:cubicBezTo>
                <a:lnTo>
                  <a:pt x="2449381" y="3997034"/>
                </a:lnTo>
                <a:cubicBezTo>
                  <a:pt x="2445593" y="3977478"/>
                  <a:pt x="2438062" y="3962483"/>
                  <a:pt x="2426786" y="3952048"/>
                </a:cubicBezTo>
                <a:cubicBezTo>
                  <a:pt x="2415510" y="3941613"/>
                  <a:pt x="2402216" y="3936395"/>
                  <a:pt x="2386905" y="3936395"/>
                </a:cubicBezTo>
                <a:cubicBezTo>
                  <a:pt x="2365008" y="3936395"/>
                  <a:pt x="2347145" y="3945927"/>
                  <a:pt x="2333317" y="3964989"/>
                </a:cubicBezTo>
                <a:cubicBezTo>
                  <a:pt x="2319489" y="3984051"/>
                  <a:pt x="2312575" y="4015521"/>
                  <a:pt x="2312575" y="4059397"/>
                </a:cubicBezTo>
                <a:cubicBezTo>
                  <a:pt x="2312575" y="4104917"/>
                  <a:pt x="2319312" y="4137290"/>
                  <a:pt x="2332788" y="4156517"/>
                </a:cubicBezTo>
                <a:cubicBezTo>
                  <a:pt x="2346263" y="4175744"/>
                  <a:pt x="2363764" y="4185357"/>
                  <a:pt x="2385292" y="4185357"/>
                </a:cubicBezTo>
                <a:cubicBezTo>
                  <a:pt x="2401067" y="4185357"/>
                  <a:pt x="2414707" y="4179236"/>
                  <a:pt x="2426210" y="4166993"/>
                </a:cubicBezTo>
                <a:cubicBezTo>
                  <a:pt x="2437713" y="4154750"/>
                  <a:pt x="2446012" y="4135318"/>
                  <a:pt x="2451106" y="4108697"/>
                </a:cubicBezTo>
                <a:lnTo>
                  <a:pt x="2509033" y="4131128"/>
                </a:lnTo>
                <a:cubicBezTo>
                  <a:pt x="2499994" y="4171553"/>
                  <a:pt x="2484958" y="4201092"/>
                  <a:pt x="2463924" y="4219743"/>
                </a:cubicBezTo>
                <a:cubicBezTo>
                  <a:pt x="2442890" y="4238395"/>
                  <a:pt x="2417007" y="4247721"/>
                  <a:pt x="2386278" y="4247721"/>
                </a:cubicBezTo>
                <a:cubicBezTo>
                  <a:pt x="2347660" y="4247721"/>
                  <a:pt x="2316354" y="4232849"/>
                  <a:pt x="2292362" y="4203105"/>
                </a:cubicBezTo>
                <a:cubicBezTo>
                  <a:pt x="2264755" y="4168760"/>
                  <a:pt x="2250951" y="4122418"/>
                  <a:pt x="2250951" y="4064081"/>
                </a:cubicBezTo>
                <a:cubicBezTo>
                  <a:pt x="2250951" y="4002457"/>
                  <a:pt x="2264850" y="3954225"/>
                  <a:pt x="2292647" y="3919387"/>
                </a:cubicBezTo>
                <a:cubicBezTo>
                  <a:pt x="2316827" y="3889150"/>
                  <a:pt x="2349315" y="3874032"/>
                  <a:pt x="2390110" y="3874032"/>
                </a:cubicBezTo>
                <a:close/>
                <a:moveTo>
                  <a:pt x="4782698" y="2283478"/>
                </a:moveTo>
                <a:lnTo>
                  <a:pt x="5293588" y="2283478"/>
                </a:lnTo>
                <a:lnTo>
                  <a:pt x="5293588" y="2430669"/>
                </a:lnTo>
                <a:lnTo>
                  <a:pt x="4883036" y="2430669"/>
                </a:lnTo>
                <a:lnTo>
                  <a:pt x="4828012" y="2768240"/>
                </a:lnTo>
                <a:cubicBezTo>
                  <a:pt x="4889066" y="2715486"/>
                  <a:pt x="4953824" y="2689109"/>
                  <a:pt x="5022284" y="2689109"/>
                </a:cubicBezTo>
                <a:cubicBezTo>
                  <a:pt x="5108440" y="2689109"/>
                  <a:pt x="5183326" y="2725800"/>
                  <a:pt x="5246942" y="2799181"/>
                </a:cubicBezTo>
                <a:cubicBezTo>
                  <a:pt x="5310558" y="2872563"/>
                  <a:pt x="5342366" y="2971501"/>
                  <a:pt x="5342366" y="3095997"/>
                </a:cubicBezTo>
                <a:cubicBezTo>
                  <a:pt x="5342366" y="3218781"/>
                  <a:pt x="5310560" y="3324004"/>
                  <a:pt x="5246948" y="3411666"/>
                </a:cubicBezTo>
                <a:cubicBezTo>
                  <a:pt x="5183336" y="3499328"/>
                  <a:pt x="5097904" y="3543159"/>
                  <a:pt x="4990648" y="3543159"/>
                </a:cubicBezTo>
                <a:cubicBezTo>
                  <a:pt x="4901648" y="3543159"/>
                  <a:pt x="4826484" y="3512209"/>
                  <a:pt x="4765154" y="3450309"/>
                </a:cubicBezTo>
                <a:cubicBezTo>
                  <a:pt x="4703824" y="3388409"/>
                  <a:pt x="4668882" y="3302690"/>
                  <a:pt x="4660324" y="3193153"/>
                </a:cubicBezTo>
                <a:lnTo>
                  <a:pt x="4792966" y="3179461"/>
                </a:lnTo>
                <a:cubicBezTo>
                  <a:pt x="4803236" y="3259332"/>
                  <a:pt x="4826484" y="3318807"/>
                  <a:pt x="4862712" y="3357887"/>
                </a:cubicBezTo>
                <a:cubicBezTo>
                  <a:pt x="4898938" y="3396967"/>
                  <a:pt x="4941014" y="3416507"/>
                  <a:pt x="4988936" y="3416507"/>
                </a:cubicBezTo>
                <a:cubicBezTo>
                  <a:pt x="5048840" y="3416507"/>
                  <a:pt x="5100470" y="3388939"/>
                  <a:pt x="5143828" y="3333805"/>
                </a:cubicBezTo>
                <a:cubicBezTo>
                  <a:pt x="5187188" y="3278671"/>
                  <a:pt x="5208868" y="3203400"/>
                  <a:pt x="5208868" y="3107991"/>
                </a:cubicBezTo>
                <a:cubicBezTo>
                  <a:pt x="5208868" y="3018288"/>
                  <a:pt x="5187900" y="2948726"/>
                  <a:pt x="5145968" y="2899306"/>
                </a:cubicBezTo>
                <a:cubicBezTo>
                  <a:pt x="5104036" y="2849885"/>
                  <a:pt x="5051406" y="2825175"/>
                  <a:pt x="4988080" y="2825175"/>
                </a:cubicBezTo>
                <a:cubicBezTo>
                  <a:pt x="4949856" y="2825175"/>
                  <a:pt x="4914056" y="2835899"/>
                  <a:pt x="4880682" y="2857346"/>
                </a:cubicBezTo>
                <a:cubicBezTo>
                  <a:pt x="4847308" y="2878794"/>
                  <a:pt x="4820922" y="2908679"/>
                  <a:pt x="4801524" y="2947001"/>
                </a:cubicBezTo>
                <a:lnTo>
                  <a:pt x="4682574" y="2928147"/>
                </a:lnTo>
                <a:close/>
                <a:moveTo>
                  <a:pt x="4253874" y="2262084"/>
                </a:moveTo>
                <a:lnTo>
                  <a:pt x="4336028" y="2262084"/>
                </a:lnTo>
                <a:lnTo>
                  <a:pt x="4336028" y="3521765"/>
                </a:lnTo>
                <a:lnTo>
                  <a:pt x="4209374" y="3521765"/>
                </a:lnTo>
                <a:lnTo>
                  <a:pt x="4209374" y="2540207"/>
                </a:lnTo>
                <a:cubicBezTo>
                  <a:pt x="4180278" y="2574437"/>
                  <a:pt x="4141198" y="2609381"/>
                  <a:pt x="4092136" y="2645037"/>
                </a:cubicBezTo>
                <a:cubicBezTo>
                  <a:pt x="4043072" y="2680694"/>
                  <a:pt x="3998002" y="2707651"/>
                  <a:pt x="3956924" y="2725907"/>
                </a:cubicBezTo>
                <a:lnTo>
                  <a:pt x="3956924" y="2577004"/>
                </a:lnTo>
                <a:cubicBezTo>
                  <a:pt x="4026526" y="2537069"/>
                  <a:pt x="4087998" y="2488290"/>
                  <a:pt x="4141342" y="2430669"/>
                </a:cubicBezTo>
                <a:cubicBezTo>
                  <a:pt x="4194684" y="2373048"/>
                  <a:pt x="4232194" y="2316853"/>
                  <a:pt x="4253874" y="2262084"/>
                </a:cubicBezTo>
                <a:close/>
                <a:moveTo>
                  <a:pt x="3383602" y="2262084"/>
                </a:moveTo>
                <a:cubicBezTo>
                  <a:pt x="3466896" y="2262084"/>
                  <a:pt x="3537638" y="2292871"/>
                  <a:pt x="3595830" y="2354446"/>
                </a:cubicBezTo>
                <a:cubicBezTo>
                  <a:pt x="3654022" y="2416021"/>
                  <a:pt x="3683118" y="2493559"/>
                  <a:pt x="3683118" y="2587060"/>
                </a:cubicBezTo>
                <a:cubicBezTo>
                  <a:pt x="3683118" y="2644066"/>
                  <a:pt x="3670780" y="2694520"/>
                  <a:pt x="3646106" y="2738422"/>
                </a:cubicBezTo>
                <a:cubicBezTo>
                  <a:pt x="3621432" y="2782325"/>
                  <a:pt x="3586974" y="2816818"/>
                  <a:pt x="3542732" y="2841903"/>
                </a:cubicBezTo>
                <a:cubicBezTo>
                  <a:pt x="3583632" y="2853304"/>
                  <a:pt x="3617432" y="2872117"/>
                  <a:pt x="3644134" y="2898343"/>
                </a:cubicBezTo>
                <a:cubicBezTo>
                  <a:pt x="3670836" y="2924568"/>
                  <a:pt x="3692424" y="2959632"/>
                  <a:pt x="3708898" y="3003535"/>
                </a:cubicBezTo>
                <a:cubicBezTo>
                  <a:pt x="3725372" y="3047437"/>
                  <a:pt x="3733608" y="3096470"/>
                  <a:pt x="3733608" y="3150632"/>
                </a:cubicBezTo>
                <a:cubicBezTo>
                  <a:pt x="3733608" y="3265794"/>
                  <a:pt x="3699662" y="3360006"/>
                  <a:pt x="3631772" y="3433267"/>
                </a:cubicBezTo>
                <a:cubicBezTo>
                  <a:pt x="3563882" y="3506529"/>
                  <a:pt x="3482584" y="3543159"/>
                  <a:pt x="3387880" y="3543159"/>
                </a:cubicBezTo>
                <a:cubicBezTo>
                  <a:pt x="3300022" y="3543159"/>
                  <a:pt x="3225570" y="3511211"/>
                  <a:pt x="3164526" y="3447314"/>
                </a:cubicBezTo>
                <a:cubicBezTo>
                  <a:pt x="3103482" y="3383417"/>
                  <a:pt x="3068681" y="3297556"/>
                  <a:pt x="3060124" y="3189730"/>
                </a:cubicBezTo>
                <a:lnTo>
                  <a:pt x="3185920" y="3169191"/>
                </a:lnTo>
                <a:cubicBezTo>
                  <a:pt x="3212218" y="3334068"/>
                  <a:pt x="3278820" y="3416507"/>
                  <a:pt x="3385728" y="3416507"/>
                </a:cubicBezTo>
                <a:cubicBezTo>
                  <a:pt x="3443464" y="3416507"/>
                  <a:pt x="3493486" y="3392075"/>
                  <a:pt x="3535794" y="3343212"/>
                </a:cubicBezTo>
                <a:cubicBezTo>
                  <a:pt x="3578100" y="3294349"/>
                  <a:pt x="3599254" y="3231060"/>
                  <a:pt x="3599254" y="3153346"/>
                </a:cubicBezTo>
                <a:cubicBezTo>
                  <a:pt x="3599254" y="3080197"/>
                  <a:pt x="3579856" y="3021334"/>
                  <a:pt x="3541062" y="2976759"/>
                </a:cubicBezTo>
                <a:cubicBezTo>
                  <a:pt x="3502268" y="2932183"/>
                  <a:pt x="3454630" y="2909896"/>
                  <a:pt x="3398150" y="2909896"/>
                </a:cubicBezTo>
                <a:cubicBezTo>
                  <a:pt x="3374188" y="2909896"/>
                  <a:pt x="3344522" y="2915601"/>
                  <a:pt x="3309150" y="2927011"/>
                </a:cubicBezTo>
                <a:lnTo>
                  <a:pt x="3323698" y="2791801"/>
                </a:lnTo>
                <a:lnTo>
                  <a:pt x="3343448" y="2793512"/>
                </a:lnTo>
                <a:cubicBezTo>
                  <a:pt x="3405874" y="2793512"/>
                  <a:pt x="3456556" y="2774440"/>
                  <a:pt x="3495492" y="2736296"/>
                </a:cubicBezTo>
                <a:cubicBezTo>
                  <a:pt x="3534430" y="2698153"/>
                  <a:pt x="3553898" y="2647199"/>
                  <a:pt x="3553898" y="2583436"/>
                </a:cubicBezTo>
                <a:cubicBezTo>
                  <a:pt x="3553898" y="2524798"/>
                  <a:pt x="3537598" y="2477689"/>
                  <a:pt x="3505000" y="2442108"/>
                </a:cubicBezTo>
                <a:cubicBezTo>
                  <a:pt x="3472400" y="2406527"/>
                  <a:pt x="3432656" y="2388737"/>
                  <a:pt x="3385768" y="2388737"/>
                </a:cubicBezTo>
                <a:cubicBezTo>
                  <a:pt x="3337158" y="2388737"/>
                  <a:pt x="3296124" y="2407421"/>
                  <a:pt x="3262664" y="2444789"/>
                </a:cubicBezTo>
                <a:cubicBezTo>
                  <a:pt x="3229206" y="2482157"/>
                  <a:pt x="3207904" y="2538780"/>
                  <a:pt x="3198756" y="2614658"/>
                </a:cubicBezTo>
                <a:lnTo>
                  <a:pt x="3072960" y="2587273"/>
                </a:lnTo>
                <a:cubicBezTo>
                  <a:pt x="3088934" y="2480018"/>
                  <a:pt x="3124876" y="2399006"/>
                  <a:pt x="3180786" y="2344237"/>
                </a:cubicBezTo>
                <a:cubicBezTo>
                  <a:pt x="3236696" y="2289468"/>
                  <a:pt x="3304300" y="2262084"/>
                  <a:pt x="3383602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6" y="2410987"/>
                  <a:pt x="2589020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4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4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6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8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0" y="1610668"/>
                </a:moveTo>
                <a:lnTo>
                  <a:pt x="3586640" y="1754454"/>
                </a:lnTo>
                <a:lnTo>
                  <a:pt x="3671980" y="1754454"/>
                </a:lnTo>
                <a:cubicBezTo>
                  <a:pt x="3698870" y="1754454"/>
                  <a:pt x="3718536" y="1748372"/>
                  <a:pt x="3730976" y="1736206"/>
                </a:cubicBezTo>
                <a:cubicBezTo>
                  <a:pt x="3743416" y="1724041"/>
                  <a:pt x="3749636" y="1705702"/>
                  <a:pt x="3749636" y="1681189"/>
                </a:cubicBezTo>
                <a:cubicBezTo>
                  <a:pt x="3749636" y="1665274"/>
                  <a:pt x="3746572" y="1651645"/>
                  <a:pt x="3740442" y="1640303"/>
                </a:cubicBezTo>
                <a:cubicBezTo>
                  <a:pt x="3734314" y="1628961"/>
                  <a:pt x="3726906" y="1621186"/>
                  <a:pt x="3718216" y="1616979"/>
                </a:cubicBezTo>
                <a:cubicBezTo>
                  <a:pt x="3709526" y="1612771"/>
                  <a:pt x="3693840" y="1610668"/>
                  <a:pt x="3671156" y="1610668"/>
                </a:cubicBezTo>
                <a:close/>
                <a:moveTo>
                  <a:pt x="4224816" y="1607649"/>
                </a:moveTo>
                <a:lnTo>
                  <a:pt x="4224816" y="1740734"/>
                </a:lnTo>
                <a:lnTo>
                  <a:pt x="4318660" y="1740734"/>
                </a:lnTo>
                <a:cubicBezTo>
                  <a:pt x="4339150" y="1740734"/>
                  <a:pt x="4354698" y="1738264"/>
                  <a:pt x="4365308" y="1733325"/>
                </a:cubicBezTo>
                <a:cubicBezTo>
                  <a:pt x="4375920" y="1728386"/>
                  <a:pt x="4384334" y="1720611"/>
                  <a:pt x="4390554" y="1710001"/>
                </a:cubicBezTo>
                <a:cubicBezTo>
                  <a:pt x="4396774" y="1699391"/>
                  <a:pt x="4399884" y="1687043"/>
                  <a:pt x="4399884" y="1672957"/>
                </a:cubicBezTo>
                <a:cubicBezTo>
                  <a:pt x="4399884" y="1652651"/>
                  <a:pt x="4393938" y="1636690"/>
                  <a:pt x="4382048" y="1625074"/>
                </a:cubicBezTo>
                <a:cubicBezTo>
                  <a:pt x="4370156" y="1613457"/>
                  <a:pt x="4352504" y="1607649"/>
                  <a:pt x="4329088" y="1607649"/>
                </a:cubicBezTo>
                <a:close/>
                <a:moveTo>
                  <a:pt x="3018300" y="1605454"/>
                </a:moveTo>
                <a:cubicBezTo>
                  <a:pt x="3014039" y="1631248"/>
                  <a:pt x="3008015" y="1656859"/>
                  <a:pt x="3000228" y="1682287"/>
                </a:cubicBezTo>
                <a:lnTo>
                  <a:pt x="2963532" y="1800279"/>
                </a:lnTo>
                <a:lnTo>
                  <a:pt x="3075899" y="1800279"/>
                </a:lnTo>
                <a:lnTo>
                  <a:pt x="3041616" y="1688872"/>
                </a:lnTo>
                <a:cubicBezTo>
                  <a:pt x="3031009" y="1654663"/>
                  <a:pt x="3023237" y="1626857"/>
                  <a:pt x="3018300" y="1605454"/>
                </a:cubicBezTo>
                <a:close/>
                <a:moveTo>
                  <a:pt x="4181186" y="1563196"/>
                </a:moveTo>
                <a:lnTo>
                  <a:pt x="4327442" y="1563196"/>
                </a:lnTo>
                <a:cubicBezTo>
                  <a:pt x="4357992" y="1563196"/>
                  <a:pt x="4380538" y="1566944"/>
                  <a:pt x="4395082" y="1574440"/>
                </a:cubicBezTo>
                <a:cubicBezTo>
                  <a:pt x="4409624" y="1581936"/>
                  <a:pt x="4421562" y="1594414"/>
                  <a:pt x="4430892" y="1611872"/>
                </a:cubicBezTo>
                <a:cubicBezTo>
                  <a:pt x="4440220" y="1629331"/>
                  <a:pt x="4444886" y="1649578"/>
                  <a:pt x="4444886" y="1672614"/>
                </a:cubicBezTo>
                <a:cubicBezTo>
                  <a:pt x="4444886" y="1702961"/>
                  <a:pt x="4436974" y="1727550"/>
                  <a:pt x="4421150" y="1746381"/>
                </a:cubicBezTo>
                <a:cubicBezTo>
                  <a:pt x="4405326" y="1765212"/>
                  <a:pt x="4382322" y="1777187"/>
                  <a:pt x="4352138" y="1782306"/>
                </a:cubicBezTo>
                <a:cubicBezTo>
                  <a:pt x="4364394" y="1789669"/>
                  <a:pt x="4373724" y="1797124"/>
                  <a:pt x="4380126" y="1804670"/>
                </a:cubicBezTo>
                <a:cubicBezTo>
                  <a:pt x="4393114" y="1820036"/>
                  <a:pt x="4404548" y="1837141"/>
                  <a:pt x="4414428" y="1855983"/>
                </a:cubicBezTo>
                <a:lnTo>
                  <a:pt x="4472052" y="1965469"/>
                </a:lnTo>
                <a:lnTo>
                  <a:pt x="4417172" y="1965469"/>
                </a:lnTo>
                <a:lnTo>
                  <a:pt x="4373180" y="1881824"/>
                </a:lnTo>
                <a:cubicBezTo>
                  <a:pt x="4356136" y="1849099"/>
                  <a:pt x="4343274" y="1827056"/>
                  <a:pt x="4334596" y="1815695"/>
                </a:cubicBezTo>
                <a:cubicBezTo>
                  <a:pt x="4325916" y="1804335"/>
                  <a:pt x="4317510" y="1796684"/>
                  <a:pt x="4309378" y="1792744"/>
                </a:cubicBezTo>
                <a:cubicBezTo>
                  <a:pt x="4301246" y="1788804"/>
                  <a:pt x="4289870" y="1786834"/>
                  <a:pt x="4275250" y="1786834"/>
                </a:cubicBezTo>
                <a:lnTo>
                  <a:pt x="4224816" y="1786834"/>
                </a:lnTo>
                <a:lnTo>
                  <a:pt x="4224816" y="1965469"/>
                </a:lnTo>
                <a:lnTo>
                  <a:pt x="4181186" y="1965469"/>
                </a:lnTo>
                <a:close/>
                <a:moveTo>
                  <a:pt x="3847810" y="1563196"/>
                </a:moveTo>
                <a:lnTo>
                  <a:pt x="3891440" y="1563196"/>
                </a:lnTo>
                <a:lnTo>
                  <a:pt x="3891440" y="1795340"/>
                </a:lnTo>
                <a:cubicBezTo>
                  <a:pt x="3891440" y="1831744"/>
                  <a:pt x="3894276" y="1858087"/>
                  <a:pt x="3899946" y="1874368"/>
                </a:cubicBezTo>
                <a:cubicBezTo>
                  <a:pt x="3905618" y="1890649"/>
                  <a:pt x="3914902" y="1903043"/>
                  <a:pt x="3927798" y="1911549"/>
                </a:cubicBezTo>
                <a:cubicBezTo>
                  <a:pt x="3940696" y="1920056"/>
                  <a:pt x="3956382" y="1924309"/>
                  <a:pt x="3974858" y="1924309"/>
                </a:cubicBezTo>
                <a:cubicBezTo>
                  <a:pt x="4005958" y="1924309"/>
                  <a:pt x="4028504" y="1915528"/>
                  <a:pt x="4042498" y="1897966"/>
                </a:cubicBezTo>
                <a:cubicBezTo>
                  <a:pt x="4056492" y="1880405"/>
                  <a:pt x="4063490" y="1846196"/>
                  <a:pt x="4063490" y="1795340"/>
                </a:cubicBezTo>
                <a:lnTo>
                  <a:pt x="4063490" y="1563196"/>
                </a:lnTo>
                <a:lnTo>
                  <a:pt x="4107120" y="1563196"/>
                </a:lnTo>
                <a:lnTo>
                  <a:pt x="4107120" y="1795614"/>
                </a:lnTo>
                <a:cubicBezTo>
                  <a:pt x="4107120" y="1834580"/>
                  <a:pt x="4103328" y="1866547"/>
                  <a:pt x="4095746" y="1891518"/>
                </a:cubicBezTo>
                <a:cubicBezTo>
                  <a:pt x="4088162" y="1916488"/>
                  <a:pt x="4074364" y="1936200"/>
                  <a:pt x="4054354" y="1950652"/>
                </a:cubicBezTo>
                <a:cubicBezTo>
                  <a:pt x="4034342" y="1965103"/>
                  <a:pt x="4008896" y="1972329"/>
                  <a:pt x="3978014" y="1972329"/>
                </a:cubicBezTo>
                <a:cubicBezTo>
                  <a:pt x="3934522" y="1972329"/>
                  <a:pt x="3901948" y="1959341"/>
                  <a:pt x="3880292" y="1933364"/>
                </a:cubicBezTo>
                <a:cubicBezTo>
                  <a:pt x="3858638" y="1907387"/>
                  <a:pt x="3847810" y="1861471"/>
                  <a:pt x="3847810" y="1795614"/>
                </a:cubicBezTo>
                <a:close/>
                <a:moveTo>
                  <a:pt x="3543010" y="1563196"/>
                </a:moveTo>
                <a:lnTo>
                  <a:pt x="3667314" y="1563196"/>
                </a:lnTo>
                <a:cubicBezTo>
                  <a:pt x="3696584" y="1563196"/>
                  <a:pt x="3718170" y="1565757"/>
                  <a:pt x="3732074" y="1570879"/>
                </a:cubicBezTo>
                <a:cubicBezTo>
                  <a:pt x="3751098" y="1577831"/>
                  <a:pt x="3766282" y="1590728"/>
                  <a:pt x="3777624" y="1609570"/>
                </a:cubicBezTo>
                <a:cubicBezTo>
                  <a:pt x="3788966" y="1628412"/>
                  <a:pt x="3794636" y="1651554"/>
                  <a:pt x="3794636" y="1678994"/>
                </a:cubicBezTo>
                <a:cubicBezTo>
                  <a:pt x="3794636" y="1715215"/>
                  <a:pt x="3785398" y="1744759"/>
                  <a:pt x="3766922" y="1767625"/>
                </a:cubicBezTo>
                <a:cubicBezTo>
                  <a:pt x="3748446" y="1790492"/>
                  <a:pt x="3716524" y="1801926"/>
                  <a:pt x="3671156" y="1801926"/>
                </a:cubicBezTo>
                <a:lnTo>
                  <a:pt x="3586640" y="1801926"/>
                </a:lnTo>
                <a:lnTo>
                  <a:pt x="3586640" y="1965469"/>
                </a:lnTo>
                <a:lnTo>
                  <a:pt x="3543010" y="1965469"/>
                </a:lnTo>
                <a:close/>
                <a:moveTo>
                  <a:pt x="3208538" y="1563196"/>
                </a:moveTo>
                <a:lnTo>
                  <a:pt x="3253266" y="1563196"/>
                </a:lnTo>
                <a:lnTo>
                  <a:pt x="3426688" y="1879659"/>
                </a:lnTo>
                <a:lnTo>
                  <a:pt x="3426688" y="1563196"/>
                </a:lnTo>
                <a:lnTo>
                  <a:pt x="3468396" y="1563196"/>
                </a:lnTo>
                <a:lnTo>
                  <a:pt x="3468396" y="1965469"/>
                </a:lnTo>
                <a:lnTo>
                  <a:pt x="3423668" y="1965469"/>
                </a:lnTo>
                <a:lnTo>
                  <a:pt x="3250522" y="1648947"/>
                </a:lnTo>
                <a:lnTo>
                  <a:pt x="3250522" y="1965469"/>
                </a:lnTo>
                <a:lnTo>
                  <a:pt x="3208538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8" y="1563196"/>
                </a:lnTo>
                <a:lnTo>
                  <a:pt x="3042774" y="1563196"/>
                </a:lnTo>
                <a:lnTo>
                  <a:pt x="3177866" y="1965469"/>
                </a:lnTo>
                <a:lnTo>
                  <a:pt x="3127920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6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6" y="1965469"/>
                </a:lnTo>
                <a:lnTo>
                  <a:pt x="2284776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8" y="320412"/>
                </a:moveTo>
                <a:lnTo>
                  <a:pt x="3129018" y="322217"/>
                </a:lnTo>
                <a:lnTo>
                  <a:pt x="3104420" y="371950"/>
                </a:lnTo>
                <a:cubicBezTo>
                  <a:pt x="3060563" y="474591"/>
                  <a:pt x="3033709" y="612560"/>
                  <a:pt x="3033710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51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51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2" y="5615218"/>
                </a:lnTo>
                <a:lnTo>
                  <a:pt x="3033711" y="5636522"/>
                </a:lnTo>
                <a:cubicBezTo>
                  <a:pt x="3033710" y="5788239"/>
                  <a:pt x="3060563" y="5926208"/>
                  <a:pt x="3104420" y="6028847"/>
                </a:cubicBezTo>
                <a:lnTo>
                  <a:pt x="3129018" y="6078583"/>
                </a:lnTo>
                <a:lnTo>
                  <a:pt x="3200398" y="6080388"/>
                </a:lnTo>
                <a:lnTo>
                  <a:pt x="3271776" y="6078583"/>
                </a:lnTo>
                <a:lnTo>
                  <a:pt x="3296374" y="6028848"/>
                </a:lnTo>
                <a:cubicBezTo>
                  <a:pt x="3340232" y="5926207"/>
                  <a:pt x="3367084" y="5788240"/>
                  <a:pt x="3367084" y="5636523"/>
                </a:cubicBezTo>
                <a:lnTo>
                  <a:pt x="3365584" y="5615219"/>
                </a:lnTo>
                <a:lnTo>
                  <a:pt x="3448154" y="5611049"/>
                </a:lnTo>
                <a:lnTo>
                  <a:pt x="3478484" y="5606421"/>
                </a:lnTo>
                <a:lnTo>
                  <a:pt x="3533498" y="5601509"/>
                </a:lnTo>
                <a:lnTo>
                  <a:pt x="3571808" y="5594255"/>
                </a:lnTo>
                <a:lnTo>
                  <a:pt x="3571780" y="5594130"/>
                </a:lnTo>
                <a:lnTo>
                  <a:pt x="3584912" y="5592675"/>
                </a:lnTo>
                <a:lnTo>
                  <a:pt x="3625234" y="5584024"/>
                </a:lnTo>
                <a:lnTo>
                  <a:pt x="3666244" y="5577765"/>
                </a:lnTo>
                <a:lnTo>
                  <a:pt x="3669908" y="5596659"/>
                </a:lnTo>
                <a:cubicBezTo>
                  <a:pt x="3709174" y="5743205"/>
                  <a:pt x="3770822" y="5869522"/>
                  <a:pt x="3839750" y="5957315"/>
                </a:cubicBezTo>
                <a:lnTo>
                  <a:pt x="3876382" y="5998989"/>
                </a:lnTo>
                <a:lnTo>
                  <a:pt x="3945796" y="5982258"/>
                </a:lnTo>
                <a:lnTo>
                  <a:pt x="4014274" y="5962039"/>
                </a:lnTo>
                <a:lnTo>
                  <a:pt x="4025162" y="5907633"/>
                </a:lnTo>
                <a:cubicBezTo>
                  <a:pt x="4040962" y="5797140"/>
                  <a:pt x="4031188" y="5656922"/>
                  <a:pt x="3991922" y="5510374"/>
                </a:cubicBezTo>
                <a:lnTo>
                  <a:pt x="3985270" y="5491086"/>
                </a:lnTo>
                <a:lnTo>
                  <a:pt x="4017550" y="5479272"/>
                </a:lnTo>
                <a:lnTo>
                  <a:pt x="4051376" y="5468352"/>
                </a:lnTo>
                <a:lnTo>
                  <a:pt x="4051376" y="5468351"/>
                </a:lnTo>
                <a:lnTo>
                  <a:pt x="4037296" y="5472896"/>
                </a:lnTo>
                <a:lnTo>
                  <a:pt x="4062508" y="5462818"/>
                </a:lnTo>
                <a:lnTo>
                  <a:pt x="4143604" y="5433136"/>
                </a:lnTo>
                <a:lnTo>
                  <a:pt x="4176980" y="5417057"/>
                </a:lnTo>
                <a:lnTo>
                  <a:pt x="4192506" y="5410852"/>
                </a:lnTo>
                <a:lnTo>
                  <a:pt x="4190976" y="5411634"/>
                </a:lnTo>
                <a:lnTo>
                  <a:pt x="4178668" y="5416439"/>
                </a:lnTo>
                <a:lnTo>
                  <a:pt x="4178670" y="5416442"/>
                </a:lnTo>
                <a:lnTo>
                  <a:pt x="4190976" y="5411639"/>
                </a:lnTo>
                <a:lnTo>
                  <a:pt x="4234804" y="5389202"/>
                </a:lnTo>
                <a:lnTo>
                  <a:pt x="4264944" y="5374684"/>
                </a:lnTo>
                <a:lnTo>
                  <a:pt x="4274106" y="5393488"/>
                </a:lnTo>
                <a:cubicBezTo>
                  <a:pt x="4349964" y="5524879"/>
                  <a:pt x="4442202" y="5630938"/>
                  <a:pt x="4531504" y="5697898"/>
                </a:cubicBezTo>
                <a:lnTo>
                  <a:pt x="4577674" y="5728671"/>
                </a:lnTo>
                <a:lnTo>
                  <a:pt x="4640392" y="5694544"/>
                </a:lnTo>
                <a:lnTo>
                  <a:pt x="4701306" y="5657292"/>
                </a:lnTo>
                <a:lnTo>
                  <a:pt x="4697742" y="5601921"/>
                </a:lnTo>
                <a:cubicBezTo>
                  <a:pt x="4684404" y="5491102"/>
                  <a:pt x="4638672" y="5358192"/>
                  <a:pt x="4562816" y="5226803"/>
                </a:cubicBezTo>
                <a:lnTo>
                  <a:pt x="4552426" y="5211415"/>
                </a:lnTo>
                <a:lnTo>
                  <a:pt x="4555212" y="5209722"/>
                </a:lnTo>
                <a:lnTo>
                  <a:pt x="4593550" y="5181053"/>
                </a:lnTo>
                <a:lnTo>
                  <a:pt x="4618016" y="5165232"/>
                </a:lnTo>
                <a:lnTo>
                  <a:pt x="4618394" y="5164987"/>
                </a:lnTo>
                <a:lnTo>
                  <a:pt x="4620098" y="5163886"/>
                </a:lnTo>
                <a:lnTo>
                  <a:pt x="4630414" y="5155629"/>
                </a:lnTo>
                <a:lnTo>
                  <a:pt x="4620098" y="5163885"/>
                </a:lnTo>
                <a:lnTo>
                  <a:pt x="4618394" y="5164987"/>
                </a:lnTo>
                <a:lnTo>
                  <a:pt x="4618018" y="5165230"/>
                </a:lnTo>
                <a:lnTo>
                  <a:pt x="4680698" y="5115885"/>
                </a:lnTo>
                <a:lnTo>
                  <a:pt x="4741754" y="5070228"/>
                </a:lnTo>
                <a:lnTo>
                  <a:pt x="4791428" y="5025082"/>
                </a:lnTo>
                <a:lnTo>
                  <a:pt x="4805136" y="5040865"/>
                </a:lnTo>
                <a:cubicBezTo>
                  <a:pt x="4912414" y="5148144"/>
                  <a:pt x="5028962" y="5226715"/>
                  <a:pt x="5132548" y="5268282"/>
                </a:cubicBezTo>
                <a:lnTo>
                  <a:pt x="5185112" y="5286057"/>
                </a:lnTo>
                <a:lnTo>
                  <a:pt x="5236862" y="5236858"/>
                </a:lnTo>
                <a:lnTo>
                  <a:pt x="5286056" y="5185110"/>
                </a:lnTo>
                <a:lnTo>
                  <a:pt x="5268282" y="5132550"/>
                </a:lnTo>
                <a:cubicBezTo>
                  <a:pt x="5226718" y="5028960"/>
                  <a:pt x="5148146" y="4912414"/>
                  <a:pt x="5040866" y="4805134"/>
                </a:cubicBezTo>
                <a:lnTo>
                  <a:pt x="5025082" y="4791427"/>
                </a:lnTo>
                <a:lnTo>
                  <a:pt x="5070228" y="4741755"/>
                </a:lnTo>
                <a:lnTo>
                  <a:pt x="5076750" y="4733033"/>
                </a:lnTo>
                <a:lnTo>
                  <a:pt x="5076756" y="4733027"/>
                </a:lnTo>
                <a:lnTo>
                  <a:pt x="5076754" y="4733029"/>
                </a:lnTo>
                <a:lnTo>
                  <a:pt x="5077666" y="4732020"/>
                </a:lnTo>
                <a:lnTo>
                  <a:pt x="5079912" y="4729535"/>
                </a:lnTo>
                <a:lnTo>
                  <a:pt x="5087740" y="4718891"/>
                </a:lnTo>
                <a:lnTo>
                  <a:pt x="5088260" y="4719370"/>
                </a:lnTo>
                <a:lnTo>
                  <a:pt x="5088946" y="4720003"/>
                </a:lnTo>
                <a:lnTo>
                  <a:pt x="5088946" y="4720002"/>
                </a:lnTo>
                <a:lnTo>
                  <a:pt x="5088260" y="4719370"/>
                </a:lnTo>
                <a:lnTo>
                  <a:pt x="5087740" y="4718890"/>
                </a:lnTo>
                <a:lnTo>
                  <a:pt x="5087740" y="4718891"/>
                </a:lnTo>
                <a:lnTo>
                  <a:pt x="5087738" y="4718889"/>
                </a:lnTo>
                <a:lnTo>
                  <a:pt x="5079912" y="4729534"/>
                </a:lnTo>
                <a:lnTo>
                  <a:pt x="5077666" y="4732020"/>
                </a:lnTo>
                <a:lnTo>
                  <a:pt x="5076756" y="4733027"/>
                </a:lnTo>
                <a:lnTo>
                  <a:pt x="5084866" y="4722179"/>
                </a:lnTo>
                <a:lnTo>
                  <a:pt x="5112846" y="4689674"/>
                </a:lnTo>
                <a:lnTo>
                  <a:pt x="5170328" y="4607892"/>
                </a:lnTo>
                <a:lnTo>
                  <a:pt x="5181058" y="4593545"/>
                </a:lnTo>
                <a:lnTo>
                  <a:pt x="5163884" y="4620101"/>
                </a:lnTo>
                <a:lnTo>
                  <a:pt x="5155628" y="4630416"/>
                </a:lnTo>
                <a:lnTo>
                  <a:pt x="5155628" y="4630417"/>
                </a:lnTo>
                <a:lnTo>
                  <a:pt x="5163884" y="4620101"/>
                </a:lnTo>
                <a:lnTo>
                  <a:pt x="5181064" y="4593537"/>
                </a:lnTo>
                <a:lnTo>
                  <a:pt x="5209722" y="4555211"/>
                </a:lnTo>
                <a:lnTo>
                  <a:pt x="5211414" y="4552427"/>
                </a:lnTo>
                <a:lnTo>
                  <a:pt x="5226802" y="4562819"/>
                </a:lnTo>
                <a:cubicBezTo>
                  <a:pt x="5358192" y="4638677"/>
                  <a:pt x="5491104" y="4684405"/>
                  <a:pt x="5601922" y="4697745"/>
                </a:cubicBezTo>
                <a:lnTo>
                  <a:pt x="5657292" y="4701310"/>
                </a:lnTo>
                <a:lnTo>
                  <a:pt x="5694544" y="4640395"/>
                </a:lnTo>
                <a:lnTo>
                  <a:pt x="5728670" y="4577678"/>
                </a:lnTo>
                <a:lnTo>
                  <a:pt x="5697898" y="4531507"/>
                </a:lnTo>
                <a:cubicBezTo>
                  <a:pt x="5630938" y="4442206"/>
                  <a:pt x="5524880" y="4349967"/>
                  <a:pt x="5393490" y="4274108"/>
                </a:cubicBezTo>
                <a:lnTo>
                  <a:pt x="5374682" y="4264946"/>
                </a:lnTo>
                <a:lnTo>
                  <a:pt x="5389186" y="4234839"/>
                </a:lnTo>
                <a:lnTo>
                  <a:pt x="5410438" y="4193324"/>
                </a:lnTo>
                <a:lnTo>
                  <a:pt x="5410468" y="4193263"/>
                </a:lnTo>
                <a:lnTo>
                  <a:pt x="5393242" y="4226911"/>
                </a:lnTo>
                <a:lnTo>
                  <a:pt x="5395658" y="4221404"/>
                </a:lnTo>
                <a:lnTo>
                  <a:pt x="5433136" y="4143603"/>
                </a:lnTo>
                <a:lnTo>
                  <a:pt x="5450116" y="4097213"/>
                </a:lnTo>
                <a:lnTo>
                  <a:pt x="5459522" y="4075762"/>
                </a:lnTo>
                <a:lnTo>
                  <a:pt x="5459122" y="4075638"/>
                </a:lnTo>
                <a:lnTo>
                  <a:pt x="5464428" y="4063537"/>
                </a:lnTo>
                <a:lnTo>
                  <a:pt x="5479284" y="4017518"/>
                </a:lnTo>
                <a:lnTo>
                  <a:pt x="5491086" y="3985268"/>
                </a:lnTo>
                <a:lnTo>
                  <a:pt x="5510376" y="3991922"/>
                </a:lnTo>
                <a:cubicBezTo>
                  <a:pt x="5656922" y="4031189"/>
                  <a:pt x="5797140" y="4040959"/>
                  <a:pt x="5907634" y="4025162"/>
                </a:cubicBezTo>
                <a:lnTo>
                  <a:pt x="5962040" y="4014274"/>
                </a:lnTo>
                <a:lnTo>
                  <a:pt x="5982258" y="3945794"/>
                </a:lnTo>
                <a:lnTo>
                  <a:pt x="5998988" y="3876381"/>
                </a:lnTo>
                <a:lnTo>
                  <a:pt x="5957316" y="3839749"/>
                </a:lnTo>
                <a:cubicBezTo>
                  <a:pt x="5869524" y="3770820"/>
                  <a:pt x="5743206" y="3709174"/>
                  <a:pt x="5596660" y="3669907"/>
                </a:cubicBezTo>
                <a:lnTo>
                  <a:pt x="5577766" y="3666244"/>
                </a:lnTo>
                <a:lnTo>
                  <a:pt x="5584022" y="3625242"/>
                </a:lnTo>
                <a:lnTo>
                  <a:pt x="5592674" y="3584913"/>
                </a:lnTo>
                <a:lnTo>
                  <a:pt x="5594130" y="3571780"/>
                </a:lnTo>
                <a:lnTo>
                  <a:pt x="5595022" y="3571981"/>
                </a:lnTo>
                <a:lnTo>
                  <a:pt x="5595020" y="3571980"/>
                </a:lnTo>
                <a:lnTo>
                  <a:pt x="5594434" y="3571848"/>
                </a:lnTo>
                <a:lnTo>
                  <a:pt x="5600432" y="3517727"/>
                </a:lnTo>
                <a:lnTo>
                  <a:pt x="5611050" y="3448154"/>
                </a:lnTo>
                <a:lnTo>
                  <a:pt x="5615218" y="3365584"/>
                </a:lnTo>
                <a:lnTo>
                  <a:pt x="5636524" y="3367084"/>
                </a:lnTo>
                <a:cubicBezTo>
                  <a:pt x="5788240" y="3367084"/>
                  <a:pt x="5926208" y="3340231"/>
                  <a:pt x="6028848" y="3296374"/>
                </a:cubicBezTo>
                <a:lnTo>
                  <a:pt x="6078584" y="3271776"/>
                </a:lnTo>
                <a:lnTo>
                  <a:pt x="6080390" y="3200396"/>
                </a:lnTo>
                <a:lnTo>
                  <a:pt x="6078584" y="3129020"/>
                </a:lnTo>
                <a:lnTo>
                  <a:pt x="6028848" y="3104421"/>
                </a:lnTo>
                <a:cubicBezTo>
                  <a:pt x="5926210" y="3060564"/>
                  <a:pt x="5788240" y="3033712"/>
                  <a:pt x="5636524" y="3033712"/>
                </a:cubicBezTo>
                <a:lnTo>
                  <a:pt x="5615218" y="3035211"/>
                </a:lnTo>
                <a:lnTo>
                  <a:pt x="5611050" y="2952646"/>
                </a:lnTo>
                <a:lnTo>
                  <a:pt x="5605348" y="2915284"/>
                </a:lnTo>
                <a:lnTo>
                  <a:pt x="5601084" y="2867547"/>
                </a:lnTo>
                <a:lnTo>
                  <a:pt x="5585502" y="2785252"/>
                </a:lnTo>
                <a:lnTo>
                  <a:pt x="5584026" y="2775578"/>
                </a:lnTo>
                <a:lnTo>
                  <a:pt x="5592674" y="2815887"/>
                </a:lnTo>
                <a:lnTo>
                  <a:pt x="5592674" y="2815885"/>
                </a:lnTo>
                <a:lnTo>
                  <a:pt x="5584026" y="2775575"/>
                </a:lnTo>
                <a:lnTo>
                  <a:pt x="5577766" y="2734553"/>
                </a:lnTo>
                <a:lnTo>
                  <a:pt x="5596658" y="2730890"/>
                </a:lnTo>
                <a:cubicBezTo>
                  <a:pt x="5743204" y="2691623"/>
                  <a:pt x="5869522" y="2629977"/>
                  <a:pt x="5957314" y="2561050"/>
                </a:cubicBezTo>
                <a:lnTo>
                  <a:pt x="5998988" y="2524417"/>
                </a:lnTo>
                <a:lnTo>
                  <a:pt x="5982256" y="2455001"/>
                </a:lnTo>
                <a:lnTo>
                  <a:pt x="5962040" y="2386522"/>
                </a:lnTo>
                <a:lnTo>
                  <a:pt x="5907632" y="2375634"/>
                </a:lnTo>
                <a:cubicBezTo>
                  <a:pt x="5797140" y="2359837"/>
                  <a:pt x="5656920" y="2369608"/>
                  <a:pt x="5510376" y="2408875"/>
                </a:cubicBezTo>
                <a:lnTo>
                  <a:pt x="5491086" y="2415527"/>
                </a:lnTo>
                <a:lnTo>
                  <a:pt x="5479282" y="2383279"/>
                </a:lnTo>
                <a:lnTo>
                  <a:pt x="5475102" y="2370329"/>
                </a:lnTo>
                <a:lnTo>
                  <a:pt x="5468478" y="2353758"/>
                </a:lnTo>
                <a:lnTo>
                  <a:pt x="5433136" y="2257197"/>
                </a:lnTo>
                <a:lnTo>
                  <a:pt x="5413990" y="2217451"/>
                </a:lnTo>
                <a:lnTo>
                  <a:pt x="5408456" y="2203606"/>
                </a:lnTo>
                <a:lnTo>
                  <a:pt x="5389220" y="2166033"/>
                </a:lnTo>
                <a:lnTo>
                  <a:pt x="5374682" y="2135854"/>
                </a:lnTo>
                <a:lnTo>
                  <a:pt x="5393488" y="2126692"/>
                </a:lnTo>
                <a:cubicBezTo>
                  <a:pt x="5524878" y="2050835"/>
                  <a:pt x="5630936" y="1958594"/>
                  <a:pt x="5697896" y="1869292"/>
                </a:cubicBezTo>
                <a:lnTo>
                  <a:pt x="5728670" y="1823122"/>
                </a:lnTo>
                <a:lnTo>
                  <a:pt x="5694542" y="1760403"/>
                </a:lnTo>
                <a:lnTo>
                  <a:pt x="5657290" y="1699489"/>
                </a:lnTo>
                <a:lnTo>
                  <a:pt x="5601920" y="1703055"/>
                </a:lnTo>
                <a:cubicBezTo>
                  <a:pt x="5491102" y="1716392"/>
                  <a:pt x="5358190" y="1762123"/>
                  <a:pt x="5226800" y="1837981"/>
                </a:cubicBezTo>
                <a:lnTo>
                  <a:pt x="5211412" y="1848371"/>
                </a:lnTo>
                <a:lnTo>
                  <a:pt x="5209722" y="1845589"/>
                </a:lnTo>
                <a:lnTo>
                  <a:pt x="5181064" y="1807263"/>
                </a:lnTo>
                <a:lnTo>
                  <a:pt x="5168092" y="1787205"/>
                </a:lnTo>
                <a:lnTo>
                  <a:pt x="5127656" y="1735845"/>
                </a:lnTo>
                <a:lnTo>
                  <a:pt x="5070228" y="1659046"/>
                </a:lnTo>
                <a:lnTo>
                  <a:pt x="5025082" y="1609372"/>
                </a:lnTo>
                <a:lnTo>
                  <a:pt x="5040866" y="1595667"/>
                </a:lnTo>
                <a:cubicBezTo>
                  <a:pt x="5148144" y="1488388"/>
                  <a:pt x="5226716" y="1371840"/>
                  <a:pt x="5268280" y="1268253"/>
                </a:cubicBezTo>
                <a:lnTo>
                  <a:pt x="5286056" y="1215690"/>
                </a:lnTo>
                <a:lnTo>
                  <a:pt x="5236858" y="1163941"/>
                </a:lnTo>
                <a:lnTo>
                  <a:pt x="5185112" y="1114746"/>
                </a:lnTo>
                <a:lnTo>
                  <a:pt x="5132550" y="1132520"/>
                </a:lnTo>
                <a:cubicBezTo>
                  <a:pt x="5028960" y="1174084"/>
                  <a:pt x="4912414" y="1252657"/>
                  <a:pt x="4805134" y="1359937"/>
                </a:cubicBezTo>
                <a:lnTo>
                  <a:pt x="4791428" y="1375719"/>
                </a:lnTo>
                <a:lnTo>
                  <a:pt x="4741754" y="1330572"/>
                </a:lnTo>
                <a:lnTo>
                  <a:pt x="4716718" y="1311852"/>
                </a:lnTo>
                <a:lnTo>
                  <a:pt x="4689246" y="1288203"/>
                </a:lnTo>
                <a:lnTo>
                  <a:pt x="4620094" y="1239597"/>
                </a:lnTo>
                <a:lnTo>
                  <a:pt x="4555212" y="1191078"/>
                </a:lnTo>
                <a:lnTo>
                  <a:pt x="4552426" y="1189386"/>
                </a:lnTo>
                <a:lnTo>
                  <a:pt x="4562816" y="1173999"/>
                </a:lnTo>
                <a:cubicBezTo>
                  <a:pt x="4638674" y="1042610"/>
                  <a:pt x="4684404" y="909700"/>
                  <a:pt x="4697742" y="798881"/>
                </a:cubicBezTo>
                <a:lnTo>
                  <a:pt x="4701308" y="743509"/>
                </a:lnTo>
                <a:lnTo>
                  <a:pt x="4640392" y="706257"/>
                </a:lnTo>
                <a:lnTo>
                  <a:pt x="4577676" y="672131"/>
                </a:lnTo>
                <a:lnTo>
                  <a:pt x="4531504" y="702904"/>
                </a:lnTo>
                <a:cubicBezTo>
                  <a:pt x="4442202" y="769864"/>
                  <a:pt x="4349964" y="875922"/>
                  <a:pt x="4274104" y="1007313"/>
                </a:cubicBezTo>
                <a:lnTo>
                  <a:pt x="4264946" y="1026118"/>
                </a:lnTo>
                <a:lnTo>
                  <a:pt x="4234730" y="1011563"/>
                </a:lnTo>
                <a:lnTo>
                  <a:pt x="4232818" y="1010583"/>
                </a:lnTo>
                <a:lnTo>
                  <a:pt x="4231480" y="1009997"/>
                </a:lnTo>
                <a:lnTo>
                  <a:pt x="4143604" y="967664"/>
                </a:lnTo>
                <a:lnTo>
                  <a:pt x="4091228" y="948495"/>
                </a:lnTo>
                <a:lnTo>
                  <a:pt x="4075644" y="941661"/>
                </a:lnTo>
                <a:lnTo>
                  <a:pt x="4075638" y="941681"/>
                </a:lnTo>
                <a:lnTo>
                  <a:pt x="4063538" y="936376"/>
                </a:lnTo>
                <a:lnTo>
                  <a:pt x="4017594" y="921545"/>
                </a:lnTo>
                <a:lnTo>
                  <a:pt x="3985270" y="909714"/>
                </a:lnTo>
                <a:lnTo>
                  <a:pt x="3991922" y="890428"/>
                </a:lnTo>
                <a:cubicBezTo>
                  <a:pt x="4031190" y="743880"/>
                  <a:pt x="4040960" y="603661"/>
                  <a:pt x="4025162" y="493169"/>
                </a:cubicBezTo>
                <a:lnTo>
                  <a:pt x="4014276" y="438762"/>
                </a:lnTo>
                <a:lnTo>
                  <a:pt x="3945794" y="418544"/>
                </a:lnTo>
                <a:lnTo>
                  <a:pt x="3876382" y="401812"/>
                </a:lnTo>
                <a:lnTo>
                  <a:pt x="3839748" y="443487"/>
                </a:lnTo>
                <a:cubicBezTo>
                  <a:pt x="3770820" y="531278"/>
                  <a:pt x="3709174" y="657597"/>
                  <a:pt x="3669908" y="804142"/>
                </a:cubicBezTo>
                <a:lnTo>
                  <a:pt x="3666244" y="823035"/>
                </a:lnTo>
                <a:lnTo>
                  <a:pt x="3625206" y="816772"/>
                </a:lnTo>
                <a:lnTo>
                  <a:pt x="3584914" y="808128"/>
                </a:lnTo>
                <a:lnTo>
                  <a:pt x="3571780" y="806671"/>
                </a:lnTo>
                <a:lnTo>
                  <a:pt x="3572002" y="805688"/>
                </a:lnTo>
                <a:lnTo>
                  <a:pt x="3572002" y="805687"/>
                </a:lnTo>
                <a:lnTo>
                  <a:pt x="3571784" y="806651"/>
                </a:lnTo>
                <a:lnTo>
                  <a:pt x="3524734" y="801438"/>
                </a:lnTo>
                <a:lnTo>
                  <a:pt x="3448154" y="789751"/>
                </a:lnTo>
                <a:lnTo>
                  <a:pt x="3365584" y="785581"/>
                </a:lnTo>
                <a:lnTo>
                  <a:pt x="3367084" y="764276"/>
                </a:lnTo>
                <a:cubicBezTo>
                  <a:pt x="3367084" y="612560"/>
                  <a:pt x="3340232" y="474591"/>
                  <a:pt x="3296374" y="371951"/>
                </a:cubicBezTo>
                <a:lnTo>
                  <a:pt x="3271776" y="322217"/>
                </a:lnTo>
                <a:close/>
                <a:moveTo>
                  <a:pt x="3200398" y="228971"/>
                </a:moveTo>
                <a:lnTo>
                  <a:pt x="3296614" y="231404"/>
                </a:lnTo>
                <a:lnTo>
                  <a:pt x="3296616" y="231404"/>
                </a:lnTo>
                <a:lnTo>
                  <a:pt x="3297744" y="231433"/>
                </a:lnTo>
                <a:lnTo>
                  <a:pt x="3299556" y="233404"/>
                </a:lnTo>
                <a:lnTo>
                  <a:pt x="3302356" y="235310"/>
                </a:lnTo>
                <a:lnTo>
                  <a:pt x="3313634" y="248727"/>
                </a:lnTo>
                <a:lnTo>
                  <a:pt x="3336220" y="273308"/>
                </a:lnTo>
                <a:lnTo>
                  <a:pt x="3340356" y="280516"/>
                </a:lnTo>
                <a:lnTo>
                  <a:pt x="3346850" y="288241"/>
                </a:lnTo>
                <a:lnTo>
                  <a:pt x="3367508" y="325595"/>
                </a:lnTo>
                <a:lnTo>
                  <a:pt x="3366164" y="325492"/>
                </a:lnTo>
                <a:lnTo>
                  <a:pt x="3387824" y="363240"/>
                </a:lnTo>
                <a:cubicBezTo>
                  <a:pt x="3422400" y="440849"/>
                  <a:pt x="3447024" y="539850"/>
                  <a:pt x="3457174" y="650333"/>
                </a:cubicBezTo>
                <a:lnTo>
                  <a:pt x="3459528" y="702320"/>
                </a:lnTo>
                <a:lnTo>
                  <a:pt x="3597524" y="717608"/>
                </a:lnTo>
                <a:lnTo>
                  <a:pt x="3596686" y="720250"/>
                </a:lnTo>
                <a:lnTo>
                  <a:pt x="3596686" y="720251"/>
                </a:lnTo>
                <a:lnTo>
                  <a:pt x="3597524" y="717608"/>
                </a:lnTo>
                <a:lnTo>
                  <a:pt x="3597524" y="717608"/>
                </a:lnTo>
                <a:lnTo>
                  <a:pt x="3612376" y="670765"/>
                </a:lnTo>
                <a:cubicBezTo>
                  <a:pt x="3650778" y="566673"/>
                  <a:pt x="3700186" y="477419"/>
                  <a:pt x="3753670" y="411403"/>
                </a:cubicBezTo>
                <a:lnTo>
                  <a:pt x="3784360" y="380548"/>
                </a:lnTo>
                <a:lnTo>
                  <a:pt x="3783036" y="380299"/>
                </a:lnTo>
                <a:lnTo>
                  <a:pt x="3812658" y="349565"/>
                </a:lnTo>
                <a:lnTo>
                  <a:pt x="3820930" y="343784"/>
                </a:lnTo>
                <a:lnTo>
                  <a:pt x="3826790" y="337892"/>
                </a:lnTo>
                <a:lnTo>
                  <a:pt x="3854970" y="319994"/>
                </a:lnTo>
                <a:lnTo>
                  <a:pt x="3869336" y="309954"/>
                </a:lnTo>
                <a:lnTo>
                  <a:pt x="3872534" y="308839"/>
                </a:lnTo>
                <a:lnTo>
                  <a:pt x="3874794" y="307402"/>
                </a:lnTo>
                <a:lnTo>
                  <a:pt x="3875892" y="307668"/>
                </a:lnTo>
                <a:lnTo>
                  <a:pt x="3875892" y="307666"/>
                </a:lnTo>
                <a:lnTo>
                  <a:pt x="3969460" y="330220"/>
                </a:lnTo>
                <a:lnTo>
                  <a:pt x="3969462" y="330220"/>
                </a:lnTo>
                <a:lnTo>
                  <a:pt x="3974988" y="331852"/>
                </a:lnTo>
                <a:lnTo>
                  <a:pt x="4061768" y="357471"/>
                </a:lnTo>
                <a:lnTo>
                  <a:pt x="4062854" y="357793"/>
                </a:lnTo>
                <a:lnTo>
                  <a:pt x="4064094" y="360170"/>
                </a:lnTo>
                <a:lnTo>
                  <a:pt x="4066304" y="362731"/>
                </a:lnTo>
                <a:lnTo>
                  <a:pt x="4073714" y="378584"/>
                </a:lnTo>
                <a:lnTo>
                  <a:pt x="4089182" y="408199"/>
                </a:lnTo>
                <a:lnTo>
                  <a:pt x="4091316" y="416243"/>
                </a:lnTo>
                <a:lnTo>
                  <a:pt x="4095582" y="425373"/>
                </a:lnTo>
                <a:lnTo>
                  <a:pt x="4105868" y="466802"/>
                </a:lnTo>
                <a:lnTo>
                  <a:pt x="4104598" y="466358"/>
                </a:lnTo>
                <a:lnTo>
                  <a:pt x="4115750" y="508423"/>
                </a:lnTo>
                <a:cubicBezTo>
                  <a:pt x="4129062" y="592336"/>
                  <a:pt x="4127224" y="694336"/>
                  <a:pt x="4108434" y="803682"/>
                </a:cubicBezTo>
                <a:lnTo>
                  <a:pt x="4097534" y="853225"/>
                </a:lnTo>
                <a:lnTo>
                  <a:pt x="4097496" y="853399"/>
                </a:lnTo>
                <a:lnTo>
                  <a:pt x="4097496" y="853399"/>
                </a:lnTo>
                <a:lnTo>
                  <a:pt x="4097534" y="853225"/>
                </a:lnTo>
                <a:lnTo>
                  <a:pt x="4097876" y="851677"/>
                </a:lnTo>
                <a:lnTo>
                  <a:pt x="4225026" y="907433"/>
                </a:lnTo>
                <a:lnTo>
                  <a:pt x="4253056" y="863589"/>
                </a:lnTo>
                <a:cubicBezTo>
                  <a:pt x="4317090" y="772983"/>
                  <a:pt x="4387914" y="699558"/>
                  <a:pt x="4456662" y="649635"/>
                </a:cubicBezTo>
                <a:lnTo>
                  <a:pt x="4494294" y="627775"/>
                </a:lnTo>
                <a:lnTo>
                  <a:pt x="4493080" y="627192"/>
                </a:lnTo>
                <a:lnTo>
                  <a:pt x="4529648" y="605169"/>
                </a:lnTo>
                <a:lnTo>
                  <a:pt x="4539132" y="601727"/>
                </a:lnTo>
                <a:lnTo>
                  <a:pt x="4546318" y="597552"/>
                </a:lnTo>
                <a:lnTo>
                  <a:pt x="4578170" y="587557"/>
                </a:lnTo>
                <a:lnTo>
                  <a:pt x="4594644" y="581578"/>
                </a:lnTo>
                <a:lnTo>
                  <a:pt x="4598022" y="581329"/>
                </a:lnTo>
                <a:lnTo>
                  <a:pt x="4600578" y="580527"/>
                </a:lnTo>
                <a:lnTo>
                  <a:pt x="4601568" y="581066"/>
                </a:lnTo>
                <a:lnTo>
                  <a:pt x="4601570" y="581066"/>
                </a:lnTo>
                <a:lnTo>
                  <a:pt x="4686112" y="627068"/>
                </a:lnTo>
                <a:lnTo>
                  <a:pt x="4686114" y="627067"/>
                </a:lnTo>
                <a:lnTo>
                  <a:pt x="4691030" y="630074"/>
                </a:lnTo>
                <a:lnTo>
                  <a:pt x="4768222" y="677282"/>
                </a:lnTo>
                <a:lnTo>
                  <a:pt x="4769186" y="677873"/>
                </a:lnTo>
                <a:lnTo>
                  <a:pt x="4769770" y="680491"/>
                </a:lnTo>
                <a:lnTo>
                  <a:pt x="4771242" y="683537"/>
                </a:lnTo>
                <a:lnTo>
                  <a:pt x="4774296" y="700768"/>
                </a:lnTo>
                <a:lnTo>
                  <a:pt x="4781572" y="733377"/>
                </a:lnTo>
                <a:lnTo>
                  <a:pt x="4781550" y="741699"/>
                </a:lnTo>
                <a:lnTo>
                  <a:pt x="4783308" y="751623"/>
                </a:lnTo>
                <a:lnTo>
                  <a:pt x="4782520" y="794301"/>
                </a:lnTo>
                <a:lnTo>
                  <a:pt x="4781410" y="793541"/>
                </a:lnTo>
                <a:lnTo>
                  <a:pt x="4781294" y="837061"/>
                </a:lnTo>
                <a:cubicBezTo>
                  <a:pt x="4772434" y="921561"/>
                  <a:pt x="4744260" y="1019611"/>
                  <a:pt x="4697810" y="1120368"/>
                </a:cubicBezTo>
                <a:lnTo>
                  <a:pt x="4674176" y="1165946"/>
                </a:lnTo>
                <a:lnTo>
                  <a:pt x="4745432" y="1216032"/>
                </a:lnTo>
                <a:lnTo>
                  <a:pt x="4784642" y="1249784"/>
                </a:lnTo>
                <a:lnTo>
                  <a:pt x="4822002" y="1215662"/>
                </a:lnTo>
                <a:cubicBezTo>
                  <a:pt x="4907302" y="1144717"/>
                  <a:pt x="4994718" y="1092124"/>
                  <a:pt x="5074044" y="1061696"/>
                </a:cubicBezTo>
                <a:lnTo>
                  <a:pt x="5116050" y="1050319"/>
                </a:lnTo>
                <a:lnTo>
                  <a:pt x="5115028" y="1049442"/>
                </a:lnTo>
                <a:lnTo>
                  <a:pt x="5156050" y="1037636"/>
                </a:lnTo>
                <a:lnTo>
                  <a:pt x="5166104" y="1036764"/>
                </a:lnTo>
                <a:lnTo>
                  <a:pt x="5174124" y="1034593"/>
                </a:lnTo>
                <a:lnTo>
                  <a:pt x="5207478" y="1033182"/>
                </a:lnTo>
                <a:lnTo>
                  <a:pt x="5224940" y="1031671"/>
                </a:lnTo>
                <a:lnTo>
                  <a:pt x="5228266" y="1032303"/>
                </a:lnTo>
                <a:lnTo>
                  <a:pt x="5230942" y="1032189"/>
                </a:lnTo>
                <a:lnTo>
                  <a:pt x="5231760" y="1032968"/>
                </a:lnTo>
                <a:lnTo>
                  <a:pt x="5231760" y="1032968"/>
                </a:lnTo>
                <a:lnTo>
                  <a:pt x="5301518" y="1099283"/>
                </a:lnTo>
                <a:lnTo>
                  <a:pt x="5301518" y="1099284"/>
                </a:lnTo>
                <a:lnTo>
                  <a:pt x="5305488" y="1103461"/>
                </a:lnTo>
                <a:lnTo>
                  <a:pt x="5367832" y="1169039"/>
                </a:lnTo>
                <a:lnTo>
                  <a:pt x="5368610" y="1169859"/>
                </a:lnTo>
                <a:lnTo>
                  <a:pt x="5368496" y="1172537"/>
                </a:lnTo>
                <a:lnTo>
                  <a:pt x="5369130" y="1175861"/>
                </a:lnTo>
                <a:lnTo>
                  <a:pt x="5367620" y="1193294"/>
                </a:lnTo>
                <a:lnTo>
                  <a:pt x="5366208" y="1226676"/>
                </a:lnTo>
                <a:lnTo>
                  <a:pt x="5364034" y="1234708"/>
                </a:lnTo>
                <a:lnTo>
                  <a:pt x="5363164" y="1244749"/>
                </a:lnTo>
                <a:lnTo>
                  <a:pt x="5351358" y="1285770"/>
                </a:lnTo>
                <a:lnTo>
                  <a:pt x="5350482" y="1284749"/>
                </a:lnTo>
                <a:lnTo>
                  <a:pt x="5339106" y="1326757"/>
                </a:lnTo>
                <a:cubicBezTo>
                  <a:pt x="5308678" y="1406083"/>
                  <a:pt x="5256086" y="1493499"/>
                  <a:pt x="5185140" y="1578800"/>
                </a:cubicBezTo>
                <a:lnTo>
                  <a:pt x="5150300" y="1616944"/>
                </a:lnTo>
                <a:lnTo>
                  <a:pt x="5150300" y="1616944"/>
                </a:lnTo>
                <a:lnTo>
                  <a:pt x="5149452" y="1617874"/>
                </a:lnTo>
                <a:lnTo>
                  <a:pt x="5147870" y="1619605"/>
                </a:lnTo>
                <a:lnTo>
                  <a:pt x="5147870" y="1619606"/>
                </a:lnTo>
                <a:lnTo>
                  <a:pt x="5149452" y="1617874"/>
                </a:lnTo>
                <a:lnTo>
                  <a:pt x="5150300" y="1616944"/>
                </a:lnTo>
                <a:lnTo>
                  <a:pt x="5236126" y="1725962"/>
                </a:lnTo>
                <a:lnTo>
                  <a:pt x="5280434" y="1702988"/>
                </a:lnTo>
                <a:cubicBezTo>
                  <a:pt x="5381190" y="1656541"/>
                  <a:pt x="5479240" y="1628367"/>
                  <a:pt x="5563738" y="1619506"/>
                </a:cubicBezTo>
                <a:lnTo>
                  <a:pt x="5607258" y="1619389"/>
                </a:lnTo>
                <a:lnTo>
                  <a:pt x="5606498" y="1618277"/>
                </a:lnTo>
                <a:lnTo>
                  <a:pt x="5649178" y="1617491"/>
                </a:lnTo>
                <a:lnTo>
                  <a:pt x="5659112" y="1619251"/>
                </a:lnTo>
                <a:lnTo>
                  <a:pt x="5667424" y="1619229"/>
                </a:lnTo>
                <a:lnTo>
                  <a:pt x="5700004" y="1626499"/>
                </a:lnTo>
                <a:lnTo>
                  <a:pt x="5717262" y="1629559"/>
                </a:lnTo>
                <a:lnTo>
                  <a:pt x="5720312" y="1631030"/>
                </a:lnTo>
                <a:lnTo>
                  <a:pt x="5722926" y="1631614"/>
                </a:lnTo>
                <a:lnTo>
                  <a:pt x="5723514" y="1632577"/>
                </a:lnTo>
                <a:lnTo>
                  <a:pt x="5723516" y="1632578"/>
                </a:lnTo>
                <a:lnTo>
                  <a:pt x="5773730" y="1714682"/>
                </a:lnTo>
                <a:lnTo>
                  <a:pt x="5776486" y="1719745"/>
                </a:lnTo>
                <a:lnTo>
                  <a:pt x="5819732" y="1799225"/>
                </a:lnTo>
                <a:lnTo>
                  <a:pt x="5820272" y="1800218"/>
                </a:lnTo>
                <a:lnTo>
                  <a:pt x="5819470" y="1802777"/>
                </a:lnTo>
                <a:lnTo>
                  <a:pt x="5819220" y="1806150"/>
                </a:lnTo>
                <a:lnTo>
                  <a:pt x="5813250" y="1822599"/>
                </a:lnTo>
                <a:lnTo>
                  <a:pt x="5803246" y="1854480"/>
                </a:lnTo>
                <a:lnTo>
                  <a:pt x="5799068" y="1861675"/>
                </a:lnTo>
                <a:lnTo>
                  <a:pt x="5795628" y="1871148"/>
                </a:lnTo>
                <a:lnTo>
                  <a:pt x="5773608" y="1907716"/>
                </a:lnTo>
                <a:lnTo>
                  <a:pt x="5773024" y="1906503"/>
                </a:lnTo>
                <a:lnTo>
                  <a:pt x="5751164" y="1944134"/>
                </a:lnTo>
                <a:cubicBezTo>
                  <a:pt x="5701242" y="2012882"/>
                  <a:pt x="5627818" y="2083709"/>
                  <a:pt x="5537212" y="2147741"/>
                </a:cubicBezTo>
                <a:lnTo>
                  <a:pt x="5495222" y="2174587"/>
                </a:lnTo>
                <a:lnTo>
                  <a:pt x="5546734" y="2303448"/>
                </a:lnTo>
                <a:lnTo>
                  <a:pt x="5544408" y="2303960"/>
                </a:lnTo>
                <a:lnTo>
                  <a:pt x="5544408" y="2303961"/>
                </a:lnTo>
                <a:lnTo>
                  <a:pt x="5597120" y="2292365"/>
                </a:lnTo>
                <a:cubicBezTo>
                  <a:pt x="5706466" y="2273574"/>
                  <a:pt x="5808466" y="2271736"/>
                  <a:pt x="5892378" y="2285047"/>
                </a:cubicBezTo>
                <a:lnTo>
                  <a:pt x="5934444" y="2296199"/>
                </a:lnTo>
                <a:lnTo>
                  <a:pt x="5933998" y="2294927"/>
                </a:lnTo>
                <a:lnTo>
                  <a:pt x="5975428" y="2305213"/>
                </a:lnTo>
                <a:lnTo>
                  <a:pt x="5984568" y="2309486"/>
                </a:lnTo>
                <a:lnTo>
                  <a:pt x="5992602" y="2311615"/>
                </a:lnTo>
                <a:lnTo>
                  <a:pt x="6022192" y="2327070"/>
                </a:lnTo>
                <a:lnTo>
                  <a:pt x="6038070" y="2334492"/>
                </a:lnTo>
                <a:lnTo>
                  <a:pt x="6040634" y="2336703"/>
                </a:lnTo>
                <a:lnTo>
                  <a:pt x="6043008" y="2337943"/>
                </a:lnTo>
                <a:lnTo>
                  <a:pt x="6043328" y="2339025"/>
                </a:lnTo>
                <a:lnTo>
                  <a:pt x="6043328" y="2339026"/>
                </a:lnTo>
                <a:lnTo>
                  <a:pt x="6070582" y="2431334"/>
                </a:lnTo>
                <a:lnTo>
                  <a:pt x="6070582" y="2431335"/>
                </a:lnTo>
                <a:lnTo>
                  <a:pt x="6071932" y="2436939"/>
                </a:lnTo>
                <a:lnTo>
                  <a:pt x="6093134" y="2524902"/>
                </a:lnTo>
                <a:lnTo>
                  <a:pt x="6093398" y="2526003"/>
                </a:lnTo>
                <a:lnTo>
                  <a:pt x="6091960" y="2528267"/>
                </a:lnTo>
                <a:lnTo>
                  <a:pt x="6090848" y="2531460"/>
                </a:lnTo>
                <a:lnTo>
                  <a:pt x="6080822" y="2545803"/>
                </a:lnTo>
                <a:lnTo>
                  <a:pt x="6062910" y="2574008"/>
                </a:lnTo>
                <a:lnTo>
                  <a:pt x="6057010" y="2579877"/>
                </a:lnTo>
                <a:lnTo>
                  <a:pt x="6051236" y="2588136"/>
                </a:lnTo>
                <a:lnTo>
                  <a:pt x="6020500" y="2617759"/>
                </a:lnTo>
                <a:lnTo>
                  <a:pt x="6020252" y="2616437"/>
                </a:lnTo>
                <a:lnTo>
                  <a:pt x="5989396" y="2647128"/>
                </a:lnTo>
                <a:cubicBezTo>
                  <a:pt x="5923382" y="2700615"/>
                  <a:pt x="5834128" y="2750020"/>
                  <a:pt x="5730038" y="2788422"/>
                </a:cubicBezTo>
                <a:lnTo>
                  <a:pt x="5681964" y="2803664"/>
                </a:lnTo>
                <a:lnTo>
                  <a:pt x="5691680" y="2854976"/>
                </a:lnTo>
                <a:lnTo>
                  <a:pt x="5699388" y="2941307"/>
                </a:lnTo>
                <a:lnTo>
                  <a:pt x="5750468" y="2943620"/>
                </a:lnTo>
                <a:cubicBezTo>
                  <a:pt x="5860952" y="2953770"/>
                  <a:pt x="5959952" y="2978395"/>
                  <a:pt x="6037560" y="3012972"/>
                </a:cubicBezTo>
                <a:lnTo>
                  <a:pt x="6075308" y="3034630"/>
                </a:lnTo>
                <a:lnTo>
                  <a:pt x="6075204" y="3033288"/>
                </a:lnTo>
                <a:lnTo>
                  <a:pt x="6112558" y="3053946"/>
                </a:lnTo>
                <a:lnTo>
                  <a:pt x="6120284" y="3060437"/>
                </a:lnTo>
                <a:lnTo>
                  <a:pt x="6127492" y="3064575"/>
                </a:lnTo>
                <a:lnTo>
                  <a:pt x="6152074" y="3087161"/>
                </a:lnTo>
                <a:lnTo>
                  <a:pt x="6165490" y="3098440"/>
                </a:lnTo>
                <a:lnTo>
                  <a:pt x="6167396" y="3101240"/>
                </a:lnTo>
                <a:lnTo>
                  <a:pt x="6169366" y="3103052"/>
                </a:lnTo>
                <a:lnTo>
                  <a:pt x="6169396" y="3104178"/>
                </a:lnTo>
                <a:lnTo>
                  <a:pt x="6169396" y="3104180"/>
                </a:lnTo>
                <a:lnTo>
                  <a:pt x="6171830" y="3200396"/>
                </a:lnTo>
                <a:lnTo>
                  <a:pt x="6171828" y="3200396"/>
                </a:lnTo>
                <a:lnTo>
                  <a:pt x="6171682" y="3206158"/>
                </a:lnTo>
                <a:lnTo>
                  <a:pt x="6169396" y="3296612"/>
                </a:lnTo>
                <a:lnTo>
                  <a:pt x="6169368" y="3297743"/>
                </a:lnTo>
                <a:lnTo>
                  <a:pt x="6167392" y="3299556"/>
                </a:lnTo>
                <a:lnTo>
                  <a:pt x="6165490" y="3302354"/>
                </a:lnTo>
                <a:lnTo>
                  <a:pt x="6152094" y="3313614"/>
                </a:lnTo>
                <a:lnTo>
                  <a:pt x="6127492" y="3336221"/>
                </a:lnTo>
                <a:lnTo>
                  <a:pt x="6120274" y="3340362"/>
                </a:lnTo>
                <a:lnTo>
                  <a:pt x="6112560" y="3346847"/>
                </a:lnTo>
                <a:lnTo>
                  <a:pt x="6075206" y="3367504"/>
                </a:lnTo>
                <a:lnTo>
                  <a:pt x="6075308" y="3366164"/>
                </a:lnTo>
                <a:lnTo>
                  <a:pt x="6037560" y="3387823"/>
                </a:lnTo>
                <a:cubicBezTo>
                  <a:pt x="5959952" y="3422399"/>
                  <a:pt x="5860952" y="3447023"/>
                  <a:pt x="5750468" y="3457174"/>
                </a:cubicBezTo>
                <a:lnTo>
                  <a:pt x="5698778" y="3459515"/>
                </a:lnTo>
                <a:lnTo>
                  <a:pt x="5683476" y="3597613"/>
                </a:lnTo>
                <a:lnTo>
                  <a:pt x="5681018" y="3596833"/>
                </a:lnTo>
                <a:lnTo>
                  <a:pt x="5681018" y="3596834"/>
                </a:lnTo>
                <a:lnTo>
                  <a:pt x="5730038" y="3612377"/>
                </a:lnTo>
                <a:cubicBezTo>
                  <a:pt x="5834130" y="3650778"/>
                  <a:pt x="5923384" y="3700186"/>
                  <a:pt x="5989398" y="3753670"/>
                </a:cubicBezTo>
                <a:lnTo>
                  <a:pt x="6020252" y="3784360"/>
                </a:lnTo>
                <a:lnTo>
                  <a:pt x="6020502" y="3783037"/>
                </a:lnTo>
                <a:lnTo>
                  <a:pt x="6051238" y="3812659"/>
                </a:lnTo>
                <a:lnTo>
                  <a:pt x="6057018" y="3820930"/>
                </a:lnTo>
                <a:lnTo>
                  <a:pt x="6062910" y="3826791"/>
                </a:lnTo>
                <a:lnTo>
                  <a:pt x="6080808" y="3854970"/>
                </a:lnTo>
                <a:lnTo>
                  <a:pt x="6090848" y="3869336"/>
                </a:lnTo>
                <a:lnTo>
                  <a:pt x="6091964" y="3872534"/>
                </a:lnTo>
                <a:lnTo>
                  <a:pt x="6093400" y="3874795"/>
                </a:lnTo>
                <a:lnTo>
                  <a:pt x="6093136" y="3875891"/>
                </a:lnTo>
                <a:lnTo>
                  <a:pt x="6093136" y="3875893"/>
                </a:lnTo>
                <a:lnTo>
                  <a:pt x="6070584" y="3969461"/>
                </a:lnTo>
                <a:lnTo>
                  <a:pt x="6070582" y="3969462"/>
                </a:lnTo>
                <a:lnTo>
                  <a:pt x="6068950" y="3974988"/>
                </a:lnTo>
                <a:lnTo>
                  <a:pt x="6043330" y="4061768"/>
                </a:lnTo>
                <a:lnTo>
                  <a:pt x="6043010" y="4062853"/>
                </a:lnTo>
                <a:lnTo>
                  <a:pt x="6040632" y="4064094"/>
                </a:lnTo>
                <a:lnTo>
                  <a:pt x="6038070" y="4066304"/>
                </a:lnTo>
                <a:lnTo>
                  <a:pt x="6022218" y="4073713"/>
                </a:lnTo>
                <a:lnTo>
                  <a:pt x="5992602" y="4089182"/>
                </a:lnTo>
                <a:lnTo>
                  <a:pt x="5984558" y="4091315"/>
                </a:lnTo>
                <a:lnTo>
                  <a:pt x="5975430" y="4095581"/>
                </a:lnTo>
                <a:lnTo>
                  <a:pt x="5934000" y="4105868"/>
                </a:lnTo>
                <a:lnTo>
                  <a:pt x="5934446" y="4104598"/>
                </a:lnTo>
                <a:lnTo>
                  <a:pt x="5892380" y="4115750"/>
                </a:lnTo>
                <a:cubicBezTo>
                  <a:pt x="5808466" y="4129062"/>
                  <a:pt x="5706466" y="4127223"/>
                  <a:pt x="5597118" y="4108433"/>
                </a:cubicBezTo>
                <a:lnTo>
                  <a:pt x="5549520" y="4097961"/>
                </a:lnTo>
                <a:lnTo>
                  <a:pt x="5493706" y="4225243"/>
                </a:lnTo>
                <a:lnTo>
                  <a:pt x="5537214" y="4253058"/>
                </a:lnTo>
                <a:cubicBezTo>
                  <a:pt x="5627818" y="4317092"/>
                  <a:pt x="5701244" y="4387918"/>
                  <a:pt x="5751166" y="4456665"/>
                </a:cubicBezTo>
                <a:lnTo>
                  <a:pt x="5773028" y="4494295"/>
                </a:lnTo>
                <a:lnTo>
                  <a:pt x="5773612" y="4493081"/>
                </a:lnTo>
                <a:lnTo>
                  <a:pt x="5795632" y="4529649"/>
                </a:lnTo>
                <a:lnTo>
                  <a:pt x="5799074" y="4539135"/>
                </a:lnTo>
                <a:lnTo>
                  <a:pt x="5803250" y="4546320"/>
                </a:lnTo>
                <a:lnTo>
                  <a:pt x="5813244" y="4578172"/>
                </a:lnTo>
                <a:lnTo>
                  <a:pt x="5819224" y="4594647"/>
                </a:lnTo>
                <a:lnTo>
                  <a:pt x="5819474" y="4598025"/>
                </a:lnTo>
                <a:lnTo>
                  <a:pt x="5820276" y="4600580"/>
                </a:lnTo>
                <a:lnTo>
                  <a:pt x="5819736" y="4601570"/>
                </a:lnTo>
                <a:lnTo>
                  <a:pt x="5819736" y="4601571"/>
                </a:lnTo>
                <a:lnTo>
                  <a:pt x="5773734" y="4686115"/>
                </a:lnTo>
                <a:lnTo>
                  <a:pt x="5770728" y="4691032"/>
                </a:lnTo>
                <a:lnTo>
                  <a:pt x="5723520" y="4768224"/>
                </a:lnTo>
                <a:lnTo>
                  <a:pt x="5722928" y="4769190"/>
                </a:lnTo>
                <a:lnTo>
                  <a:pt x="5720310" y="4769773"/>
                </a:lnTo>
                <a:lnTo>
                  <a:pt x="5717266" y="4771244"/>
                </a:lnTo>
                <a:lnTo>
                  <a:pt x="5700036" y="4774297"/>
                </a:lnTo>
                <a:lnTo>
                  <a:pt x="5667424" y="4781575"/>
                </a:lnTo>
                <a:lnTo>
                  <a:pt x="5659102" y="4781552"/>
                </a:lnTo>
                <a:lnTo>
                  <a:pt x="5649180" y="4783311"/>
                </a:lnTo>
                <a:lnTo>
                  <a:pt x="5606500" y="4782524"/>
                </a:lnTo>
                <a:lnTo>
                  <a:pt x="5607260" y="4781414"/>
                </a:lnTo>
                <a:lnTo>
                  <a:pt x="5563740" y="4781297"/>
                </a:lnTo>
                <a:cubicBezTo>
                  <a:pt x="5479242" y="4772436"/>
                  <a:pt x="5381192" y="4744261"/>
                  <a:pt x="5280434" y="4697811"/>
                </a:cubicBezTo>
                <a:lnTo>
                  <a:pt x="5235254" y="4674385"/>
                </a:lnTo>
                <a:lnTo>
                  <a:pt x="5185018" y="4745859"/>
                </a:lnTo>
                <a:lnTo>
                  <a:pt x="5151336" y="4784989"/>
                </a:lnTo>
                <a:lnTo>
                  <a:pt x="5185140" y="4822001"/>
                </a:lnTo>
                <a:cubicBezTo>
                  <a:pt x="5256086" y="4907303"/>
                  <a:pt x="5308678" y="4994718"/>
                  <a:pt x="5339108" y="5074045"/>
                </a:cubicBezTo>
                <a:lnTo>
                  <a:pt x="5350482" y="5116051"/>
                </a:lnTo>
                <a:lnTo>
                  <a:pt x="5351360" y="5115029"/>
                </a:lnTo>
                <a:lnTo>
                  <a:pt x="5363166" y="5156050"/>
                </a:lnTo>
                <a:lnTo>
                  <a:pt x="5364038" y="5166103"/>
                </a:lnTo>
                <a:lnTo>
                  <a:pt x="5366210" y="5174124"/>
                </a:lnTo>
                <a:lnTo>
                  <a:pt x="5367618" y="5207477"/>
                </a:lnTo>
                <a:lnTo>
                  <a:pt x="5369132" y="5224939"/>
                </a:lnTo>
                <a:lnTo>
                  <a:pt x="5368500" y="5228267"/>
                </a:lnTo>
                <a:lnTo>
                  <a:pt x="5368612" y="5230941"/>
                </a:lnTo>
                <a:lnTo>
                  <a:pt x="5367834" y="5231759"/>
                </a:lnTo>
                <a:lnTo>
                  <a:pt x="5367834" y="5231761"/>
                </a:lnTo>
                <a:lnTo>
                  <a:pt x="5301520" y="5301516"/>
                </a:lnTo>
                <a:lnTo>
                  <a:pt x="5301518" y="5301518"/>
                </a:lnTo>
                <a:lnTo>
                  <a:pt x="5297342" y="5305489"/>
                </a:lnTo>
                <a:lnTo>
                  <a:pt x="5231762" y="5367830"/>
                </a:lnTo>
                <a:lnTo>
                  <a:pt x="5230944" y="5368610"/>
                </a:lnTo>
                <a:lnTo>
                  <a:pt x="5228264" y="5368496"/>
                </a:lnTo>
                <a:lnTo>
                  <a:pt x="5224942" y="5369130"/>
                </a:lnTo>
                <a:lnTo>
                  <a:pt x="5207508" y="5367620"/>
                </a:lnTo>
                <a:lnTo>
                  <a:pt x="5174126" y="5366208"/>
                </a:lnTo>
                <a:lnTo>
                  <a:pt x="5166092" y="5364033"/>
                </a:lnTo>
                <a:lnTo>
                  <a:pt x="5156054" y="5363162"/>
                </a:lnTo>
                <a:lnTo>
                  <a:pt x="5115032" y="5351357"/>
                </a:lnTo>
                <a:lnTo>
                  <a:pt x="5116052" y="5350480"/>
                </a:lnTo>
                <a:lnTo>
                  <a:pt x="5074046" y="5339105"/>
                </a:lnTo>
                <a:cubicBezTo>
                  <a:pt x="4994720" y="5308676"/>
                  <a:pt x="4907302" y="5256086"/>
                  <a:pt x="4822002" y="5185139"/>
                </a:cubicBezTo>
                <a:lnTo>
                  <a:pt x="4784224" y="5150634"/>
                </a:lnTo>
                <a:lnTo>
                  <a:pt x="4675064" y="5236566"/>
                </a:lnTo>
                <a:lnTo>
                  <a:pt x="4674178" y="5234861"/>
                </a:lnTo>
                <a:lnTo>
                  <a:pt x="4674178" y="5234862"/>
                </a:lnTo>
                <a:lnTo>
                  <a:pt x="4697808" y="5280436"/>
                </a:lnTo>
                <a:cubicBezTo>
                  <a:pt x="4744258" y="5381192"/>
                  <a:pt x="4772434" y="5479241"/>
                  <a:pt x="4781294" y="5563740"/>
                </a:cubicBezTo>
                <a:lnTo>
                  <a:pt x="4781410" y="5607259"/>
                </a:lnTo>
                <a:lnTo>
                  <a:pt x="4782522" y="5606500"/>
                </a:lnTo>
                <a:lnTo>
                  <a:pt x="4783310" y="5649179"/>
                </a:lnTo>
                <a:lnTo>
                  <a:pt x="4781548" y="5659114"/>
                </a:lnTo>
                <a:lnTo>
                  <a:pt x="4781570" y="5667425"/>
                </a:lnTo>
                <a:lnTo>
                  <a:pt x="4774302" y="5700007"/>
                </a:lnTo>
                <a:lnTo>
                  <a:pt x="4771242" y="5717265"/>
                </a:lnTo>
                <a:lnTo>
                  <a:pt x="4769770" y="5720314"/>
                </a:lnTo>
                <a:lnTo>
                  <a:pt x="4769186" y="5722928"/>
                </a:lnTo>
                <a:lnTo>
                  <a:pt x="4768222" y="5723516"/>
                </a:lnTo>
                <a:lnTo>
                  <a:pt x="4768224" y="5723517"/>
                </a:lnTo>
                <a:lnTo>
                  <a:pt x="4686114" y="5773733"/>
                </a:lnTo>
                <a:lnTo>
                  <a:pt x="4686112" y="5773734"/>
                </a:lnTo>
                <a:lnTo>
                  <a:pt x="4681050" y="5776488"/>
                </a:lnTo>
                <a:lnTo>
                  <a:pt x="4601572" y="5819734"/>
                </a:lnTo>
                <a:lnTo>
                  <a:pt x="4600578" y="5820274"/>
                </a:lnTo>
                <a:lnTo>
                  <a:pt x="4598020" y="5819471"/>
                </a:lnTo>
                <a:lnTo>
                  <a:pt x="4594646" y="5819222"/>
                </a:lnTo>
                <a:lnTo>
                  <a:pt x="4578196" y="5813252"/>
                </a:lnTo>
                <a:lnTo>
                  <a:pt x="4546318" y="5803248"/>
                </a:lnTo>
                <a:lnTo>
                  <a:pt x="4539122" y="5799068"/>
                </a:lnTo>
                <a:lnTo>
                  <a:pt x="4529648" y="5795630"/>
                </a:lnTo>
                <a:lnTo>
                  <a:pt x="4493082" y="5773609"/>
                </a:lnTo>
                <a:lnTo>
                  <a:pt x="4494294" y="5773027"/>
                </a:lnTo>
                <a:lnTo>
                  <a:pt x="4456662" y="5751166"/>
                </a:lnTo>
                <a:cubicBezTo>
                  <a:pt x="4387914" y="5701244"/>
                  <a:pt x="4317088" y="5627819"/>
                  <a:pt x="4253056" y="5537213"/>
                </a:cubicBezTo>
                <a:lnTo>
                  <a:pt x="4226476" y="5495640"/>
                </a:lnTo>
                <a:lnTo>
                  <a:pt x="4097456" y="5547215"/>
                </a:lnTo>
                <a:lnTo>
                  <a:pt x="4097118" y="5545678"/>
                </a:lnTo>
                <a:lnTo>
                  <a:pt x="4097116" y="5545679"/>
                </a:lnTo>
                <a:lnTo>
                  <a:pt x="4108434" y="5597120"/>
                </a:lnTo>
                <a:cubicBezTo>
                  <a:pt x="4127224" y="5706466"/>
                  <a:pt x="4129062" y="5808466"/>
                  <a:pt x="4115750" y="5892379"/>
                </a:cubicBezTo>
                <a:lnTo>
                  <a:pt x="4104600" y="5934445"/>
                </a:lnTo>
                <a:lnTo>
                  <a:pt x="4105870" y="5933999"/>
                </a:lnTo>
                <a:lnTo>
                  <a:pt x="4095584" y="5975428"/>
                </a:lnTo>
                <a:lnTo>
                  <a:pt x="4091312" y="5984569"/>
                </a:lnTo>
                <a:lnTo>
                  <a:pt x="4089182" y="5992602"/>
                </a:lnTo>
                <a:lnTo>
                  <a:pt x="4073728" y="6022192"/>
                </a:lnTo>
                <a:lnTo>
                  <a:pt x="4066306" y="6038070"/>
                </a:lnTo>
                <a:lnTo>
                  <a:pt x="4064094" y="6040635"/>
                </a:lnTo>
                <a:lnTo>
                  <a:pt x="4062854" y="6043009"/>
                </a:lnTo>
                <a:lnTo>
                  <a:pt x="4061772" y="6043328"/>
                </a:lnTo>
                <a:lnTo>
                  <a:pt x="4061772" y="6043329"/>
                </a:lnTo>
                <a:lnTo>
                  <a:pt x="3969462" y="6070582"/>
                </a:lnTo>
                <a:lnTo>
                  <a:pt x="3969462" y="6070581"/>
                </a:lnTo>
                <a:lnTo>
                  <a:pt x="3963860" y="6071931"/>
                </a:lnTo>
                <a:lnTo>
                  <a:pt x="3875896" y="6093133"/>
                </a:lnTo>
                <a:lnTo>
                  <a:pt x="3874796" y="6093399"/>
                </a:lnTo>
                <a:lnTo>
                  <a:pt x="3872532" y="6091961"/>
                </a:lnTo>
                <a:lnTo>
                  <a:pt x="3869338" y="6090847"/>
                </a:lnTo>
                <a:lnTo>
                  <a:pt x="3854996" y="6080823"/>
                </a:lnTo>
                <a:lnTo>
                  <a:pt x="3826790" y="6062909"/>
                </a:lnTo>
                <a:lnTo>
                  <a:pt x="3820922" y="6057010"/>
                </a:lnTo>
                <a:lnTo>
                  <a:pt x="3812662" y="6051236"/>
                </a:lnTo>
                <a:lnTo>
                  <a:pt x="3783040" y="6020501"/>
                </a:lnTo>
                <a:lnTo>
                  <a:pt x="3784362" y="6020252"/>
                </a:lnTo>
                <a:lnTo>
                  <a:pt x="3753670" y="5989398"/>
                </a:lnTo>
                <a:cubicBezTo>
                  <a:pt x="3700186" y="5923382"/>
                  <a:pt x="3650778" y="5834128"/>
                  <a:pt x="3612378" y="5730038"/>
                </a:cubicBezTo>
                <a:lnTo>
                  <a:pt x="3597276" y="5682410"/>
                </a:lnTo>
                <a:lnTo>
                  <a:pt x="3546070" y="5692103"/>
                </a:lnTo>
                <a:lnTo>
                  <a:pt x="3459468" y="5699838"/>
                </a:lnTo>
                <a:lnTo>
                  <a:pt x="3457174" y="5750466"/>
                </a:lnTo>
                <a:cubicBezTo>
                  <a:pt x="3447024" y="5860950"/>
                  <a:pt x="3422400" y="5959950"/>
                  <a:pt x="3387824" y="6037559"/>
                </a:cubicBezTo>
                <a:lnTo>
                  <a:pt x="3366166" y="6075306"/>
                </a:lnTo>
                <a:lnTo>
                  <a:pt x="3367508" y="6075204"/>
                </a:lnTo>
                <a:lnTo>
                  <a:pt x="3346850" y="6112559"/>
                </a:lnTo>
                <a:lnTo>
                  <a:pt x="3340358" y="6120283"/>
                </a:lnTo>
                <a:lnTo>
                  <a:pt x="3336222" y="6127491"/>
                </a:lnTo>
                <a:lnTo>
                  <a:pt x="3313634" y="6152072"/>
                </a:lnTo>
                <a:lnTo>
                  <a:pt x="3302356" y="6165489"/>
                </a:lnTo>
                <a:lnTo>
                  <a:pt x="3299556" y="6167394"/>
                </a:lnTo>
                <a:lnTo>
                  <a:pt x="3297744" y="6169365"/>
                </a:lnTo>
                <a:lnTo>
                  <a:pt x="3296616" y="6169393"/>
                </a:lnTo>
                <a:lnTo>
                  <a:pt x="3296616" y="6169395"/>
                </a:lnTo>
                <a:lnTo>
                  <a:pt x="3200398" y="6171828"/>
                </a:lnTo>
                <a:lnTo>
                  <a:pt x="3194636" y="6171682"/>
                </a:lnTo>
                <a:lnTo>
                  <a:pt x="3104182" y="6169395"/>
                </a:lnTo>
                <a:lnTo>
                  <a:pt x="3103052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0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2" y="6037558"/>
                </a:lnTo>
                <a:cubicBezTo>
                  <a:pt x="2978394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30" y="325493"/>
                </a:lnTo>
                <a:lnTo>
                  <a:pt x="3033288" y="325594"/>
                </a:lnTo>
                <a:lnTo>
                  <a:pt x="3053946" y="288241"/>
                </a:lnTo>
                <a:lnTo>
                  <a:pt x="3060431" y="280526"/>
                </a:lnTo>
                <a:lnTo>
                  <a:pt x="3064572" y="273308"/>
                </a:lnTo>
                <a:lnTo>
                  <a:pt x="3087180" y="248704"/>
                </a:lnTo>
                <a:lnTo>
                  <a:pt x="3098440" y="235310"/>
                </a:lnTo>
                <a:lnTo>
                  <a:pt x="3101237" y="233408"/>
                </a:lnTo>
                <a:lnTo>
                  <a:pt x="3103050" y="231434"/>
                </a:lnTo>
                <a:lnTo>
                  <a:pt x="3104182" y="231403"/>
                </a:lnTo>
                <a:lnTo>
                  <a:pt x="3194636" y="229118"/>
                </a:lnTo>
                <a:lnTo>
                  <a:pt x="3200396" y="228972"/>
                </a:lnTo>
                <a:close/>
                <a:moveTo>
                  <a:pt x="3200400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400" y="6309360"/>
                </a:cubicBezTo>
                <a:cubicBezTo>
                  <a:pt x="4917432" y="6309360"/>
                  <a:pt x="6309360" y="4917431"/>
                  <a:pt x="6309360" y="3200400"/>
                </a:cubicBezTo>
                <a:cubicBezTo>
                  <a:pt x="6309360" y="1483369"/>
                  <a:pt x="4917432" y="91440"/>
                  <a:pt x="3200400" y="91440"/>
                </a:cubicBezTo>
                <a:close/>
                <a:moveTo>
                  <a:pt x="3200400" y="0"/>
                </a:moveTo>
                <a:cubicBezTo>
                  <a:pt x="4967932" y="0"/>
                  <a:pt x="6400800" y="1432868"/>
                  <a:pt x="6400800" y="3200400"/>
                </a:cubicBezTo>
                <a:cubicBezTo>
                  <a:pt x="6400800" y="4967932"/>
                  <a:pt x="4967932" y="6400800"/>
                  <a:pt x="3200400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400" y="0"/>
                </a:cubicBezTo>
                <a:close/>
              </a:path>
            </a:pathLst>
          </a:custGeom>
          <a:solidFill>
            <a:srgbClr val="7F7F7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ABD-2EBF-4F41-9202-A0346D9F19E4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4449-6486-4C55-8F49-D4B8C11B2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766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AD421A-90A4-580B-9F16-715427B37298}"/>
              </a:ext>
            </a:extLst>
          </p:cNvPr>
          <p:cNvSpPr>
            <a:spLocks noChangeAspect="1"/>
          </p:cNvSpPr>
          <p:nvPr userDrawn="1"/>
        </p:nvSpPr>
        <p:spPr>
          <a:xfrm>
            <a:off x="11284799" y="5958000"/>
            <a:ext cx="900000" cy="900000"/>
          </a:xfrm>
          <a:custGeom>
            <a:avLst/>
            <a:gdLst/>
            <a:ahLst/>
            <a:cxnLst/>
            <a:rect l="l" t="t" r="r" b="b"/>
            <a:pathLst>
              <a:path w="6400800" h="6400800">
                <a:moveTo>
                  <a:pt x="4618018" y="5165230"/>
                </a:moveTo>
                <a:lnTo>
                  <a:pt x="4618016" y="5165232"/>
                </a:lnTo>
                <a:lnTo>
                  <a:pt x="4618014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3603590" y="4489794"/>
                </a:moveTo>
                <a:lnTo>
                  <a:pt x="3693052" y="4489794"/>
                </a:lnTo>
                <a:lnTo>
                  <a:pt x="3746928" y="4736537"/>
                </a:lnTo>
                <a:lnTo>
                  <a:pt x="3800378" y="4489794"/>
                </a:lnTo>
                <a:lnTo>
                  <a:pt x="3890264" y="4489794"/>
                </a:lnTo>
                <a:lnTo>
                  <a:pt x="3890264" y="4851158"/>
                </a:lnTo>
                <a:lnTo>
                  <a:pt x="3834556" y="4851158"/>
                </a:lnTo>
                <a:lnTo>
                  <a:pt x="3834556" y="4566454"/>
                </a:lnTo>
                <a:lnTo>
                  <a:pt x="3775486" y="4851158"/>
                </a:lnTo>
                <a:lnTo>
                  <a:pt x="3717928" y="4851158"/>
                </a:lnTo>
                <a:lnTo>
                  <a:pt x="3659298" y="4566454"/>
                </a:lnTo>
                <a:lnTo>
                  <a:pt x="3659298" y="4851158"/>
                </a:lnTo>
                <a:lnTo>
                  <a:pt x="3603590" y="4851158"/>
                </a:lnTo>
                <a:close/>
                <a:moveTo>
                  <a:pt x="3328350" y="4489794"/>
                </a:moveTo>
                <a:lnTo>
                  <a:pt x="3548226" y="4489794"/>
                </a:lnTo>
                <a:lnTo>
                  <a:pt x="3548226" y="4550925"/>
                </a:lnTo>
                <a:lnTo>
                  <a:pt x="3388002" y="4550925"/>
                </a:lnTo>
                <a:lnTo>
                  <a:pt x="3388002" y="4631037"/>
                </a:lnTo>
                <a:lnTo>
                  <a:pt x="3536886" y="4631037"/>
                </a:lnTo>
                <a:lnTo>
                  <a:pt x="3536886" y="4691921"/>
                </a:lnTo>
                <a:lnTo>
                  <a:pt x="3388002" y="4691921"/>
                </a:lnTo>
                <a:lnTo>
                  <a:pt x="3388002" y="4790027"/>
                </a:lnTo>
                <a:lnTo>
                  <a:pt x="3553648" y="4790027"/>
                </a:lnTo>
                <a:lnTo>
                  <a:pt x="3553648" y="4851158"/>
                </a:lnTo>
                <a:lnTo>
                  <a:pt x="3328350" y="4851158"/>
                </a:lnTo>
                <a:close/>
                <a:moveTo>
                  <a:pt x="3049730" y="4489794"/>
                </a:moveTo>
                <a:lnTo>
                  <a:pt x="3285134" y="4489794"/>
                </a:lnTo>
                <a:lnTo>
                  <a:pt x="3285134" y="4550925"/>
                </a:lnTo>
                <a:lnTo>
                  <a:pt x="3197382" y="4550925"/>
                </a:lnTo>
                <a:lnTo>
                  <a:pt x="3197382" y="4851158"/>
                </a:lnTo>
                <a:lnTo>
                  <a:pt x="3137728" y="4851158"/>
                </a:lnTo>
                <a:lnTo>
                  <a:pt x="3137728" y="4550925"/>
                </a:lnTo>
                <a:lnTo>
                  <a:pt x="3049730" y="4550925"/>
                </a:lnTo>
                <a:close/>
                <a:moveTo>
                  <a:pt x="2487913" y="4489794"/>
                </a:moveTo>
                <a:lnTo>
                  <a:pt x="2557918" y="4489794"/>
                </a:lnTo>
                <a:lnTo>
                  <a:pt x="2627538" y="4632689"/>
                </a:lnTo>
                <a:lnTo>
                  <a:pt x="2696203" y="4489794"/>
                </a:lnTo>
                <a:lnTo>
                  <a:pt x="2764975" y="4489794"/>
                </a:lnTo>
                <a:lnTo>
                  <a:pt x="2656024" y="4699513"/>
                </a:lnTo>
                <a:lnTo>
                  <a:pt x="2656024" y="4851158"/>
                </a:lnTo>
                <a:lnTo>
                  <a:pt x="2596372" y="4851158"/>
                </a:lnTo>
                <a:lnTo>
                  <a:pt x="2596372" y="4699020"/>
                </a:lnTo>
                <a:close/>
                <a:moveTo>
                  <a:pt x="4051990" y="4483632"/>
                </a:moveTo>
                <a:cubicBezTo>
                  <a:pt x="4086828" y="4483632"/>
                  <a:pt x="4114024" y="4493081"/>
                  <a:pt x="4133580" y="4511979"/>
                </a:cubicBezTo>
                <a:cubicBezTo>
                  <a:pt x="4153136" y="4530877"/>
                  <a:pt x="4163488" y="4557909"/>
                  <a:pt x="4164638" y="4593076"/>
                </a:cubicBezTo>
                <a:lnTo>
                  <a:pt x="4104740" y="4596281"/>
                </a:lnTo>
                <a:cubicBezTo>
                  <a:pt x="4102110" y="4576889"/>
                  <a:pt x="4096440" y="4563332"/>
                  <a:pt x="4087732" y="4555609"/>
                </a:cubicBezTo>
                <a:cubicBezTo>
                  <a:pt x="4079022" y="4547885"/>
                  <a:pt x="4066616" y="4544024"/>
                  <a:pt x="4050510" y="4544024"/>
                </a:cubicBezTo>
                <a:cubicBezTo>
                  <a:pt x="4034406" y="4544024"/>
                  <a:pt x="4022000" y="4547382"/>
                  <a:pt x="4013290" y="4554099"/>
                </a:cubicBezTo>
                <a:cubicBezTo>
                  <a:pt x="4004580" y="4560816"/>
                  <a:pt x="4000226" y="4569171"/>
                  <a:pt x="4000226" y="4579164"/>
                </a:cubicBezTo>
                <a:cubicBezTo>
                  <a:pt x="4000226" y="4588994"/>
                  <a:pt x="4004178" y="4597267"/>
                  <a:pt x="4012084" y="4603984"/>
                </a:cubicBezTo>
                <a:cubicBezTo>
                  <a:pt x="4019990" y="4610701"/>
                  <a:pt x="4038156" y="4618086"/>
                  <a:pt x="4066580" y="4626141"/>
                </a:cubicBezTo>
                <a:cubicBezTo>
                  <a:pt x="4096646" y="4634856"/>
                  <a:pt x="4118372" y="4644019"/>
                  <a:pt x="4131756" y="4653631"/>
                </a:cubicBezTo>
                <a:cubicBezTo>
                  <a:pt x="4145140" y="4663244"/>
                  <a:pt x="4155364" y="4675648"/>
                  <a:pt x="4162426" y="4690845"/>
                </a:cubicBezTo>
                <a:cubicBezTo>
                  <a:pt x="4169488" y="4706041"/>
                  <a:pt x="4173020" y="4724484"/>
                  <a:pt x="4173020" y="4746174"/>
                </a:cubicBezTo>
                <a:cubicBezTo>
                  <a:pt x="4173020" y="4777553"/>
                  <a:pt x="4163364" y="4803922"/>
                  <a:pt x="4144056" y="4825282"/>
                </a:cubicBezTo>
                <a:cubicBezTo>
                  <a:pt x="4124748" y="4846641"/>
                  <a:pt x="4094552" y="4857320"/>
                  <a:pt x="4053468" y="4857320"/>
                </a:cubicBezTo>
                <a:cubicBezTo>
                  <a:pt x="3980834" y="4857320"/>
                  <a:pt x="3940408" y="4815991"/>
                  <a:pt x="3932192" y="4733333"/>
                </a:cubicBezTo>
                <a:lnTo>
                  <a:pt x="3990612" y="4726431"/>
                </a:lnTo>
                <a:cubicBezTo>
                  <a:pt x="3997186" y="4772608"/>
                  <a:pt x="4018712" y="4795696"/>
                  <a:pt x="4055194" y="4795696"/>
                </a:cubicBezTo>
                <a:cubicBezTo>
                  <a:pt x="4073270" y="4795696"/>
                  <a:pt x="4087486" y="4790974"/>
                  <a:pt x="4097838" y="4781528"/>
                </a:cubicBezTo>
                <a:cubicBezTo>
                  <a:pt x="4108192" y="4772083"/>
                  <a:pt x="4113368" y="4760379"/>
                  <a:pt x="4113368" y="4746416"/>
                </a:cubicBezTo>
                <a:cubicBezTo>
                  <a:pt x="4113368" y="4738205"/>
                  <a:pt x="4111560" y="4731225"/>
                  <a:pt x="4107944" y="4725476"/>
                </a:cubicBezTo>
                <a:cubicBezTo>
                  <a:pt x="4104328" y="4719726"/>
                  <a:pt x="4098824" y="4715004"/>
                  <a:pt x="4091430" y="4711308"/>
                </a:cubicBezTo>
                <a:cubicBezTo>
                  <a:pt x="4084034" y="4707612"/>
                  <a:pt x="4066122" y="4701416"/>
                  <a:pt x="4037692" y="4692722"/>
                </a:cubicBezTo>
                <a:cubicBezTo>
                  <a:pt x="4012222" y="4685014"/>
                  <a:pt x="3993570" y="4676645"/>
                  <a:pt x="3981738" y="4667614"/>
                </a:cubicBezTo>
                <a:cubicBezTo>
                  <a:pt x="3969906" y="4658584"/>
                  <a:pt x="3960498" y="4646721"/>
                  <a:pt x="3953514" y="4632024"/>
                </a:cubicBezTo>
                <a:cubicBezTo>
                  <a:pt x="3946530" y="4617328"/>
                  <a:pt x="3943038" y="4601525"/>
                  <a:pt x="3943038" y="4584614"/>
                </a:cubicBezTo>
                <a:cubicBezTo>
                  <a:pt x="3943038" y="4564910"/>
                  <a:pt x="3947516" y="4547177"/>
                  <a:pt x="3956472" y="4531414"/>
                </a:cubicBezTo>
                <a:cubicBezTo>
                  <a:pt x="3965428" y="4515651"/>
                  <a:pt x="3977794" y="4503746"/>
                  <a:pt x="3993570" y="4495701"/>
                </a:cubicBezTo>
                <a:cubicBezTo>
                  <a:pt x="4009346" y="4487655"/>
                  <a:pt x="4028820" y="4483632"/>
                  <a:pt x="4051990" y="4483632"/>
                </a:cubicBezTo>
                <a:close/>
                <a:moveTo>
                  <a:pt x="2899464" y="4483632"/>
                </a:moveTo>
                <a:cubicBezTo>
                  <a:pt x="2934303" y="4483632"/>
                  <a:pt x="2961500" y="4493081"/>
                  <a:pt x="2981055" y="4511979"/>
                </a:cubicBezTo>
                <a:cubicBezTo>
                  <a:pt x="3000610" y="4530877"/>
                  <a:pt x="3010963" y="4557909"/>
                  <a:pt x="3012114" y="4593076"/>
                </a:cubicBezTo>
                <a:lnTo>
                  <a:pt x="2952215" y="4596281"/>
                </a:lnTo>
                <a:cubicBezTo>
                  <a:pt x="2949586" y="4576889"/>
                  <a:pt x="2943916" y="4563332"/>
                  <a:pt x="2935206" y="4555609"/>
                </a:cubicBezTo>
                <a:cubicBezTo>
                  <a:pt x="2926497" y="4547885"/>
                  <a:pt x="2914090" y="4544024"/>
                  <a:pt x="2897986" y="4544024"/>
                </a:cubicBezTo>
                <a:cubicBezTo>
                  <a:pt x="2881881" y="4544024"/>
                  <a:pt x="2869474" y="4547382"/>
                  <a:pt x="2860765" y="4554099"/>
                </a:cubicBezTo>
                <a:cubicBezTo>
                  <a:pt x="2852055" y="4560816"/>
                  <a:pt x="2847700" y="4569171"/>
                  <a:pt x="2847700" y="4579164"/>
                </a:cubicBezTo>
                <a:cubicBezTo>
                  <a:pt x="2847700" y="4588994"/>
                  <a:pt x="2851653" y="4597267"/>
                  <a:pt x="2859559" y="4603984"/>
                </a:cubicBezTo>
                <a:cubicBezTo>
                  <a:pt x="2867465" y="4610701"/>
                  <a:pt x="2885630" y="4618086"/>
                  <a:pt x="2914054" y="4626141"/>
                </a:cubicBezTo>
                <a:cubicBezTo>
                  <a:pt x="2944122" y="4634856"/>
                  <a:pt x="2965847" y="4644019"/>
                  <a:pt x="2979232" y="4653631"/>
                </a:cubicBezTo>
                <a:cubicBezTo>
                  <a:pt x="2992615" y="4663244"/>
                  <a:pt x="3002838" y="4675648"/>
                  <a:pt x="3009901" y="4690845"/>
                </a:cubicBezTo>
                <a:cubicBezTo>
                  <a:pt x="3016963" y="4706041"/>
                  <a:pt x="3020494" y="4724484"/>
                  <a:pt x="3020494" y="4746174"/>
                </a:cubicBezTo>
                <a:cubicBezTo>
                  <a:pt x="3020494" y="4777553"/>
                  <a:pt x="3010840" y="4803922"/>
                  <a:pt x="2991531" y="4825282"/>
                </a:cubicBezTo>
                <a:cubicBezTo>
                  <a:pt x="2972222" y="4846641"/>
                  <a:pt x="2942026" y="4857320"/>
                  <a:pt x="2900944" y="4857320"/>
                </a:cubicBezTo>
                <a:cubicBezTo>
                  <a:pt x="2828309" y="4857320"/>
                  <a:pt x="2787884" y="4815991"/>
                  <a:pt x="2779667" y="4733333"/>
                </a:cubicBezTo>
                <a:lnTo>
                  <a:pt x="2838087" y="4726431"/>
                </a:lnTo>
                <a:cubicBezTo>
                  <a:pt x="2844660" y="4772608"/>
                  <a:pt x="2866188" y="4795696"/>
                  <a:pt x="2902669" y="4795696"/>
                </a:cubicBezTo>
                <a:cubicBezTo>
                  <a:pt x="2920746" y="4795696"/>
                  <a:pt x="2934960" y="4790974"/>
                  <a:pt x="2945313" y="4781528"/>
                </a:cubicBezTo>
                <a:cubicBezTo>
                  <a:pt x="2955666" y="4772083"/>
                  <a:pt x="2960842" y="4760379"/>
                  <a:pt x="2960842" y="4746416"/>
                </a:cubicBezTo>
                <a:cubicBezTo>
                  <a:pt x="2960842" y="4738205"/>
                  <a:pt x="2959035" y="4731225"/>
                  <a:pt x="2955419" y="4725476"/>
                </a:cubicBezTo>
                <a:cubicBezTo>
                  <a:pt x="2951804" y="4719726"/>
                  <a:pt x="2946299" y="4715004"/>
                  <a:pt x="2938904" y="4711308"/>
                </a:cubicBezTo>
                <a:cubicBezTo>
                  <a:pt x="2931509" y="4707612"/>
                  <a:pt x="2913597" y="4701416"/>
                  <a:pt x="2885168" y="4692722"/>
                </a:cubicBezTo>
                <a:cubicBezTo>
                  <a:pt x="2859696" y="4685014"/>
                  <a:pt x="2841045" y="4676645"/>
                  <a:pt x="2829213" y="4667614"/>
                </a:cubicBezTo>
                <a:cubicBezTo>
                  <a:pt x="2817381" y="4658584"/>
                  <a:pt x="2807973" y="4646721"/>
                  <a:pt x="2800989" y="4632024"/>
                </a:cubicBezTo>
                <a:cubicBezTo>
                  <a:pt x="2794005" y="4617328"/>
                  <a:pt x="2790513" y="4601525"/>
                  <a:pt x="2790513" y="4584614"/>
                </a:cubicBezTo>
                <a:cubicBezTo>
                  <a:pt x="2790513" y="4564910"/>
                  <a:pt x="2794991" y="4547177"/>
                  <a:pt x="2803947" y="4531414"/>
                </a:cubicBezTo>
                <a:cubicBezTo>
                  <a:pt x="2812903" y="4515651"/>
                  <a:pt x="2825269" y="4503746"/>
                  <a:pt x="2841045" y="4495701"/>
                </a:cubicBezTo>
                <a:cubicBezTo>
                  <a:pt x="2856821" y="4487655"/>
                  <a:pt x="2876294" y="4483632"/>
                  <a:pt x="2899464" y="4483632"/>
                </a:cubicBezTo>
                <a:close/>
                <a:moveTo>
                  <a:pt x="2347015" y="4483632"/>
                </a:moveTo>
                <a:cubicBezTo>
                  <a:pt x="2381853" y="4483632"/>
                  <a:pt x="2409050" y="4493081"/>
                  <a:pt x="2428605" y="4511979"/>
                </a:cubicBezTo>
                <a:cubicBezTo>
                  <a:pt x="2448160" y="4530877"/>
                  <a:pt x="2458513" y="4557909"/>
                  <a:pt x="2459664" y="4593076"/>
                </a:cubicBezTo>
                <a:lnTo>
                  <a:pt x="2399765" y="4596281"/>
                </a:lnTo>
                <a:cubicBezTo>
                  <a:pt x="2397136" y="4576889"/>
                  <a:pt x="2391466" y="4563332"/>
                  <a:pt x="2382757" y="4555609"/>
                </a:cubicBezTo>
                <a:cubicBezTo>
                  <a:pt x="2374047" y="4547885"/>
                  <a:pt x="2361640" y="4544024"/>
                  <a:pt x="2345536" y="4544024"/>
                </a:cubicBezTo>
                <a:cubicBezTo>
                  <a:pt x="2329431" y="4544024"/>
                  <a:pt x="2317024" y="4547382"/>
                  <a:pt x="2308315" y="4554099"/>
                </a:cubicBezTo>
                <a:cubicBezTo>
                  <a:pt x="2299605" y="4560816"/>
                  <a:pt x="2295250" y="4569171"/>
                  <a:pt x="2295250" y="4579164"/>
                </a:cubicBezTo>
                <a:cubicBezTo>
                  <a:pt x="2295250" y="4588994"/>
                  <a:pt x="2299203" y="4597267"/>
                  <a:pt x="2307109" y="4603984"/>
                </a:cubicBezTo>
                <a:cubicBezTo>
                  <a:pt x="2315015" y="4610701"/>
                  <a:pt x="2333180" y="4618086"/>
                  <a:pt x="2361604" y="4626141"/>
                </a:cubicBezTo>
                <a:cubicBezTo>
                  <a:pt x="2391672" y="4634856"/>
                  <a:pt x="2413397" y="4644019"/>
                  <a:pt x="2426781" y="4653631"/>
                </a:cubicBezTo>
                <a:cubicBezTo>
                  <a:pt x="2440165" y="4663244"/>
                  <a:pt x="2450388" y="4675648"/>
                  <a:pt x="2457451" y="4690845"/>
                </a:cubicBezTo>
                <a:cubicBezTo>
                  <a:pt x="2464513" y="4706041"/>
                  <a:pt x="2468044" y="4724484"/>
                  <a:pt x="2468044" y="4746174"/>
                </a:cubicBezTo>
                <a:cubicBezTo>
                  <a:pt x="2468044" y="4777553"/>
                  <a:pt x="2458390" y="4803922"/>
                  <a:pt x="2439081" y="4825282"/>
                </a:cubicBezTo>
                <a:cubicBezTo>
                  <a:pt x="2419772" y="4846641"/>
                  <a:pt x="2389576" y="4857320"/>
                  <a:pt x="2348494" y="4857320"/>
                </a:cubicBezTo>
                <a:cubicBezTo>
                  <a:pt x="2275859" y="4857320"/>
                  <a:pt x="2235434" y="4815991"/>
                  <a:pt x="2227217" y="4733333"/>
                </a:cubicBezTo>
                <a:lnTo>
                  <a:pt x="2285637" y="4726431"/>
                </a:lnTo>
                <a:cubicBezTo>
                  <a:pt x="2292210" y="4772608"/>
                  <a:pt x="2313738" y="4795696"/>
                  <a:pt x="2350219" y="4795696"/>
                </a:cubicBezTo>
                <a:cubicBezTo>
                  <a:pt x="2368296" y="4795696"/>
                  <a:pt x="2382510" y="4790974"/>
                  <a:pt x="2392863" y="4781528"/>
                </a:cubicBezTo>
                <a:cubicBezTo>
                  <a:pt x="2403216" y="4772083"/>
                  <a:pt x="2408392" y="4760379"/>
                  <a:pt x="2408392" y="4746416"/>
                </a:cubicBezTo>
                <a:cubicBezTo>
                  <a:pt x="2408392" y="4738205"/>
                  <a:pt x="2406585" y="4731225"/>
                  <a:pt x="2402969" y="4725476"/>
                </a:cubicBezTo>
                <a:cubicBezTo>
                  <a:pt x="2399354" y="4719726"/>
                  <a:pt x="2393849" y="4715004"/>
                  <a:pt x="2386454" y="4711308"/>
                </a:cubicBezTo>
                <a:cubicBezTo>
                  <a:pt x="2379059" y="4707612"/>
                  <a:pt x="2361147" y="4701416"/>
                  <a:pt x="2332718" y="4692722"/>
                </a:cubicBezTo>
                <a:cubicBezTo>
                  <a:pt x="2307246" y="4685014"/>
                  <a:pt x="2288595" y="4676645"/>
                  <a:pt x="2276763" y="4667614"/>
                </a:cubicBezTo>
                <a:cubicBezTo>
                  <a:pt x="2264931" y="4658584"/>
                  <a:pt x="2255523" y="4646721"/>
                  <a:pt x="2248539" y="4632024"/>
                </a:cubicBezTo>
                <a:cubicBezTo>
                  <a:pt x="2241555" y="4617328"/>
                  <a:pt x="2238063" y="4601525"/>
                  <a:pt x="2238063" y="4584614"/>
                </a:cubicBezTo>
                <a:cubicBezTo>
                  <a:pt x="2238063" y="4564910"/>
                  <a:pt x="2242541" y="4547177"/>
                  <a:pt x="2251497" y="4531414"/>
                </a:cubicBezTo>
                <a:cubicBezTo>
                  <a:pt x="2260453" y="4515651"/>
                  <a:pt x="2272819" y="4503746"/>
                  <a:pt x="2288595" y="4495701"/>
                </a:cubicBezTo>
                <a:cubicBezTo>
                  <a:pt x="2304371" y="4487655"/>
                  <a:pt x="2323844" y="4483632"/>
                  <a:pt x="2347015" y="4483632"/>
                </a:cubicBezTo>
                <a:close/>
                <a:moveTo>
                  <a:pt x="5415568" y="4180914"/>
                </a:moveTo>
                <a:lnTo>
                  <a:pt x="5411866" y="4190394"/>
                </a:lnTo>
                <a:lnTo>
                  <a:pt x="5411862" y="4190407"/>
                </a:lnTo>
                <a:close/>
                <a:moveTo>
                  <a:pt x="5416444" y="4178669"/>
                </a:moveTo>
                <a:lnTo>
                  <a:pt x="5416444" y="4178671"/>
                </a:lnTo>
                <a:lnTo>
                  <a:pt x="5417352" y="4179147"/>
                </a:lnTo>
                <a:lnTo>
                  <a:pt x="5417354" y="4179146"/>
                </a:lnTo>
                <a:close/>
                <a:moveTo>
                  <a:pt x="4940330" y="4084047"/>
                </a:moveTo>
                <a:lnTo>
                  <a:pt x="4940330" y="4180427"/>
                </a:lnTo>
                <a:lnTo>
                  <a:pt x="4995900" y="4180427"/>
                </a:lnTo>
                <a:cubicBezTo>
                  <a:pt x="5020268" y="4180427"/>
                  <a:pt x="5035910" y="4179157"/>
                  <a:pt x="5042824" y="4176616"/>
                </a:cubicBezTo>
                <a:cubicBezTo>
                  <a:pt x="5049742" y="4174075"/>
                  <a:pt x="5055546" y="4169076"/>
                  <a:pt x="5060238" y="4161618"/>
                </a:cubicBezTo>
                <a:cubicBezTo>
                  <a:pt x="5064930" y="4154160"/>
                  <a:pt x="5067276" y="4144694"/>
                  <a:pt x="5067276" y="4133219"/>
                </a:cubicBezTo>
                <a:cubicBezTo>
                  <a:pt x="5067276" y="4121418"/>
                  <a:pt x="5064766" y="4111707"/>
                  <a:pt x="5059744" y="4104084"/>
                </a:cubicBezTo>
                <a:cubicBezTo>
                  <a:pt x="5054720" y="4096462"/>
                  <a:pt x="5048052" y="4091217"/>
                  <a:pt x="5039738" y="4088349"/>
                </a:cubicBezTo>
                <a:cubicBezTo>
                  <a:pt x="5031424" y="4085481"/>
                  <a:pt x="5014424" y="4084047"/>
                  <a:pt x="4988736" y="4084047"/>
                </a:cubicBezTo>
                <a:close/>
                <a:moveTo>
                  <a:pt x="4644810" y="3941325"/>
                </a:moveTo>
                <a:lnTo>
                  <a:pt x="4644810" y="4180427"/>
                </a:lnTo>
                <a:lnTo>
                  <a:pt x="4689672" y="4180427"/>
                </a:lnTo>
                <a:cubicBezTo>
                  <a:pt x="4708898" y="4180427"/>
                  <a:pt x="4722826" y="4178621"/>
                  <a:pt x="4731452" y="4175010"/>
                </a:cubicBezTo>
                <a:cubicBezTo>
                  <a:pt x="4740080" y="4171399"/>
                  <a:pt x="4747146" y="4165940"/>
                  <a:pt x="4752652" y="4158635"/>
                </a:cubicBezTo>
                <a:cubicBezTo>
                  <a:pt x="4758156" y="4151330"/>
                  <a:pt x="4762716" y="4139798"/>
                  <a:pt x="4766332" y="4124037"/>
                </a:cubicBezTo>
                <a:cubicBezTo>
                  <a:pt x="4769948" y="4108277"/>
                  <a:pt x="4771756" y="4087511"/>
                  <a:pt x="4771756" y="4061739"/>
                </a:cubicBezTo>
                <a:cubicBezTo>
                  <a:pt x="4771756" y="4034981"/>
                  <a:pt x="4769906" y="4013887"/>
                  <a:pt x="4766208" y="3998455"/>
                </a:cubicBezTo>
                <a:cubicBezTo>
                  <a:pt x="4762512" y="3983023"/>
                  <a:pt x="4756760" y="3970875"/>
                  <a:pt x="4748954" y="3962010"/>
                </a:cubicBezTo>
                <a:cubicBezTo>
                  <a:pt x="4741148" y="3953145"/>
                  <a:pt x="4731658" y="3947317"/>
                  <a:pt x="4720484" y="3944526"/>
                </a:cubicBezTo>
                <a:cubicBezTo>
                  <a:pt x="4712104" y="3942392"/>
                  <a:pt x="4695916" y="3941325"/>
                  <a:pt x="4671924" y="3941325"/>
                </a:cubicBezTo>
                <a:close/>
                <a:moveTo>
                  <a:pt x="2730531" y="3941325"/>
                </a:moveTo>
                <a:lnTo>
                  <a:pt x="2730531" y="4044114"/>
                </a:lnTo>
                <a:lnTo>
                  <a:pt x="2763638" y="4044114"/>
                </a:lnTo>
                <a:cubicBezTo>
                  <a:pt x="2785874" y="4044114"/>
                  <a:pt x="2800987" y="4042549"/>
                  <a:pt x="2808976" y="4039419"/>
                </a:cubicBezTo>
                <a:cubicBezTo>
                  <a:pt x="2816966" y="4036289"/>
                  <a:pt x="2823513" y="4030648"/>
                  <a:pt x="2828619" y="4022494"/>
                </a:cubicBezTo>
                <a:cubicBezTo>
                  <a:pt x="2833725" y="4014340"/>
                  <a:pt x="2836278" y="4004333"/>
                  <a:pt x="2836278" y="3992473"/>
                </a:cubicBezTo>
                <a:cubicBezTo>
                  <a:pt x="2836278" y="3980449"/>
                  <a:pt x="2833642" y="3970318"/>
                  <a:pt x="2828370" y="3962081"/>
                </a:cubicBezTo>
                <a:cubicBezTo>
                  <a:pt x="2823099" y="3953844"/>
                  <a:pt x="2816593" y="3948326"/>
                  <a:pt x="2808851" y="3945525"/>
                </a:cubicBezTo>
                <a:cubicBezTo>
                  <a:pt x="2801110" y="3942725"/>
                  <a:pt x="2784722" y="3941325"/>
                  <a:pt x="2759687" y="3941325"/>
                </a:cubicBezTo>
                <a:close/>
                <a:moveTo>
                  <a:pt x="1616352" y="3941325"/>
                </a:moveTo>
                <a:lnTo>
                  <a:pt x="1616352" y="4033022"/>
                </a:lnTo>
                <a:lnTo>
                  <a:pt x="1660722" y="4033022"/>
                </a:lnTo>
                <a:cubicBezTo>
                  <a:pt x="1687836" y="4033022"/>
                  <a:pt x="1705091" y="4031831"/>
                  <a:pt x="1712486" y="4029448"/>
                </a:cubicBezTo>
                <a:cubicBezTo>
                  <a:pt x="1719881" y="4027065"/>
                  <a:pt x="1725879" y="4022258"/>
                  <a:pt x="1730480" y="4015028"/>
                </a:cubicBezTo>
                <a:cubicBezTo>
                  <a:pt x="1735081" y="4007797"/>
                  <a:pt x="1737382" y="3998184"/>
                  <a:pt x="1737382" y="3986188"/>
                </a:cubicBezTo>
                <a:cubicBezTo>
                  <a:pt x="1737382" y="3974685"/>
                  <a:pt x="1735081" y="3965441"/>
                  <a:pt x="1730480" y="3958457"/>
                </a:cubicBezTo>
                <a:cubicBezTo>
                  <a:pt x="1725879" y="3951473"/>
                  <a:pt x="1719634" y="3946666"/>
                  <a:pt x="1711746" y="3944037"/>
                </a:cubicBezTo>
                <a:cubicBezTo>
                  <a:pt x="1706159" y="3942229"/>
                  <a:pt x="1689973" y="3941325"/>
                  <a:pt x="1663187" y="3941325"/>
                </a:cubicBezTo>
                <a:close/>
                <a:moveTo>
                  <a:pt x="1339881" y="3941325"/>
                </a:moveTo>
                <a:lnTo>
                  <a:pt x="1339881" y="4044114"/>
                </a:lnTo>
                <a:lnTo>
                  <a:pt x="1372988" y="4044114"/>
                </a:lnTo>
                <a:cubicBezTo>
                  <a:pt x="1395224" y="4044114"/>
                  <a:pt x="1410337" y="4042549"/>
                  <a:pt x="1418326" y="4039419"/>
                </a:cubicBezTo>
                <a:cubicBezTo>
                  <a:pt x="1426316" y="4036289"/>
                  <a:pt x="1432863" y="4030648"/>
                  <a:pt x="1437969" y="4022494"/>
                </a:cubicBezTo>
                <a:cubicBezTo>
                  <a:pt x="1443075" y="4014340"/>
                  <a:pt x="1445628" y="4004333"/>
                  <a:pt x="1445628" y="3992473"/>
                </a:cubicBezTo>
                <a:cubicBezTo>
                  <a:pt x="1445628" y="3980449"/>
                  <a:pt x="1442992" y="3970318"/>
                  <a:pt x="1437721" y="3962081"/>
                </a:cubicBezTo>
                <a:cubicBezTo>
                  <a:pt x="1432449" y="3953844"/>
                  <a:pt x="1425943" y="3948326"/>
                  <a:pt x="1418201" y="3945525"/>
                </a:cubicBezTo>
                <a:cubicBezTo>
                  <a:pt x="1410460" y="3942725"/>
                  <a:pt x="1394072" y="3941325"/>
                  <a:pt x="1369037" y="3941325"/>
                </a:cubicBezTo>
                <a:close/>
                <a:moveTo>
                  <a:pt x="4940330" y="3940339"/>
                </a:moveTo>
                <a:lnTo>
                  <a:pt x="4940330" y="4023902"/>
                </a:lnTo>
                <a:lnTo>
                  <a:pt x="4979770" y="4023902"/>
                </a:lnTo>
                <a:cubicBezTo>
                  <a:pt x="5003434" y="4023902"/>
                  <a:pt x="5018060" y="4023491"/>
                  <a:pt x="5023646" y="4022669"/>
                </a:cubicBezTo>
                <a:cubicBezTo>
                  <a:pt x="5033836" y="4021026"/>
                  <a:pt x="5041804" y="4016712"/>
                  <a:pt x="5047556" y="4009728"/>
                </a:cubicBezTo>
                <a:cubicBezTo>
                  <a:pt x="5053308" y="4002744"/>
                  <a:pt x="5056184" y="3993254"/>
                  <a:pt x="5056184" y="3981258"/>
                </a:cubicBezTo>
                <a:cubicBezTo>
                  <a:pt x="5056184" y="3970576"/>
                  <a:pt x="5053842" y="3961908"/>
                  <a:pt x="5049160" y="3955252"/>
                </a:cubicBezTo>
                <a:cubicBezTo>
                  <a:pt x="5044476" y="3948597"/>
                  <a:pt x="5038806" y="3944448"/>
                  <a:pt x="5032152" y="3942804"/>
                </a:cubicBezTo>
                <a:cubicBezTo>
                  <a:pt x="5025496" y="3941161"/>
                  <a:pt x="5006392" y="3940339"/>
                  <a:pt x="4974840" y="3940339"/>
                </a:cubicBezTo>
                <a:close/>
                <a:moveTo>
                  <a:pt x="4022078" y="3936395"/>
                </a:moveTo>
                <a:cubicBezTo>
                  <a:pt x="3997720" y="3936395"/>
                  <a:pt x="3977890" y="3946502"/>
                  <a:pt x="3962584" y="3966715"/>
                </a:cubicBezTo>
                <a:cubicBezTo>
                  <a:pt x="3947278" y="3986927"/>
                  <a:pt x="3939624" y="4018232"/>
                  <a:pt x="3939624" y="4060630"/>
                </a:cubicBezTo>
                <a:cubicBezTo>
                  <a:pt x="3939624" y="4102206"/>
                  <a:pt x="3947524" y="4133387"/>
                  <a:pt x="3963322" y="4154175"/>
                </a:cubicBezTo>
                <a:cubicBezTo>
                  <a:pt x="3979122" y="4174963"/>
                  <a:pt x="3998706" y="4185357"/>
                  <a:pt x="4022078" y="4185357"/>
                </a:cubicBezTo>
                <a:cubicBezTo>
                  <a:pt x="4045612" y="4185357"/>
                  <a:pt x="4065116" y="4175045"/>
                  <a:pt x="4080586" y="4154422"/>
                </a:cubicBezTo>
                <a:cubicBezTo>
                  <a:pt x="4096056" y="4133798"/>
                  <a:pt x="4103792" y="4102123"/>
                  <a:pt x="4103792" y="4059397"/>
                </a:cubicBezTo>
                <a:cubicBezTo>
                  <a:pt x="4103792" y="4017493"/>
                  <a:pt x="4096262" y="3986516"/>
                  <a:pt x="4081202" y="3966468"/>
                </a:cubicBezTo>
                <a:cubicBezTo>
                  <a:pt x="4066142" y="3946420"/>
                  <a:pt x="4046434" y="3936395"/>
                  <a:pt x="4022078" y="3936395"/>
                </a:cubicBezTo>
                <a:close/>
                <a:moveTo>
                  <a:pt x="2948829" y="3883152"/>
                </a:moveTo>
                <a:lnTo>
                  <a:pt x="3008481" y="3883152"/>
                </a:lnTo>
                <a:lnTo>
                  <a:pt x="3008481" y="4180427"/>
                </a:lnTo>
                <a:lnTo>
                  <a:pt x="3157366" y="4180427"/>
                </a:lnTo>
                <a:lnTo>
                  <a:pt x="3157366" y="4241558"/>
                </a:lnTo>
                <a:lnTo>
                  <a:pt x="2948829" y="4241558"/>
                </a:lnTo>
                <a:close/>
                <a:moveTo>
                  <a:pt x="4880678" y="3880194"/>
                </a:moveTo>
                <a:lnTo>
                  <a:pt x="4999368" y="3880194"/>
                </a:lnTo>
                <a:cubicBezTo>
                  <a:pt x="5031776" y="3880194"/>
                  <a:pt x="5054560" y="3883152"/>
                  <a:pt x="5067722" y="3889068"/>
                </a:cubicBezTo>
                <a:cubicBezTo>
                  <a:pt x="5080882" y="3894984"/>
                  <a:pt x="5091986" y="3905419"/>
                  <a:pt x="5101032" y="3920373"/>
                </a:cubicBezTo>
                <a:cubicBezTo>
                  <a:pt x="5110080" y="3935327"/>
                  <a:pt x="5114604" y="3952253"/>
                  <a:pt x="5114604" y="3971151"/>
                </a:cubicBezTo>
                <a:cubicBezTo>
                  <a:pt x="5114604" y="3988571"/>
                  <a:pt x="5110726" y="4004305"/>
                  <a:pt x="5102968" y="4018356"/>
                </a:cubicBezTo>
                <a:cubicBezTo>
                  <a:pt x="5095212" y="4032406"/>
                  <a:pt x="5085144" y="4042800"/>
                  <a:pt x="5072768" y="4049537"/>
                </a:cubicBezTo>
                <a:cubicBezTo>
                  <a:pt x="5090332" y="4055782"/>
                  <a:pt x="5104078" y="4066464"/>
                  <a:pt x="5114008" y="4081582"/>
                </a:cubicBezTo>
                <a:cubicBezTo>
                  <a:pt x="5123936" y="4096700"/>
                  <a:pt x="5128900" y="4115105"/>
                  <a:pt x="5128900" y="4136797"/>
                </a:cubicBezTo>
                <a:cubicBezTo>
                  <a:pt x="5128900" y="4163090"/>
                  <a:pt x="5122574" y="4185316"/>
                  <a:pt x="5109920" y="4203475"/>
                </a:cubicBezTo>
                <a:cubicBezTo>
                  <a:pt x="5097268" y="4221633"/>
                  <a:pt x="5082312" y="4232849"/>
                  <a:pt x="5065058" y="4237121"/>
                </a:cubicBezTo>
                <a:cubicBezTo>
                  <a:pt x="5053062" y="4240079"/>
                  <a:pt x="5025208" y="4241558"/>
                  <a:pt x="4981496" y="4241558"/>
                </a:cubicBezTo>
                <a:lnTo>
                  <a:pt x="4880678" y="4241558"/>
                </a:lnTo>
                <a:close/>
                <a:moveTo>
                  <a:pt x="4585158" y="3880194"/>
                </a:moveTo>
                <a:lnTo>
                  <a:pt x="4694248" y="3880194"/>
                </a:lnTo>
                <a:cubicBezTo>
                  <a:pt x="4721826" y="3880194"/>
                  <a:pt x="4742634" y="3883275"/>
                  <a:pt x="4756670" y="3889438"/>
                </a:cubicBezTo>
                <a:cubicBezTo>
                  <a:pt x="4770708" y="3895600"/>
                  <a:pt x="4783636" y="3905994"/>
                  <a:pt x="4795456" y="3920620"/>
                </a:cubicBezTo>
                <a:cubicBezTo>
                  <a:pt x="4807276" y="3935245"/>
                  <a:pt x="4816552" y="3954225"/>
                  <a:pt x="4823282" y="3977560"/>
                </a:cubicBezTo>
                <a:cubicBezTo>
                  <a:pt x="4830014" y="4000895"/>
                  <a:pt x="4833380" y="4029900"/>
                  <a:pt x="4833380" y="4064574"/>
                </a:cubicBezTo>
                <a:cubicBezTo>
                  <a:pt x="4833380" y="4095797"/>
                  <a:pt x="4829850" y="4122952"/>
                  <a:pt x="4822790" y="4146041"/>
                </a:cubicBezTo>
                <a:cubicBezTo>
                  <a:pt x="4815730" y="4169129"/>
                  <a:pt x="4806782" y="4187411"/>
                  <a:pt x="4795948" y="4200886"/>
                </a:cubicBezTo>
                <a:cubicBezTo>
                  <a:pt x="4785114" y="4214361"/>
                  <a:pt x="4772022" y="4224509"/>
                  <a:pt x="4756672" y="4231329"/>
                </a:cubicBezTo>
                <a:cubicBezTo>
                  <a:pt x="4741324" y="4238148"/>
                  <a:pt x="4721582" y="4241558"/>
                  <a:pt x="4697448" y="4241558"/>
                </a:cubicBezTo>
                <a:lnTo>
                  <a:pt x="4585158" y="4241558"/>
                </a:lnTo>
                <a:close/>
                <a:moveTo>
                  <a:pt x="4214422" y="3880194"/>
                </a:moveTo>
                <a:lnTo>
                  <a:pt x="4417534" y="3880194"/>
                </a:lnTo>
                <a:lnTo>
                  <a:pt x="4417534" y="3941325"/>
                </a:lnTo>
                <a:lnTo>
                  <a:pt x="4274074" y="3941325"/>
                </a:lnTo>
                <a:lnTo>
                  <a:pt x="4274074" y="4026860"/>
                </a:lnTo>
                <a:lnTo>
                  <a:pt x="4398308" y="4026860"/>
                </a:lnTo>
                <a:lnTo>
                  <a:pt x="4398308" y="4087991"/>
                </a:lnTo>
                <a:lnTo>
                  <a:pt x="4274074" y="4087991"/>
                </a:lnTo>
                <a:lnTo>
                  <a:pt x="4274074" y="4241558"/>
                </a:lnTo>
                <a:lnTo>
                  <a:pt x="4214422" y="4241558"/>
                </a:lnTo>
                <a:close/>
                <a:moveTo>
                  <a:pt x="3204524" y="3880194"/>
                </a:moveTo>
                <a:lnTo>
                  <a:pt x="3424400" y="3880194"/>
                </a:lnTo>
                <a:lnTo>
                  <a:pt x="3424400" y="3941325"/>
                </a:lnTo>
                <a:lnTo>
                  <a:pt x="3264178" y="3941325"/>
                </a:lnTo>
                <a:lnTo>
                  <a:pt x="3264178" y="4021437"/>
                </a:lnTo>
                <a:lnTo>
                  <a:pt x="3413062" y="4021437"/>
                </a:lnTo>
                <a:lnTo>
                  <a:pt x="3413062" y="4082321"/>
                </a:lnTo>
                <a:lnTo>
                  <a:pt x="3264178" y="4082321"/>
                </a:lnTo>
                <a:lnTo>
                  <a:pt x="3264178" y="4180427"/>
                </a:lnTo>
                <a:lnTo>
                  <a:pt x="3429824" y="4180427"/>
                </a:lnTo>
                <a:lnTo>
                  <a:pt x="3429824" y="4241558"/>
                </a:lnTo>
                <a:lnTo>
                  <a:pt x="3204524" y="4241558"/>
                </a:lnTo>
                <a:close/>
                <a:moveTo>
                  <a:pt x="2670879" y="3880194"/>
                </a:moveTo>
                <a:lnTo>
                  <a:pt x="2767012" y="3880194"/>
                </a:lnTo>
                <a:cubicBezTo>
                  <a:pt x="2802836" y="3880194"/>
                  <a:pt x="2826254" y="3881920"/>
                  <a:pt x="2837264" y="3885371"/>
                </a:cubicBezTo>
                <a:cubicBezTo>
                  <a:pt x="2854847" y="3890958"/>
                  <a:pt x="2869349" y="3902872"/>
                  <a:pt x="2880770" y="3921113"/>
                </a:cubicBezTo>
                <a:cubicBezTo>
                  <a:pt x="2892191" y="3939353"/>
                  <a:pt x="2897902" y="3962853"/>
                  <a:pt x="2897902" y="3991611"/>
                </a:cubicBezTo>
                <a:cubicBezTo>
                  <a:pt x="2897902" y="4017739"/>
                  <a:pt x="2892972" y="4039636"/>
                  <a:pt x="2883112" y="4057302"/>
                </a:cubicBezTo>
                <a:cubicBezTo>
                  <a:pt x="2873252" y="4074968"/>
                  <a:pt x="2860927" y="4087375"/>
                  <a:pt x="2846138" y="4094523"/>
                </a:cubicBezTo>
                <a:cubicBezTo>
                  <a:pt x="2831348" y="4101671"/>
                  <a:pt x="2805876" y="4105246"/>
                  <a:pt x="2769724" y="4105246"/>
                </a:cubicBezTo>
                <a:lnTo>
                  <a:pt x="2730531" y="4105246"/>
                </a:lnTo>
                <a:lnTo>
                  <a:pt x="2730531" y="4241558"/>
                </a:lnTo>
                <a:lnTo>
                  <a:pt x="2670879" y="4241558"/>
                </a:lnTo>
                <a:close/>
                <a:moveTo>
                  <a:pt x="2554853" y="3880194"/>
                </a:moveTo>
                <a:lnTo>
                  <a:pt x="2614505" y="3880194"/>
                </a:lnTo>
                <a:lnTo>
                  <a:pt x="2614505" y="4241558"/>
                </a:lnTo>
                <a:lnTo>
                  <a:pt x="2554853" y="4241558"/>
                </a:lnTo>
                <a:close/>
                <a:moveTo>
                  <a:pt x="1966768" y="3880194"/>
                </a:moveTo>
                <a:lnTo>
                  <a:pt x="2024941" y="3880194"/>
                </a:lnTo>
                <a:lnTo>
                  <a:pt x="2146218" y="4121514"/>
                </a:lnTo>
                <a:lnTo>
                  <a:pt x="2146218" y="3880194"/>
                </a:lnTo>
                <a:lnTo>
                  <a:pt x="2201926" y="3880194"/>
                </a:lnTo>
                <a:lnTo>
                  <a:pt x="2201926" y="4241558"/>
                </a:lnTo>
                <a:lnTo>
                  <a:pt x="2141781" y="4241558"/>
                </a:lnTo>
                <a:lnTo>
                  <a:pt x="2022476" y="4005907"/>
                </a:lnTo>
                <a:lnTo>
                  <a:pt x="2022476" y="4241558"/>
                </a:lnTo>
                <a:lnTo>
                  <a:pt x="1966768" y="4241558"/>
                </a:lnTo>
                <a:close/>
                <a:moveTo>
                  <a:pt x="1850003" y="3880194"/>
                </a:moveTo>
                <a:lnTo>
                  <a:pt x="1909655" y="3880194"/>
                </a:lnTo>
                <a:lnTo>
                  <a:pt x="1909655" y="4241558"/>
                </a:lnTo>
                <a:lnTo>
                  <a:pt x="1850003" y="4241558"/>
                </a:lnTo>
                <a:close/>
                <a:moveTo>
                  <a:pt x="1556700" y="3880194"/>
                </a:moveTo>
                <a:lnTo>
                  <a:pt x="1682660" y="3880194"/>
                </a:lnTo>
                <a:cubicBezTo>
                  <a:pt x="1714869" y="3880194"/>
                  <a:pt x="1737875" y="3883440"/>
                  <a:pt x="1751679" y="3889931"/>
                </a:cubicBezTo>
                <a:cubicBezTo>
                  <a:pt x="1765483" y="3896422"/>
                  <a:pt x="1776822" y="3907679"/>
                  <a:pt x="1785695" y="3923701"/>
                </a:cubicBezTo>
                <a:cubicBezTo>
                  <a:pt x="1794569" y="3939723"/>
                  <a:pt x="1799006" y="3958909"/>
                  <a:pt x="1799006" y="3981258"/>
                </a:cubicBezTo>
                <a:cubicBezTo>
                  <a:pt x="1799006" y="4009523"/>
                  <a:pt x="1792228" y="4032283"/>
                  <a:pt x="1778670" y="4049537"/>
                </a:cubicBezTo>
                <a:cubicBezTo>
                  <a:pt x="1765113" y="4066792"/>
                  <a:pt x="1745845" y="4077638"/>
                  <a:pt x="1720867" y="4082075"/>
                </a:cubicBezTo>
                <a:cubicBezTo>
                  <a:pt x="1733685" y="4091277"/>
                  <a:pt x="1744284" y="4101343"/>
                  <a:pt x="1752665" y="4112271"/>
                </a:cubicBezTo>
                <a:cubicBezTo>
                  <a:pt x="1761046" y="4123199"/>
                  <a:pt x="1772467" y="4142795"/>
                  <a:pt x="1786928" y="4171060"/>
                </a:cubicBezTo>
                <a:lnTo>
                  <a:pt x="1822916" y="4241558"/>
                </a:lnTo>
                <a:lnTo>
                  <a:pt x="1751544" y="4241558"/>
                </a:lnTo>
                <a:lnTo>
                  <a:pt x="1708249" y="4162926"/>
                </a:lnTo>
                <a:cubicBezTo>
                  <a:pt x="1692669" y="4134497"/>
                  <a:pt x="1682085" y="4116708"/>
                  <a:pt x="1676497" y="4109559"/>
                </a:cubicBezTo>
                <a:cubicBezTo>
                  <a:pt x="1670910" y="4102411"/>
                  <a:pt x="1664994" y="4097481"/>
                  <a:pt x="1658750" y="4094770"/>
                </a:cubicBezTo>
                <a:cubicBezTo>
                  <a:pt x="1652505" y="4092058"/>
                  <a:pt x="1642481" y="4090702"/>
                  <a:pt x="1628677" y="4090702"/>
                </a:cubicBezTo>
                <a:lnTo>
                  <a:pt x="1616352" y="4090702"/>
                </a:lnTo>
                <a:lnTo>
                  <a:pt x="1616352" y="4241558"/>
                </a:lnTo>
                <a:lnTo>
                  <a:pt x="1556700" y="4241558"/>
                </a:lnTo>
                <a:close/>
                <a:moveTo>
                  <a:pt x="1280229" y="3880194"/>
                </a:moveTo>
                <a:lnTo>
                  <a:pt x="1376362" y="3880194"/>
                </a:lnTo>
                <a:cubicBezTo>
                  <a:pt x="1412186" y="3880194"/>
                  <a:pt x="1435604" y="3881920"/>
                  <a:pt x="1446614" y="3885371"/>
                </a:cubicBezTo>
                <a:cubicBezTo>
                  <a:pt x="1464197" y="3890958"/>
                  <a:pt x="1478700" y="3902872"/>
                  <a:pt x="1490120" y="3921113"/>
                </a:cubicBezTo>
                <a:cubicBezTo>
                  <a:pt x="1501541" y="3939353"/>
                  <a:pt x="1507252" y="3962853"/>
                  <a:pt x="1507252" y="3991611"/>
                </a:cubicBezTo>
                <a:cubicBezTo>
                  <a:pt x="1507252" y="4017739"/>
                  <a:pt x="1502322" y="4039636"/>
                  <a:pt x="1492462" y="4057302"/>
                </a:cubicBezTo>
                <a:cubicBezTo>
                  <a:pt x="1482602" y="4074968"/>
                  <a:pt x="1470278" y="4087375"/>
                  <a:pt x="1455488" y="4094523"/>
                </a:cubicBezTo>
                <a:cubicBezTo>
                  <a:pt x="1440698" y="4101671"/>
                  <a:pt x="1415227" y="4105246"/>
                  <a:pt x="1379074" y="4105246"/>
                </a:cubicBezTo>
                <a:lnTo>
                  <a:pt x="1339881" y="4105246"/>
                </a:lnTo>
                <a:lnTo>
                  <a:pt x="1339881" y="4241558"/>
                </a:lnTo>
                <a:lnTo>
                  <a:pt x="1280229" y="4241558"/>
                </a:lnTo>
                <a:close/>
                <a:moveTo>
                  <a:pt x="4021708" y="3874032"/>
                </a:moveTo>
                <a:cubicBezTo>
                  <a:pt x="4064106" y="3874032"/>
                  <a:pt x="4098656" y="3890218"/>
                  <a:pt x="4125360" y="3922592"/>
                </a:cubicBezTo>
                <a:cubicBezTo>
                  <a:pt x="4152064" y="3954965"/>
                  <a:pt x="4165416" y="4001060"/>
                  <a:pt x="4165416" y="4060876"/>
                </a:cubicBezTo>
                <a:cubicBezTo>
                  <a:pt x="4165416" y="4121350"/>
                  <a:pt x="4151282" y="4168595"/>
                  <a:pt x="4123018" y="4202612"/>
                </a:cubicBezTo>
                <a:cubicBezTo>
                  <a:pt x="4098204" y="4232684"/>
                  <a:pt x="4064516" y="4247721"/>
                  <a:pt x="4021954" y="4247721"/>
                </a:cubicBezTo>
                <a:cubicBezTo>
                  <a:pt x="3979064" y="4247721"/>
                  <a:pt x="3945212" y="4232849"/>
                  <a:pt x="3920398" y="4203105"/>
                </a:cubicBezTo>
                <a:cubicBezTo>
                  <a:pt x="3892132" y="4169088"/>
                  <a:pt x="3878000" y="4122418"/>
                  <a:pt x="3878000" y="4063095"/>
                </a:cubicBezTo>
                <a:cubicBezTo>
                  <a:pt x="3878000" y="4020040"/>
                  <a:pt x="3884368" y="3984586"/>
                  <a:pt x="3897104" y="3956731"/>
                </a:cubicBezTo>
                <a:cubicBezTo>
                  <a:pt x="3909840" y="3928877"/>
                  <a:pt x="3926478" y="3908131"/>
                  <a:pt x="3947020" y="3894491"/>
                </a:cubicBezTo>
                <a:cubicBezTo>
                  <a:pt x="3967560" y="3880852"/>
                  <a:pt x="3992456" y="3874032"/>
                  <a:pt x="4021708" y="3874032"/>
                </a:cubicBezTo>
                <a:close/>
                <a:moveTo>
                  <a:pt x="3585264" y="3874032"/>
                </a:moveTo>
                <a:cubicBezTo>
                  <a:pt x="3620102" y="3874032"/>
                  <a:pt x="3647300" y="3883481"/>
                  <a:pt x="3666856" y="3902379"/>
                </a:cubicBezTo>
                <a:cubicBezTo>
                  <a:pt x="3686410" y="3921277"/>
                  <a:pt x="3696764" y="3948309"/>
                  <a:pt x="3697914" y="3983476"/>
                </a:cubicBezTo>
                <a:lnTo>
                  <a:pt x="3638016" y="3986681"/>
                </a:lnTo>
                <a:cubicBezTo>
                  <a:pt x="3635386" y="3967290"/>
                  <a:pt x="3629716" y="3953732"/>
                  <a:pt x="3621006" y="3946009"/>
                </a:cubicBezTo>
                <a:cubicBezTo>
                  <a:pt x="3612296" y="3938285"/>
                  <a:pt x="3599890" y="3934423"/>
                  <a:pt x="3583786" y="3934423"/>
                </a:cubicBezTo>
                <a:cubicBezTo>
                  <a:pt x="3567682" y="3934423"/>
                  <a:pt x="3555274" y="3937782"/>
                  <a:pt x="3546564" y="3944499"/>
                </a:cubicBezTo>
                <a:cubicBezTo>
                  <a:pt x="3537856" y="3951216"/>
                  <a:pt x="3533500" y="3959571"/>
                  <a:pt x="3533500" y="3969565"/>
                </a:cubicBezTo>
                <a:cubicBezTo>
                  <a:pt x="3533500" y="3979394"/>
                  <a:pt x="3537454" y="3987667"/>
                  <a:pt x="3545360" y="3994384"/>
                </a:cubicBezTo>
                <a:cubicBezTo>
                  <a:pt x="3553264" y="4001101"/>
                  <a:pt x="3571430" y="4008487"/>
                  <a:pt x="3599854" y="4016542"/>
                </a:cubicBezTo>
                <a:cubicBezTo>
                  <a:pt x="3629922" y="4025256"/>
                  <a:pt x="3651648" y="4034420"/>
                  <a:pt x="3665032" y="4044032"/>
                </a:cubicBezTo>
                <a:cubicBezTo>
                  <a:pt x="3678416" y="4053644"/>
                  <a:pt x="3688638" y="4066048"/>
                  <a:pt x="3695700" y="4081245"/>
                </a:cubicBezTo>
                <a:cubicBezTo>
                  <a:pt x="3702764" y="4096442"/>
                  <a:pt x="3706294" y="4114885"/>
                  <a:pt x="3706294" y="4136574"/>
                </a:cubicBezTo>
                <a:cubicBezTo>
                  <a:pt x="3706294" y="4167953"/>
                  <a:pt x="3696640" y="4194323"/>
                  <a:pt x="3677332" y="4215682"/>
                </a:cubicBezTo>
                <a:cubicBezTo>
                  <a:pt x="3658022" y="4237041"/>
                  <a:pt x="3627826" y="4247721"/>
                  <a:pt x="3586744" y="4247721"/>
                </a:cubicBezTo>
                <a:cubicBezTo>
                  <a:pt x="3514110" y="4247721"/>
                  <a:pt x="3473684" y="4206391"/>
                  <a:pt x="3465468" y="4123733"/>
                </a:cubicBezTo>
                <a:lnTo>
                  <a:pt x="3523888" y="4116831"/>
                </a:lnTo>
                <a:cubicBezTo>
                  <a:pt x="3530460" y="4163008"/>
                  <a:pt x="3551988" y="4186096"/>
                  <a:pt x="3588470" y="4186096"/>
                </a:cubicBezTo>
                <a:cubicBezTo>
                  <a:pt x="3606546" y="4186096"/>
                  <a:pt x="3620760" y="4181374"/>
                  <a:pt x="3631112" y="4171929"/>
                </a:cubicBezTo>
                <a:cubicBezTo>
                  <a:pt x="3641466" y="4162484"/>
                  <a:pt x="3646642" y="4150779"/>
                  <a:pt x="3646642" y="4136816"/>
                </a:cubicBezTo>
                <a:cubicBezTo>
                  <a:pt x="3646642" y="4128605"/>
                  <a:pt x="3644834" y="4121625"/>
                  <a:pt x="3641220" y="4115876"/>
                </a:cubicBezTo>
                <a:cubicBezTo>
                  <a:pt x="3637604" y="4110127"/>
                  <a:pt x="3632100" y="4105404"/>
                  <a:pt x="3624704" y="4101708"/>
                </a:cubicBezTo>
                <a:cubicBezTo>
                  <a:pt x="3617310" y="4098012"/>
                  <a:pt x="3599398" y="4091817"/>
                  <a:pt x="3570968" y="4083123"/>
                </a:cubicBezTo>
                <a:cubicBezTo>
                  <a:pt x="3545496" y="4075414"/>
                  <a:pt x="3526844" y="4067045"/>
                  <a:pt x="3515014" y="4058015"/>
                </a:cubicBezTo>
                <a:cubicBezTo>
                  <a:pt x="3503182" y="4048984"/>
                  <a:pt x="3493774" y="4037121"/>
                  <a:pt x="3486790" y="4022425"/>
                </a:cubicBezTo>
                <a:cubicBezTo>
                  <a:pt x="3479806" y="4007729"/>
                  <a:pt x="3476314" y="3991925"/>
                  <a:pt x="3476314" y="3975015"/>
                </a:cubicBezTo>
                <a:cubicBezTo>
                  <a:pt x="3476314" y="3955310"/>
                  <a:pt x="3480792" y="3937577"/>
                  <a:pt x="3489748" y="3921814"/>
                </a:cubicBezTo>
                <a:cubicBezTo>
                  <a:pt x="3498704" y="3906051"/>
                  <a:pt x="3511070" y="3894146"/>
                  <a:pt x="3526844" y="3886101"/>
                </a:cubicBezTo>
                <a:cubicBezTo>
                  <a:pt x="3542620" y="3878055"/>
                  <a:pt x="3562094" y="3874032"/>
                  <a:pt x="3585264" y="3874032"/>
                </a:cubicBezTo>
                <a:close/>
                <a:moveTo>
                  <a:pt x="2390110" y="3874032"/>
                </a:moveTo>
                <a:cubicBezTo>
                  <a:pt x="2423335" y="3874032"/>
                  <a:pt x="2451133" y="3885371"/>
                  <a:pt x="2473502" y="3908048"/>
                </a:cubicBezTo>
                <a:cubicBezTo>
                  <a:pt x="2489458" y="3924153"/>
                  <a:pt x="2501137" y="3948063"/>
                  <a:pt x="2508540" y="3979779"/>
                </a:cubicBezTo>
                <a:lnTo>
                  <a:pt x="2449381" y="3997034"/>
                </a:lnTo>
                <a:cubicBezTo>
                  <a:pt x="2445593" y="3977478"/>
                  <a:pt x="2438062" y="3962483"/>
                  <a:pt x="2426786" y="3952048"/>
                </a:cubicBezTo>
                <a:cubicBezTo>
                  <a:pt x="2415510" y="3941613"/>
                  <a:pt x="2402216" y="3936395"/>
                  <a:pt x="2386905" y="3936395"/>
                </a:cubicBezTo>
                <a:cubicBezTo>
                  <a:pt x="2365008" y="3936395"/>
                  <a:pt x="2347145" y="3945927"/>
                  <a:pt x="2333317" y="3964989"/>
                </a:cubicBezTo>
                <a:cubicBezTo>
                  <a:pt x="2319489" y="3984051"/>
                  <a:pt x="2312575" y="4015521"/>
                  <a:pt x="2312575" y="4059397"/>
                </a:cubicBezTo>
                <a:cubicBezTo>
                  <a:pt x="2312575" y="4104917"/>
                  <a:pt x="2319312" y="4137290"/>
                  <a:pt x="2332788" y="4156517"/>
                </a:cubicBezTo>
                <a:cubicBezTo>
                  <a:pt x="2346263" y="4175744"/>
                  <a:pt x="2363764" y="4185357"/>
                  <a:pt x="2385292" y="4185357"/>
                </a:cubicBezTo>
                <a:cubicBezTo>
                  <a:pt x="2401067" y="4185357"/>
                  <a:pt x="2414707" y="4179236"/>
                  <a:pt x="2426210" y="4166993"/>
                </a:cubicBezTo>
                <a:cubicBezTo>
                  <a:pt x="2437713" y="4154750"/>
                  <a:pt x="2446012" y="4135318"/>
                  <a:pt x="2451106" y="4108697"/>
                </a:cubicBezTo>
                <a:lnTo>
                  <a:pt x="2509033" y="4131128"/>
                </a:lnTo>
                <a:cubicBezTo>
                  <a:pt x="2499994" y="4171553"/>
                  <a:pt x="2484958" y="4201092"/>
                  <a:pt x="2463924" y="4219743"/>
                </a:cubicBezTo>
                <a:cubicBezTo>
                  <a:pt x="2442890" y="4238395"/>
                  <a:pt x="2417007" y="4247721"/>
                  <a:pt x="2386278" y="4247721"/>
                </a:cubicBezTo>
                <a:cubicBezTo>
                  <a:pt x="2347660" y="4247721"/>
                  <a:pt x="2316354" y="4232849"/>
                  <a:pt x="2292362" y="4203105"/>
                </a:cubicBezTo>
                <a:cubicBezTo>
                  <a:pt x="2264755" y="4168760"/>
                  <a:pt x="2250951" y="4122418"/>
                  <a:pt x="2250951" y="4064081"/>
                </a:cubicBezTo>
                <a:cubicBezTo>
                  <a:pt x="2250951" y="4002457"/>
                  <a:pt x="2264850" y="3954225"/>
                  <a:pt x="2292647" y="3919387"/>
                </a:cubicBezTo>
                <a:cubicBezTo>
                  <a:pt x="2316827" y="3889150"/>
                  <a:pt x="2349315" y="3874032"/>
                  <a:pt x="2390110" y="3874032"/>
                </a:cubicBezTo>
                <a:close/>
                <a:moveTo>
                  <a:pt x="4782698" y="2283478"/>
                </a:moveTo>
                <a:lnTo>
                  <a:pt x="5293588" y="2283478"/>
                </a:lnTo>
                <a:lnTo>
                  <a:pt x="5293588" y="2430669"/>
                </a:lnTo>
                <a:lnTo>
                  <a:pt x="4883036" y="2430669"/>
                </a:lnTo>
                <a:lnTo>
                  <a:pt x="4828012" y="2768240"/>
                </a:lnTo>
                <a:cubicBezTo>
                  <a:pt x="4889066" y="2715486"/>
                  <a:pt x="4953824" y="2689109"/>
                  <a:pt x="5022284" y="2689109"/>
                </a:cubicBezTo>
                <a:cubicBezTo>
                  <a:pt x="5108440" y="2689109"/>
                  <a:pt x="5183326" y="2725800"/>
                  <a:pt x="5246942" y="2799181"/>
                </a:cubicBezTo>
                <a:cubicBezTo>
                  <a:pt x="5310558" y="2872563"/>
                  <a:pt x="5342366" y="2971501"/>
                  <a:pt x="5342366" y="3095997"/>
                </a:cubicBezTo>
                <a:cubicBezTo>
                  <a:pt x="5342366" y="3218781"/>
                  <a:pt x="5310560" y="3324004"/>
                  <a:pt x="5246948" y="3411666"/>
                </a:cubicBezTo>
                <a:cubicBezTo>
                  <a:pt x="5183336" y="3499328"/>
                  <a:pt x="5097904" y="3543159"/>
                  <a:pt x="4990648" y="3543159"/>
                </a:cubicBezTo>
                <a:cubicBezTo>
                  <a:pt x="4901648" y="3543159"/>
                  <a:pt x="4826484" y="3512209"/>
                  <a:pt x="4765154" y="3450309"/>
                </a:cubicBezTo>
                <a:cubicBezTo>
                  <a:pt x="4703824" y="3388409"/>
                  <a:pt x="4668882" y="3302690"/>
                  <a:pt x="4660324" y="3193153"/>
                </a:cubicBezTo>
                <a:lnTo>
                  <a:pt x="4792966" y="3179461"/>
                </a:lnTo>
                <a:cubicBezTo>
                  <a:pt x="4803236" y="3259332"/>
                  <a:pt x="4826484" y="3318807"/>
                  <a:pt x="4862712" y="3357887"/>
                </a:cubicBezTo>
                <a:cubicBezTo>
                  <a:pt x="4898938" y="3396967"/>
                  <a:pt x="4941014" y="3416507"/>
                  <a:pt x="4988936" y="3416507"/>
                </a:cubicBezTo>
                <a:cubicBezTo>
                  <a:pt x="5048840" y="3416507"/>
                  <a:pt x="5100470" y="3388939"/>
                  <a:pt x="5143828" y="3333805"/>
                </a:cubicBezTo>
                <a:cubicBezTo>
                  <a:pt x="5187188" y="3278671"/>
                  <a:pt x="5208868" y="3203400"/>
                  <a:pt x="5208868" y="3107991"/>
                </a:cubicBezTo>
                <a:cubicBezTo>
                  <a:pt x="5208868" y="3018288"/>
                  <a:pt x="5187900" y="2948726"/>
                  <a:pt x="5145968" y="2899306"/>
                </a:cubicBezTo>
                <a:cubicBezTo>
                  <a:pt x="5104036" y="2849885"/>
                  <a:pt x="5051406" y="2825175"/>
                  <a:pt x="4988080" y="2825175"/>
                </a:cubicBezTo>
                <a:cubicBezTo>
                  <a:pt x="4949856" y="2825175"/>
                  <a:pt x="4914056" y="2835899"/>
                  <a:pt x="4880682" y="2857346"/>
                </a:cubicBezTo>
                <a:cubicBezTo>
                  <a:pt x="4847308" y="2878794"/>
                  <a:pt x="4820922" y="2908679"/>
                  <a:pt x="4801524" y="2947001"/>
                </a:cubicBezTo>
                <a:lnTo>
                  <a:pt x="4682574" y="2928147"/>
                </a:lnTo>
                <a:close/>
                <a:moveTo>
                  <a:pt x="4253874" y="2262084"/>
                </a:moveTo>
                <a:lnTo>
                  <a:pt x="4336028" y="2262084"/>
                </a:lnTo>
                <a:lnTo>
                  <a:pt x="4336028" y="3521765"/>
                </a:lnTo>
                <a:lnTo>
                  <a:pt x="4209374" y="3521765"/>
                </a:lnTo>
                <a:lnTo>
                  <a:pt x="4209374" y="2540207"/>
                </a:lnTo>
                <a:cubicBezTo>
                  <a:pt x="4180278" y="2574437"/>
                  <a:pt x="4141198" y="2609381"/>
                  <a:pt x="4092136" y="2645037"/>
                </a:cubicBezTo>
                <a:cubicBezTo>
                  <a:pt x="4043072" y="2680694"/>
                  <a:pt x="3998002" y="2707651"/>
                  <a:pt x="3956924" y="2725907"/>
                </a:cubicBezTo>
                <a:lnTo>
                  <a:pt x="3956924" y="2577004"/>
                </a:lnTo>
                <a:cubicBezTo>
                  <a:pt x="4026526" y="2537069"/>
                  <a:pt x="4087998" y="2488290"/>
                  <a:pt x="4141342" y="2430669"/>
                </a:cubicBezTo>
                <a:cubicBezTo>
                  <a:pt x="4194684" y="2373048"/>
                  <a:pt x="4232194" y="2316853"/>
                  <a:pt x="4253874" y="2262084"/>
                </a:cubicBezTo>
                <a:close/>
                <a:moveTo>
                  <a:pt x="3383602" y="2262084"/>
                </a:moveTo>
                <a:cubicBezTo>
                  <a:pt x="3466896" y="2262084"/>
                  <a:pt x="3537638" y="2292871"/>
                  <a:pt x="3595830" y="2354446"/>
                </a:cubicBezTo>
                <a:cubicBezTo>
                  <a:pt x="3654022" y="2416021"/>
                  <a:pt x="3683118" y="2493559"/>
                  <a:pt x="3683118" y="2587060"/>
                </a:cubicBezTo>
                <a:cubicBezTo>
                  <a:pt x="3683118" y="2644066"/>
                  <a:pt x="3670780" y="2694520"/>
                  <a:pt x="3646106" y="2738422"/>
                </a:cubicBezTo>
                <a:cubicBezTo>
                  <a:pt x="3621432" y="2782325"/>
                  <a:pt x="3586974" y="2816818"/>
                  <a:pt x="3542732" y="2841903"/>
                </a:cubicBezTo>
                <a:cubicBezTo>
                  <a:pt x="3583632" y="2853304"/>
                  <a:pt x="3617432" y="2872117"/>
                  <a:pt x="3644134" y="2898343"/>
                </a:cubicBezTo>
                <a:cubicBezTo>
                  <a:pt x="3670836" y="2924568"/>
                  <a:pt x="3692424" y="2959632"/>
                  <a:pt x="3708898" y="3003535"/>
                </a:cubicBezTo>
                <a:cubicBezTo>
                  <a:pt x="3725372" y="3047437"/>
                  <a:pt x="3733608" y="3096470"/>
                  <a:pt x="3733608" y="3150632"/>
                </a:cubicBezTo>
                <a:cubicBezTo>
                  <a:pt x="3733608" y="3265794"/>
                  <a:pt x="3699662" y="3360006"/>
                  <a:pt x="3631772" y="3433267"/>
                </a:cubicBezTo>
                <a:cubicBezTo>
                  <a:pt x="3563882" y="3506529"/>
                  <a:pt x="3482584" y="3543159"/>
                  <a:pt x="3387880" y="3543159"/>
                </a:cubicBezTo>
                <a:cubicBezTo>
                  <a:pt x="3300022" y="3543159"/>
                  <a:pt x="3225570" y="3511211"/>
                  <a:pt x="3164526" y="3447314"/>
                </a:cubicBezTo>
                <a:cubicBezTo>
                  <a:pt x="3103482" y="3383417"/>
                  <a:pt x="3068681" y="3297556"/>
                  <a:pt x="3060124" y="3189730"/>
                </a:cubicBezTo>
                <a:lnTo>
                  <a:pt x="3185920" y="3169191"/>
                </a:lnTo>
                <a:cubicBezTo>
                  <a:pt x="3212218" y="3334068"/>
                  <a:pt x="3278820" y="3416507"/>
                  <a:pt x="3385728" y="3416507"/>
                </a:cubicBezTo>
                <a:cubicBezTo>
                  <a:pt x="3443464" y="3416507"/>
                  <a:pt x="3493486" y="3392075"/>
                  <a:pt x="3535794" y="3343212"/>
                </a:cubicBezTo>
                <a:cubicBezTo>
                  <a:pt x="3578100" y="3294349"/>
                  <a:pt x="3599254" y="3231060"/>
                  <a:pt x="3599254" y="3153346"/>
                </a:cubicBezTo>
                <a:cubicBezTo>
                  <a:pt x="3599254" y="3080197"/>
                  <a:pt x="3579856" y="3021334"/>
                  <a:pt x="3541062" y="2976759"/>
                </a:cubicBezTo>
                <a:cubicBezTo>
                  <a:pt x="3502268" y="2932183"/>
                  <a:pt x="3454630" y="2909896"/>
                  <a:pt x="3398150" y="2909896"/>
                </a:cubicBezTo>
                <a:cubicBezTo>
                  <a:pt x="3374188" y="2909896"/>
                  <a:pt x="3344522" y="2915601"/>
                  <a:pt x="3309150" y="2927011"/>
                </a:cubicBezTo>
                <a:lnTo>
                  <a:pt x="3323698" y="2791801"/>
                </a:lnTo>
                <a:lnTo>
                  <a:pt x="3343448" y="2793512"/>
                </a:lnTo>
                <a:cubicBezTo>
                  <a:pt x="3405874" y="2793512"/>
                  <a:pt x="3456556" y="2774440"/>
                  <a:pt x="3495492" y="2736296"/>
                </a:cubicBezTo>
                <a:cubicBezTo>
                  <a:pt x="3534430" y="2698153"/>
                  <a:pt x="3553898" y="2647199"/>
                  <a:pt x="3553898" y="2583436"/>
                </a:cubicBezTo>
                <a:cubicBezTo>
                  <a:pt x="3553898" y="2524798"/>
                  <a:pt x="3537598" y="2477689"/>
                  <a:pt x="3505000" y="2442108"/>
                </a:cubicBezTo>
                <a:cubicBezTo>
                  <a:pt x="3472400" y="2406527"/>
                  <a:pt x="3432656" y="2388737"/>
                  <a:pt x="3385768" y="2388737"/>
                </a:cubicBezTo>
                <a:cubicBezTo>
                  <a:pt x="3337158" y="2388737"/>
                  <a:pt x="3296124" y="2407421"/>
                  <a:pt x="3262664" y="2444789"/>
                </a:cubicBezTo>
                <a:cubicBezTo>
                  <a:pt x="3229206" y="2482157"/>
                  <a:pt x="3207904" y="2538780"/>
                  <a:pt x="3198756" y="2614658"/>
                </a:cubicBezTo>
                <a:lnTo>
                  <a:pt x="3072960" y="2587273"/>
                </a:lnTo>
                <a:cubicBezTo>
                  <a:pt x="3088934" y="2480018"/>
                  <a:pt x="3124876" y="2399006"/>
                  <a:pt x="3180786" y="2344237"/>
                </a:cubicBezTo>
                <a:cubicBezTo>
                  <a:pt x="3236696" y="2289468"/>
                  <a:pt x="3304300" y="2262084"/>
                  <a:pt x="3383602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6" y="2410987"/>
                  <a:pt x="2589020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4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4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6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8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0" y="1610668"/>
                </a:moveTo>
                <a:lnTo>
                  <a:pt x="3586640" y="1754454"/>
                </a:lnTo>
                <a:lnTo>
                  <a:pt x="3671980" y="1754454"/>
                </a:lnTo>
                <a:cubicBezTo>
                  <a:pt x="3698870" y="1754454"/>
                  <a:pt x="3718536" y="1748372"/>
                  <a:pt x="3730976" y="1736206"/>
                </a:cubicBezTo>
                <a:cubicBezTo>
                  <a:pt x="3743416" y="1724041"/>
                  <a:pt x="3749636" y="1705702"/>
                  <a:pt x="3749636" y="1681189"/>
                </a:cubicBezTo>
                <a:cubicBezTo>
                  <a:pt x="3749636" y="1665274"/>
                  <a:pt x="3746572" y="1651645"/>
                  <a:pt x="3740442" y="1640303"/>
                </a:cubicBezTo>
                <a:cubicBezTo>
                  <a:pt x="3734314" y="1628961"/>
                  <a:pt x="3726906" y="1621186"/>
                  <a:pt x="3718216" y="1616979"/>
                </a:cubicBezTo>
                <a:cubicBezTo>
                  <a:pt x="3709526" y="1612771"/>
                  <a:pt x="3693840" y="1610668"/>
                  <a:pt x="3671156" y="1610668"/>
                </a:cubicBezTo>
                <a:close/>
                <a:moveTo>
                  <a:pt x="4224816" y="1607649"/>
                </a:moveTo>
                <a:lnTo>
                  <a:pt x="4224816" y="1740734"/>
                </a:lnTo>
                <a:lnTo>
                  <a:pt x="4318660" y="1740734"/>
                </a:lnTo>
                <a:cubicBezTo>
                  <a:pt x="4339150" y="1740734"/>
                  <a:pt x="4354698" y="1738264"/>
                  <a:pt x="4365308" y="1733325"/>
                </a:cubicBezTo>
                <a:cubicBezTo>
                  <a:pt x="4375920" y="1728386"/>
                  <a:pt x="4384334" y="1720611"/>
                  <a:pt x="4390554" y="1710001"/>
                </a:cubicBezTo>
                <a:cubicBezTo>
                  <a:pt x="4396774" y="1699391"/>
                  <a:pt x="4399884" y="1687043"/>
                  <a:pt x="4399884" y="1672957"/>
                </a:cubicBezTo>
                <a:cubicBezTo>
                  <a:pt x="4399884" y="1652651"/>
                  <a:pt x="4393938" y="1636690"/>
                  <a:pt x="4382048" y="1625074"/>
                </a:cubicBezTo>
                <a:cubicBezTo>
                  <a:pt x="4370156" y="1613457"/>
                  <a:pt x="4352504" y="1607649"/>
                  <a:pt x="4329088" y="1607649"/>
                </a:cubicBezTo>
                <a:close/>
                <a:moveTo>
                  <a:pt x="3018300" y="1605454"/>
                </a:moveTo>
                <a:cubicBezTo>
                  <a:pt x="3014039" y="1631248"/>
                  <a:pt x="3008015" y="1656859"/>
                  <a:pt x="3000228" y="1682287"/>
                </a:cubicBezTo>
                <a:lnTo>
                  <a:pt x="2963532" y="1800279"/>
                </a:lnTo>
                <a:lnTo>
                  <a:pt x="3075899" y="1800279"/>
                </a:lnTo>
                <a:lnTo>
                  <a:pt x="3041616" y="1688872"/>
                </a:lnTo>
                <a:cubicBezTo>
                  <a:pt x="3031009" y="1654663"/>
                  <a:pt x="3023237" y="1626857"/>
                  <a:pt x="3018300" y="1605454"/>
                </a:cubicBezTo>
                <a:close/>
                <a:moveTo>
                  <a:pt x="4181186" y="1563196"/>
                </a:moveTo>
                <a:lnTo>
                  <a:pt x="4327442" y="1563196"/>
                </a:lnTo>
                <a:cubicBezTo>
                  <a:pt x="4357992" y="1563196"/>
                  <a:pt x="4380538" y="1566944"/>
                  <a:pt x="4395082" y="1574440"/>
                </a:cubicBezTo>
                <a:cubicBezTo>
                  <a:pt x="4409624" y="1581936"/>
                  <a:pt x="4421562" y="1594414"/>
                  <a:pt x="4430892" y="1611872"/>
                </a:cubicBezTo>
                <a:cubicBezTo>
                  <a:pt x="4440220" y="1629331"/>
                  <a:pt x="4444886" y="1649578"/>
                  <a:pt x="4444886" y="1672614"/>
                </a:cubicBezTo>
                <a:cubicBezTo>
                  <a:pt x="4444886" y="1702961"/>
                  <a:pt x="4436974" y="1727550"/>
                  <a:pt x="4421150" y="1746381"/>
                </a:cubicBezTo>
                <a:cubicBezTo>
                  <a:pt x="4405326" y="1765212"/>
                  <a:pt x="4382322" y="1777187"/>
                  <a:pt x="4352138" y="1782306"/>
                </a:cubicBezTo>
                <a:cubicBezTo>
                  <a:pt x="4364394" y="1789669"/>
                  <a:pt x="4373724" y="1797124"/>
                  <a:pt x="4380126" y="1804670"/>
                </a:cubicBezTo>
                <a:cubicBezTo>
                  <a:pt x="4393114" y="1820036"/>
                  <a:pt x="4404548" y="1837141"/>
                  <a:pt x="4414428" y="1855983"/>
                </a:cubicBezTo>
                <a:lnTo>
                  <a:pt x="4472052" y="1965469"/>
                </a:lnTo>
                <a:lnTo>
                  <a:pt x="4417172" y="1965469"/>
                </a:lnTo>
                <a:lnTo>
                  <a:pt x="4373180" y="1881824"/>
                </a:lnTo>
                <a:cubicBezTo>
                  <a:pt x="4356136" y="1849099"/>
                  <a:pt x="4343274" y="1827056"/>
                  <a:pt x="4334596" y="1815695"/>
                </a:cubicBezTo>
                <a:cubicBezTo>
                  <a:pt x="4325916" y="1804335"/>
                  <a:pt x="4317510" y="1796684"/>
                  <a:pt x="4309378" y="1792744"/>
                </a:cubicBezTo>
                <a:cubicBezTo>
                  <a:pt x="4301246" y="1788804"/>
                  <a:pt x="4289870" y="1786834"/>
                  <a:pt x="4275250" y="1786834"/>
                </a:cubicBezTo>
                <a:lnTo>
                  <a:pt x="4224816" y="1786834"/>
                </a:lnTo>
                <a:lnTo>
                  <a:pt x="4224816" y="1965469"/>
                </a:lnTo>
                <a:lnTo>
                  <a:pt x="4181186" y="1965469"/>
                </a:lnTo>
                <a:close/>
                <a:moveTo>
                  <a:pt x="3847810" y="1563196"/>
                </a:moveTo>
                <a:lnTo>
                  <a:pt x="3891440" y="1563196"/>
                </a:lnTo>
                <a:lnTo>
                  <a:pt x="3891440" y="1795340"/>
                </a:lnTo>
                <a:cubicBezTo>
                  <a:pt x="3891440" y="1831744"/>
                  <a:pt x="3894276" y="1858087"/>
                  <a:pt x="3899946" y="1874368"/>
                </a:cubicBezTo>
                <a:cubicBezTo>
                  <a:pt x="3905618" y="1890649"/>
                  <a:pt x="3914902" y="1903043"/>
                  <a:pt x="3927798" y="1911549"/>
                </a:cubicBezTo>
                <a:cubicBezTo>
                  <a:pt x="3940696" y="1920056"/>
                  <a:pt x="3956382" y="1924309"/>
                  <a:pt x="3974858" y="1924309"/>
                </a:cubicBezTo>
                <a:cubicBezTo>
                  <a:pt x="4005958" y="1924309"/>
                  <a:pt x="4028504" y="1915528"/>
                  <a:pt x="4042498" y="1897966"/>
                </a:cubicBezTo>
                <a:cubicBezTo>
                  <a:pt x="4056492" y="1880405"/>
                  <a:pt x="4063490" y="1846196"/>
                  <a:pt x="4063490" y="1795340"/>
                </a:cubicBezTo>
                <a:lnTo>
                  <a:pt x="4063490" y="1563196"/>
                </a:lnTo>
                <a:lnTo>
                  <a:pt x="4107120" y="1563196"/>
                </a:lnTo>
                <a:lnTo>
                  <a:pt x="4107120" y="1795614"/>
                </a:lnTo>
                <a:cubicBezTo>
                  <a:pt x="4107120" y="1834580"/>
                  <a:pt x="4103328" y="1866547"/>
                  <a:pt x="4095746" y="1891518"/>
                </a:cubicBezTo>
                <a:cubicBezTo>
                  <a:pt x="4088162" y="1916488"/>
                  <a:pt x="4074364" y="1936200"/>
                  <a:pt x="4054354" y="1950652"/>
                </a:cubicBezTo>
                <a:cubicBezTo>
                  <a:pt x="4034342" y="1965103"/>
                  <a:pt x="4008896" y="1972329"/>
                  <a:pt x="3978014" y="1972329"/>
                </a:cubicBezTo>
                <a:cubicBezTo>
                  <a:pt x="3934522" y="1972329"/>
                  <a:pt x="3901948" y="1959341"/>
                  <a:pt x="3880292" y="1933364"/>
                </a:cubicBezTo>
                <a:cubicBezTo>
                  <a:pt x="3858638" y="1907387"/>
                  <a:pt x="3847810" y="1861471"/>
                  <a:pt x="3847810" y="1795614"/>
                </a:cubicBezTo>
                <a:close/>
                <a:moveTo>
                  <a:pt x="3543010" y="1563196"/>
                </a:moveTo>
                <a:lnTo>
                  <a:pt x="3667314" y="1563196"/>
                </a:lnTo>
                <a:cubicBezTo>
                  <a:pt x="3696584" y="1563196"/>
                  <a:pt x="3718170" y="1565757"/>
                  <a:pt x="3732074" y="1570879"/>
                </a:cubicBezTo>
                <a:cubicBezTo>
                  <a:pt x="3751098" y="1577831"/>
                  <a:pt x="3766282" y="1590728"/>
                  <a:pt x="3777624" y="1609570"/>
                </a:cubicBezTo>
                <a:cubicBezTo>
                  <a:pt x="3788966" y="1628412"/>
                  <a:pt x="3794636" y="1651554"/>
                  <a:pt x="3794636" y="1678994"/>
                </a:cubicBezTo>
                <a:cubicBezTo>
                  <a:pt x="3794636" y="1715215"/>
                  <a:pt x="3785398" y="1744759"/>
                  <a:pt x="3766922" y="1767625"/>
                </a:cubicBezTo>
                <a:cubicBezTo>
                  <a:pt x="3748446" y="1790492"/>
                  <a:pt x="3716524" y="1801926"/>
                  <a:pt x="3671156" y="1801926"/>
                </a:cubicBezTo>
                <a:lnTo>
                  <a:pt x="3586640" y="1801926"/>
                </a:lnTo>
                <a:lnTo>
                  <a:pt x="3586640" y="1965469"/>
                </a:lnTo>
                <a:lnTo>
                  <a:pt x="3543010" y="1965469"/>
                </a:lnTo>
                <a:close/>
                <a:moveTo>
                  <a:pt x="3208538" y="1563196"/>
                </a:moveTo>
                <a:lnTo>
                  <a:pt x="3253266" y="1563196"/>
                </a:lnTo>
                <a:lnTo>
                  <a:pt x="3426688" y="1879659"/>
                </a:lnTo>
                <a:lnTo>
                  <a:pt x="3426688" y="1563196"/>
                </a:lnTo>
                <a:lnTo>
                  <a:pt x="3468396" y="1563196"/>
                </a:lnTo>
                <a:lnTo>
                  <a:pt x="3468396" y="1965469"/>
                </a:lnTo>
                <a:lnTo>
                  <a:pt x="3423668" y="1965469"/>
                </a:lnTo>
                <a:lnTo>
                  <a:pt x="3250522" y="1648947"/>
                </a:lnTo>
                <a:lnTo>
                  <a:pt x="3250522" y="1965469"/>
                </a:lnTo>
                <a:lnTo>
                  <a:pt x="3208538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8" y="1563196"/>
                </a:lnTo>
                <a:lnTo>
                  <a:pt x="3042774" y="1563196"/>
                </a:lnTo>
                <a:lnTo>
                  <a:pt x="3177866" y="1965469"/>
                </a:lnTo>
                <a:lnTo>
                  <a:pt x="3127920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6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6" y="1965469"/>
                </a:lnTo>
                <a:lnTo>
                  <a:pt x="2284776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8" y="320412"/>
                </a:moveTo>
                <a:lnTo>
                  <a:pt x="3129018" y="322217"/>
                </a:lnTo>
                <a:lnTo>
                  <a:pt x="3104420" y="371950"/>
                </a:lnTo>
                <a:cubicBezTo>
                  <a:pt x="3060563" y="474591"/>
                  <a:pt x="3033709" y="612560"/>
                  <a:pt x="3033710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51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51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2" y="5615218"/>
                </a:lnTo>
                <a:lnTo>
                  <a:pt x="3033711" y="5636522"/>
                </a:lnTo>
                <a:cubicBezTo>
                  <a:pt x="3033710" y="5788239"/>
                  <a:pt x="3060563" y="5926208"/>
                  <a:pt x="3104420" y="6028847"/>
                </a:cubicBezTo>
                <a:lnTo>
                  <a:pt x="3129018" y="6078583"/>
                </a:lnTo>
                <a:lnTo>
                  <a:pt x="3200398" y="6080388"/>
                </a:lnTo>
                <a:lnTo>
                  <a:pt x="3271776" y="6078583"/>
                </a:lnTo>
                <a:lnTo>
                  <a:pt x="3296374" y="6028848"/>
                </a:lnTo>
                <a:cubicBezTo>
                  <a:pt x="3340232" y="5926207"/>
                  <a:pt x="3367084" y="5788240"/>
                  <a:pt x="3367084" y="5636523"/>
                </a:cubicBezTo>
                <a:lnTo>
                  <a:pt x="3365584" y="5615219"/>
                </a:lnTo>
                <a:lnTo>
                  <a:pt x="3448154" y="5611049"/>
                </a:lnTo>
                <a:lnTo>
                  <a:pt x="3478484" y="5606421"/>
                </a:lnTo>
                <a:lnTo>
                  <a:pt x="3533498" y="5601509"/>
                </a:lnTo>
                <a:lnTo>
                  <a:pt x="3571808" y="5594255"/>
                </a:lnTo>
                <a:lnTo>
                  <a:pt x="3571780" y="5594130"/>
                </a:lnTo>
                <a:lnTo>
                  <a:pt x="3584912" y="5592675"/>
                </a:lnTo>
                <a:lnTo>
                  <a:pt x="3625234" y="5584024"/>
                </a:lnTo>
                <a:lnTo>
                  <a:pt x="3666244" y="5577765"/>
                </a:lnTo>
                <a:lnTo>
                  <a:pt x="3669908" y="5596659"/>
                </a:lnTo>
                <a:cubicBezTo>
                  <a:pt x="3709174" y="5743205"/>
                  <a:pt x="3770822" y="5869522"/>
                  <a:pt x="3839750" y="5957315"/>
                </a:cubicBezTo>
                <a:lnTo>
                  <a:pt x="3876382" y="5998989"/>
                </a:lnTo>
                <a:lnTo>
                  <a:pt x="3945796" y="5982258"/>
                </a:lnTo>
                <a:lnTo>
                  <a:pt x="4014274" y="5962039"/>
                </a:lnTo>
                <a:lnTo>
                  <a:pt x="4025162" y="5907633"/>
                </a:lnTo>
                <a:cubicBezTo>
                  <a:pt x="4040962" y="5797140"/>
                  <a:pt x="4031188" y="5656922"/>
                  <a:pt x="3991922" y="5510374"/>
                </a:cubicBezTo>
                <a:lnTo>
                  <a:pt x="3985270" y="5491086"/>
                </a:lnTo>
                <a:lnTo>
                  <a:pt x="4017550" y="5479272"/>
                </a:lnTo>
                <a:lnTo>
                  <a:pt x="4051376" y="5468352"/>
                </a:lnTo>
                <a:lnTo>
                  <a:pt x="4051376" y="5468351"/>
                </a:lnTo>
                <a:lnTo>
                  <a:pt x="4037296" y="5472896"/>
                </a:lnTo>
                <a:lnTo>
                  <a:pt x="4062508" y="5462818"/>
                </a:lnTo>
                <a:lnTo>
                  <a:pt x="4143604" y="5433136"/>
                </a:lnTo>
                <a:lnTo>
                  <a:pt x="4176980" y="5417057"/>
                </a:lnTo>
                <a:lnTo>
                  <a:pt x="4192506" y="5410852"/>
                </a:lnTo>
                <a:lnTo>
                  <a:pt x="4190976" y="5411634"/>
                </a:lnTo>
                <a:lnTo>
                  <a:pt x="4178668" y="5416439"/>
                </a:lnTo>
                <a:lnTo>
                  <a:pt x="4178670" y="5416442"/>
                </a:lnTo>
                <a:lnTo>
                  <a:pt x="4190976" y="5411639"/>
                </a:lnTo>
                <a:lnTo>
                  <a:pt x="4234804" y="5389202"/>
                </a:lnTo>
                <a:lnTo>
                  <a:pt x="4264944" y="5374684"/>
                </a:lnTo>
                <a:lnTo>
                  <a:pt x="4274106" y="5393488"/>
                </a:lnTo>
                <a:cubicBezTo>
                  <a:pt x="4349964" y="5524879"/>
                  <a:pt x="4442202" y="5630938"/>
                  <a:pt x="4531504" y="5697898"/>
                </a:cubicBezTo>
                <a:lnTo>
                  <a:pt x="4577674" y="5728671"/>
                </a:lnTo>
                <a:lnTo>
                  <a:pt x="4640392" y="5694544"/>
                </a:lnTo>
                <a:lnTo>
                  <a:pt x="4701306" y="5657292"/>
                </a:lnTo>
                <a:lnTo>
                  <a:pt x="4697742" y="5601921"/>
                </a:lnTo>
                <a:cubicBezTo>
                  <a:pt x="4684404" y="5491102"/>
                  <a:pt x="4638672" y="5358192"/>
                  <a:pt x="4562816" y="5226803"/>
                </a:cubicBezTo>
                <a:lnTo>
                  <a:pt x="4552426" y="5211415"/>
                </a:lnTo>
                <a:lnTo>
                  <a:pt x="4555212" y="5209722"/>
                </a:lnTo>
                <a:lnTo>
                  <a:pt x="4593550" y="5181053"/>
                </a:lnTo>
                <a:lnTo>
                  <a:pt x="4618016" y="5165232"/>
                </a:lnTo>
                <a:lnTo>
                  <a:pt x="4618394" y="5164987"/>
                </a:lnTo>
                <a:lnTo>
                  <a:pt x="4620098" y="5163886"/>
                </a:lnTo>
                <a:lnTo>
                  <a:pt x="4630414" y="5155629"/>
                </a:lnTo>
                <a:lnTo>
                  <a:pt x="4620098" y="5163885"/>
                </a:lnTo>
                <a:lnTo>
                  <a:pt x="4618394" y="5164987"/>
                </a:lnTo>
                <a:lnTo>
                  <a:pt x="4618018" y="5165230"/>
                </a:lnTo>
                <a:lnTo>
                  <a:pt x="4680698" y="5115885"/>
                </a:lnTo>
                <a:lnTo>
                  <a:pt x="4741754" y="5070228"/>
                </a:lnTo>
                <a:lnTo>
                  <a:pt x="4791428" y="5025082"/>
                </a:lnTo>
                <a:lnTo>
                  <a:pt x="4805136" y="5040865"/>
                </a:lnTo>
                <a:cubicBezTo>
                  <a:pt x="4912414" y="5148144"/>
                  <a:pt x="5028962" y="5226715"/>
                  <a:pt x="5132548" y="5268282"/>
                </a:cubicBezTo>
                <a:lnTo>
                  <a:pt x="5185112" y="5286057"/>
                </a:lnTo>
                <a:lnTo>
                  <a:pt x="5236862" y="5236858"/>
                </a:lnTo>
                <a:lnTo>
                  <a:pt x="5286056" y="5185110"/>
                </a:lnTo>
                <a:lnTo>
                  <a:pt x="5268282" y="5132550"/>
                </a:lnTo>
                <a:cubicBezTo>
                  <a:pt x="5226718" y="5028960"/>
                  <a:pt x="5148146" y="4912414"/>
                  <a:pt x="5040866" y="4805134"/>
                </a:cubicBezTo>
                <a:lnTo>
                  <a:pt x="5025082" y="4791427"/>
                </a:lnTo>
                <a:lnTo>
                  <a:pt x="5070228" y="4741755"/>
                </a:lnTo>
                <a:lnTo>
                  <a:pt x="5076750" y="4733033"/>
                </a:lnTo>
                <a:lnTo>
                  <a:pt x="5076756" y="4733027"/>
                </a:lnTo>
                <a:lnTo>
                  <a:pt x="5076754" y="4733029"/>
                </a:lnTo>
                <a:lnTo>
                  <a:pt x="5077666" y="4732020"/>
                </a:lnTo>
                <a:lnTo>
                  <a:pt x="5079912" y="4729535"/>
                </a:lnTo>
                <a:lnTo>
                  <a:pt x="5087740" y="4718891"/>
                </a:lnTo>
                <a:lnTo>
                  <a:pt x="5088260" y="4719370"/>
                </a:lnTo>
                <a:lnTo>
                  <a:pt x="5088946" y="4720003"/>
                </a:lnTo>
                <a:lnTo>
                  <a:pt x="5088946" y="4720002"/>
                </a:lnTo>
                <a:lnTo>
                  <a:pt x="5088260" y="4719370"/>
                </a:lnTo>
                <a:lnTo>
                  <a:pt x="5087740" y="4718890"/>
                </a:lnTo>
                <a:lnTo>
                  <a:pt x="5087740" y="4718891"/>
                </a:lnTo>
                <a:lnTo>
                  <a:pt x="5087738" y="4718889"/>
                </a:lnTo>
                <a:lnTo>
                  <a:pt x="5079912" y="4729534"/>
                </a:lnTo>
                <a:lnTo>
                  <a:pt x="5077666" y="4732020"/>
                </a:lnTo>
                <a:lnTo>
                  <a:pt x="5076756" y="4733027"/>
                </a:lnTo>
                <a:lnTo>
                  <a:pt x="5084866" y="4722179"/>
                </a:lnTo>
                <a:lnTo>
                  <a:pt x="5112846" y="4689674"/>
                </a:lnTo>
                <a:lnTo>
                  <a:pt x="5170328" y="4607892"/>
                </a:lnTo>
                <a:lnTo>
                  <a:pt x="5181058" y="4593545"/>
                </a:lnTo>
                <a:lnTo>
                  <a:pt x="5163884" y="4620101"/>
                </a:lnTo>
                <a:lnTo>
                  <a:pt x="5155628" y="4630416"/>
                </a:lnTo>
                <a:lnTo>
                  <a:pt x="5155628" y="4630417"/>
                </a:lnTo>
                <a:lnTo>
                  <a:pt x="5163884" y="4620101"/>
                </a:lnTo>
                <a:lnTo>
                  <a:pt x="5181064" y="4593537"/>
                </a:lnTo>
                <a:lnTo>
                  <a:pt x="5209722" y="4555211"/>
                </a:lnTo>
                <a:lnTo>
                  <a:pt x="5211414" y="4552427"/>
                </a:lnTo>
                <a:lnTo>
                  <a:pt x="5226802" y="4562819"/>
                </a:lnTo>
                <a:cubicBezTo>
                  <a:pt x="5358192" y="4638677"/>
                  <a:pt x="5491104" y="4684405"/>
                  <a:pt x="5601922" y="4697745"/>
                </a:cubicBezTo>
                <a:lnTo>
                  <a:pt x="5657292" y="4701310"/>
                </a:lnTo>
                <a:lnTo>
                  <a:pt x="5694544" y="4640395"/>
                </a:lnTo>
                <a:lnTo>
                  <a:pt x="5728670" y="4577678"/>
                </a:lnTo>
                <a:lnTo>
                  <a:pt x="5697898" y="4531507"/>
                </a:lnTo>
                <a:cubicBezTo>
                  <a:pt x="5630938" y="4442206"/>
                  <a:pt x="5524880" y="4349967"/>
                  <a:pt x="5393490" y="4274108"/>
                </a:cubicBezTo>
                <a:lnTo>
                  <a:pt x="5374682" y="4264946"/>
                </a:lnTo>
                <a:lnTo>
                  <a:pt x="5389186" y="4234839"/>
                </a:lnTo>
                <a:lnTo>
                  <a:pt x="5410438" y="4193324"/>
                </a:lnTo>
                <a:lnTo>
                  <a:pt x="5410468" y="4193263"/>
                </a:lnTo>
                <a:lnTo>
                  <a:pt x="5393242" y="4226911"/>
                </a:lnTo>
                <a:lnTo>
                  <a:pt x="5395658" y="4221404"/>
                </a:lnTo>
                <a:lnTo>
                  <a:pt x="5433136" y="4143603"/>
                </a:lnTo>
                <a:lnTo>
                  <a:pt x="5450116" y="4097213"/>
                </a:lnTo>
                <a:lnTo>
                  <a:pt x="5459522" y="4075762"/>
                </a:lnTo>
                <a:lnTo>
                  <a:pt x="5459122" y="4075638"/>
                </a:lnTo>
                <a:lnTo>
                  <a:pt x="5464428" y="4063537"/>
                </a:lnTo>
                <a:lnTo>
                  <a:pt x="5479284" y="4017518"/>
                </a:lnTo>
                <a:lnTo>
                  <a:pt x="5491086" y="3985268"/>
                </a:lnTo>
                <a:lnTo>
                  <a:pt x="5510376" y="3991922"/>
                </a:lnTo>
                <a:cubicBezTo>
                  <a:pt x="5656922" y="4031189"/>
                  <a:pt x="5797140" y="4040959"/>
                  <a:pt x="5907634" y="4025162"/>
                </a:cubicBezTo>
                <a:lnTo>
                  <a:pt x="5962040" y="4014274"/>
                </a:lnTo>
                <a:lnTo>
                  <a:pt x="5982258" y="3945794"/>
                </a:lnTo>
                <a:lnTo>
                  <a:pt x="5998988" y="3876381"/>
                </a:lnTo>
                <a:lnTo>
                  <a:pt x="5957316" y="3839749"/>
                </a:lnTo>
                <a:cubicBezTo>
                  <a:pt x="5869524" y="3770820"/>
                  <a:pt x="5743206" y="3709174"/>
                  <a:pt x="5596660" y="3669907"/>
                </a:cubicBezTo>
                <a:lnTo>
                  <a:pt x="5577766" y="3666244"/>
                </a:lnTo>
                <a:lnTo>
                  <a:pt x="5584022" y="3625242"/>
                </a:lnTo>
                <a:lnTo>
                  <a:pt x="5592674" y="3584913"/>
                </a:lnTo>
                <a:lnTo>
                  <a:pt x="5594130" y="3571780"/>
                </a:lnTo>
                <a:lnTo>
                  <a:pt x="5595022" y="3571981"/>
                </a:lnTo>
                <a:lnTo>
                  <a:pt x="5595020" y="3571980"/>
                </a:lnTo>
                <a:lnTo>
                  <a:pt x="5594434" y="3571848"/>
                </a:lnTo>
                <a:lnTo>
                  <a:pt x="5600432" y="3517727"/>
                </a:lnTo>
                <a:lnTo>
                  <a:pt x="5611050" y="3448154"/>
                </a:lnTo>
                <a:lnTo>
                  <a:pt x="5615218" y="3365584"/>
                </a:lnTo>
                <a:lnTo>
                  <a:pt x="5636524" y="3367084"/>
                </a:lnTo>
                <a:cubicBezTo>
                  <a:pt x="5788240" y="3367084"/>
                  <a:pt x="5926208" y="3340231"/>
                  <a:pt x="6028848" y="3296374"/>
                </a:cubicBezTo>
                <a:lnTo>
                  <a:pt x="6078584" y="3271776"/>
                </a:lnTo>
                <a:lnTo>
                  <a:pt x="6080390" y="3200396"/>
                </a:lnTo>
                <a:lnTo>
                  <a:pt x="6078584" y="3129020"/>
                </a:lnTo>
                <a:lnTo>
                  <a:pt x="6028848" y="3104421"/>
                </a:lnTo>
                <a:cubicBezTo>
                  <a:pt x="5926210" y="3060564"/>
                  <a:pt x="5788240" y="3033712"/>
                  <a:pt x="5636524" y="3033712"/>
                </a:cubicBezTo>
                <a:lnTo>
                  <a:pt x="5615218" y="3035211"/>
                </a:lnTo>
                <a:lnTo>
                  <a:pt x="5611050" y="2952646"/>
                </a:lnTo>
                <a:lnTo>
                  <a:pt x="5605348" y="2915284"/>
                </a:lnTo>
                <a:lnTo>
                  <a:pt x="5601084" y="2867547"/>
                </a:lnTo>
                <a:lnTo>
                  <a:pt x="5585502" y="2785252"/>
                </a:lnTo>
                <a:lnTo>
                  <a:pt x="5584026" y="2775578"/>
                </a:lnTo>
                <a:lnTo>
                  <a:pt x="5592674" y="2815887"/>
                </a:lnTo>
                <a:lnTo>
                  <a:pt x="5592674" y="2815885"/>
                </a:lnTo>
                <a:lnTo>
                  <a:pt x="5584026" y="2775575"/>
                </a:lnTo>
                <a:lnTo>
                  <a:pt x="5577766" y="2734553"/>
                </a:lnTo>
                <a:lnTo>
                  <a:pt x="5596658" y="2730890"/>
                </a:lnTo>
                <a:cubicBezTo>
                  <a:pt x="5743204" y="2691623"/>
                  <a:pt x="5869522" y="2629977"/>
                  <a:pt x="5957314" y="2561050"/>
                </a:cubicBezTo>
                <a:lnTo>
                  <a:pt x="5998988" y="2524417"/>
                </a:lnTo>
                <a:lnTo>
                  <a:pt x="5982256" y="2455001"/>
                </a:lnTo>
                <a:lnTo>
                  <a:pt x="5962040" y="2386522"/>
                </a:lnTo>
                <a:lnTo>
                  <a:pt x="5907632" y="2375634"/>
                </a:lnTo>
                <a:cubicBezTo>
                  <a:pt x="5797140" y="2359837"/>
                  <a:pt x="5656920" y="2369608"/>
                  <a:pt x="5510376" y="2408875"/>
                </a:cubicBezTo>
                <a:lnTo>
                  <a:pt x="5491086" y="2415527"/>
                </a:lnTo>
                <a:lnTo>
                  <a:pt x="5479282" y="2383279"/>
                </a:lnTo>
                <a:lnTo>
                  <a:pt x="5475102" y="2370329"/>
                </a:lnTo>
                <a:lnTo>
                  <a:pt x="5468478" y="2353758"/>
                </a:lnTo>
                <a:lnTo>
                  <a:pt x="5433136" y="2257197"/>
                </a:lnTo>
                <a:lnTo>
                  <a:pt x="5413990" y="2217451"/>
                </a:lnTo>
                <a:lnTo>
                  <a:pt x="5408456" y="2203606"/>
                </a:lnTo>
                <a:lnTo>
                  <a:pt x="5389220" y="2166033"/>
                </a:lnTo>
                <a:lnTo>
                  <a:pt x="5374682" y="2135854"/>
                </a:lnTo>
                <a:lnTo>
                  <a:pt x="5393488" y="2126692"/>
                </a:lnTo>
                <a:cubicBezTo>
                  <a:pt x="5524878" y="2050835"/>
                  <a:pt x="5630936" y="1958594"/>
                  <a:pt x="5697896" y="1869292"/>
                </a:cubicBezTo>
                <a:lnTo>
                  <a:pt x="5728670" y="1823122"/>
                </a:lnTo>
                <a:lnTo>
                  <a:pt x="5694542" y="1760403"/>
                </a:lnTo>
                <a:lnTo>
                  <a:pt x="5657290" y="1699489"/>
                </a:lnTo>
                <a:lnTo>
                  <a:pt x="5601920" y="1703055"/>
                </a:lnTo>
                <a:cubicBezTo>
                  <a:pt x="5491102" y="1716392"/>
                  <a:pt x="5358190" y="1762123"/>
                  <a:pt x="5226800" y="1837981"/>
                </a:cubicBezTo>
                <a:lnTo>
                  <a:pt x="5211412" y="1848371"/>
                </a:lnTo>
                <a:lnTo>
                  <a:pt x="5209722" y="1845589"/>
                </a:lnTo>
                <a:lnTo>
                  <a:pt x="5181064" y="1807263"/>
                </a:lnTo>
                <a:lnTo>
                  <a:pt x="5168092" y="1787205"/>
                </a:lnTo>
                <a:lnTo>
                  <a:pt x="5127656" y="1735845"/>
                </a:lnTo>
                <a:lnTo>
                  <a:pt x="5070228" y="1659046"/>
                </a:lnTo>
                <a:lnTo>
                  <a:pt x="5025082" y="1609372"/>
                </a:lnTo>
                <a:lnTo>
                  <a:pt x="5040866" y="1595667"/>
                </a:lnTo>
                <a:cubicBezTo>
                  <a:pt x="5148144" y="1488388"/>
                  <a:pt x="5226716" y="1371840"/>
                  <a:pt x="5268280" y="1268253"/>
                </a:cubicBezTo>
                <a:lnTo>
                  <a:pt x="5286056" y="1215690"/>
                </a:lnTo>
                <a:lnTo>
                  <a:pt x="5236858" y="1163941"/>
                </a:lnTo>
                <a:lnTo>
                  <a:pt x="5185112" y="1114746"/>
                </a:lnTo>
                <a:lnTo>
                  <a:pt x="5132550" y="1132520"/>
                </a:lnTo>
                <a:cubicBezTo>
                  <a:pt x="5028960" y="1174084"/>
                  <a:pt x="4912414" y="1252657"/>
                  <a:pt x="4805134" y="1359937"/>
                </a:cubicBezTo>
                <a:lnTo>
                  <a:pt x="4791428" y="1375719"/>
                </a:lnTo>
                <a:lnTo>
                  <a:pt x="4741754" y="1330572"/>
                </a:lnTo>
                <a:lnTo>
                  <a:pt x="4716718" y="1311852"/>
                </a:lnTo>
                <a:lnTo>
                  <a:pt x="4689246" y="1288203"/>
                </a:lnTo>
                <a:lnTo>
                  <a:pt x="4620094" y="1239597"/>
                </a:lnTo>
                <a:lnTo>
                  <a:pt x="4555212" y="1191078"/>
                </a:lnTo>
                <a:lnTo>
                  <a:pt x="4552426" y="1189386"/>
                </a:lnTo>
                <a:lnTo>
                  <a:pt x="4562816" y="1173999"/>
                </a:lnTo>
                <a:cubicBezTo>
                  <a:pt x="4638674" y="1042610"/>
                  <a:pt x="4684404" y="909700"/>
                  <a:pt x="4697742" y="798881"/>
                </a:cubicBezTo>
                <a:lnTo>
                  <a:pt x="4701308" y="743509"/>
                </a:lnTo>
                <a:lnTo>
                  <a:pt x="4640392" y="706257"/>
                </a:lnTo>
                <a:lnTo>
                  <a:pt x="4577676" y="672131"/>
                </a:lnTo>
                <a:lnTo>
                  <a:pt x="4531504" y="702904"/>
                </a:lnTo>
                <a:cubicBezTo>
                  <a:pt x="4442202" y="769864"/>
                  <a:pt x="4349964" y="875922"/>
                  <a:pt x="4274104" y="1007313"/>
                </a:cubicBezTo>
                <a:lnTo>
                  <a:pt x="4264946" y="1026118"/>
                </a:lnTo>
                <a:lnTo>
                  <a:pt x="4234730" y="1011563"/>
                </a:lnTo>
                <a:lnTo>
                  <a:pt x="4232818" y="1010583"/>
                </a:lnTo>
                <a:lnTo>
                  <a:pt x="4231480" y="1009997"/>
                </a:lnTo>
                <a:lnTo>
                  <a:pt x="4143604" y="967664"/>
                </a:lnTo>
                <a:lnTo>
                  <a:pt x="4091228" y="948495"/>
                </a:lnTo>
                <a:lnTo>
                  <a:pt x="4075644" y="941661"/>
                </a:lnTo>
                <a:lnTo>
                  <a:pt x="4075638" y="941681"/>
                </a:lnTo>
                <a:lnTo>
                  <a:pt x="4063538" y="936376"/>
                </a:lnTo>
                <a:lnTo>
                  <a:pt x="4017594" y="921545"/>
                </a:lnTo>
                <a:lnTo>
                  <a:pt x="3985270" y="909714"/>
                </a:lnTo>
                <a:lnTo>
                  <a:pt x="3991922" y="890428"/>
                </a:lnTo>
                <a:cubicBezTo>
                  <a:pt x="4031190" y="743880"/>
                  <a:pt x="4040960" y="603661"/>
                  <a:pt x="4025162" y="493169"/>
                </a:cubicBezTo>
                <a:lnTo>
                  <a:pt x="4014276" y="438762"/>
                </a:lnTo>
                <a:lnTo>
                  <a:pt x="3945794" y="418544"/>
                </a:lnTo>
                <a:lnTo>
                  <a:pt x="3876382" y="401812"/>
                </a:lnTo>
                <a:lnTo>
                  <a:pt x="3839748" y="443487"/>
                </a:lnTo>
                <a:cubicBezTo>
                  <a:pt x="3770820" y="531278"/>
                  <a:pt x="3709174" y="657597"/>
                  <a:pt x="3669908" y="804142"/>
                </a:cubicBezTo>
                <a:lnTo>
                  <a:pt x="3666244" y="823035"/>
                </a:lnTo>
                <a:lnTo>
                  <a:pt x="3625206" y="816772"/>
                </a:lnTo>
                <a:lnTo>
                  <a:pt x="3584914" y="808128"/>
                </a:lnTo>
                <a:lnTo>
                  <a:pt x="3571780" y="806671"/>
                </a:lnTo>
                <a:lnTo>
                  <a:pt x="3572002" y="805688"/>
                </a:lnTo>
                <a:lnTo>
                  <a:pt x="3572002" y="805687"/>
                </a:lnTo>
                <a:lnTo>
                  <a:pt x="3571784" y="806651"/>
                </a:lnTo>
                <a:lnTo>
                  <a:pt x="3524734" y="801438"/>
                </a:lnTo>
                <a:lnTo>
                  <a:pt x="3448154" y="789751"/>
                </a:lnTo>
                <a:lnTo>
                  <a:pt x="3365584" y="785581"/>
                </a:lnTo>
                <a:lnTo>
                  <a:pt x="3367084" y="764276"/>
                </a:lnTo>
                <a:cubicBezTo>
                  <a:pt x="3367084" y="612560"/>
                  <a:pt x="3340232" y="474591"/>
                  <a:pt x="3296374" y="371951"/>
                </a:cubicBezTo>
                <a:lnTo>
                  <a:pt x="3271776" y="322217"/>
                </a:lnTo>
                <a:close/>
                <a:moveTo>
                  <a:pt x="3200398" y="228971"/>
                </a:moveTo>
                <a:lnTo>
                  <a:pt x="3296614" y="231404"/>
                </a:lnTo>
                <a:lnTo>
                  <a:pt x="3296616" y="231404"/>
                </a:lnTo>
                <a:lnTo>
                  <a:pt x="3297744" y="231433"/>
                </a:lnTo>
                <a:lnTo>
                  <a:pt x="3299556" y="233404"/>
                </a:lnTo>
                <a:lnTo>
                  <a:pt x="3302356" y="235310"/>
                </a:lnTo>
                <a:lnTo>
                  <a:pt x="3313634" y="248727"/>
                </a:lnTo>
                <a:lnTo>
                  <a:pt x="3336220" y="273308"/>
                </a:lnTo>
                <a:lnTo>
                  <a:pt x="3340356" y="280516"/>
                </a:lnTo>
                <a:lnTo>
                  <a:pt x="3346850" y="288241"/>
                </a:lnTo>
                <a:lnTo>
                  <a:pt x="3367508" y="325595"/>
                </a:lnTo>
                <a:lnTo>
                  <a:pt x="3366164" y="325492"/>
                </a:lnTo>
                <a:lnTo>
                  <a:pt x="3387824" y="363240"/>
                </a:lnTo>
                <a:cubicBezTo>
                  <a:pt x="3422400" y="440849"/>
                  <a:pt x="3447024" y="539850"/>
                  <a:pt x="3457174" y="650333"/>
                </a:cubicBezTo>
                <a:lnTo>
                  <a:pt x="3459528" y="702320"/>
                </a:lnTo>
                <a:lnTo>
                  <a:pt x="3597524" y="717608"/>
                </a:lnTo>
                <a:lnTo>
                  <a:pt x="3596686" y="720250"/>
                </a:lnTo>
                <a:lnTo>
                  <a:pt x="3596686" y="720251"/>
                </a:lnTo>
                <a:lnTo>
                  <a:pt x="3597524" y="717608"/>
                </a:lnTo>
                <a:lnTo>
                  <a:pt x="3597524" y="717608"/>
                </a:lnTo>
                <a:lnTo>
                  <a:pt x="3612376" y="670765"/>
                </a:lnTo>
                <a:cubicBezTo>
                  <a:pt x="3650778" y="566673"/>
                  <a:pt x="3700186" y="477419"/>
                  <a:pt x="3753670" y="411403"/>
                </a:cubicBezTo>
                <a:lnTo>
                  <a:pt x="3784360" y="380548"/>
                </a:lnTo>
                <a:lnTo>
                  <a:pt x="3783036" y="380299"/>
                </a:lnTo>
                <a:lnTo>
                  <a:pt x="3812658" y="349565"/>
                </a:lnTo>
                <a:lnTo>
                  <a:pt x="3820930" y="343784"/>
                </a:lnTo>
                <a:lnTo>
                  <a:pt x="3826790" y="337892"/>
                </a:lnTo>
                <a:lnTo>
                  <a:pt x="3854970" y="319994"/>
                </a:lnTo>
                <a:lnTo>
                  <a:pt x="3869336" y="309954"/>
                </a:lnTo>
                <a:lnTo>
                  <a:pt x="3872534" y="308839"/>
                </a:lnTo>
                <a:lnTo>
                  <a:pt x="3874794" y="307402"/>
                </a:lnTo>
                <a:lnTo>
                  <a:pt x="3875892" y="307668"/>
                </a:lnTo>
                <a:lnTo>
                  <a:pt x="3875892" y="307666"/>
                </a:lnTo>
                <a:lnTo>
                  <a:pt x="3969460" y="330220"/>
                </a:lnTo>
                <a:lnTo>
                  <a:pt x="3969462" y="330220"/>
                </a:lnTo>
                <a:lnTo>
                  <a:pt x="3974988" y="331852"/>
                </a:lnTo>
                <a:lnTo>
                  <a:pt x="4061768" y="357471"/>
                </a:lnTo>
                <a:lnTo>
                  <a:pt x="4062854" y="357793"/>
                </a:lnTo>
                <a:lnTo>
                  <a:pt x="4064094" y="360170"/>
                </a:lnTo>
                <a:lnTo>
                  <a:pt x="4066304" y="362731"/>
                </a:lnTo>
                <a:lnTo>
                  <a:pt x="4073714" y="378584"/>
                </a:lnTo>
                <a:lnTo>
                  <a:pt x="4089182" y="408199"/>
                </a:lnTo>
                <a:lnTo>
                  <a:pt x="4091316" y="416243"/>
                </a:lnTo>
                <a:lnTo>
                  <a:pt x="4095582" y="425373"/>
                </a:lnTo>
                <a:lnTo>
                  <a:pt x="4105868" y="466802"/>
                </a:lnTo>
                <a:lnTo>
                  <a:pt x="4104598" y="466358"/>
                </a:lnTo>
                <a:lnTo>
                  <a:pt x="4115750" y="508423"/>
                </a:lnTo>
                <a:cubicBezTo>
                  <a:pt x="4129062" y="592336"/>
                  <a:pt x="4127224" y="694336"/>
                  <a:pt x="4108434" y="803682"/>
                </a:cubicBezTo>
                <a:lnTo>
                  <a:pt x="4097534" y="853225"/>
                </a:lnTo>
                <a:lnTo>
                  <a:pt x="4097496" y="853399"/>
                </a:lnTo>
                <a:lnTo>
                  <a:pt x="4097496" y="853399"/>
                </a:lnTo>
                <a:lnTo>
                  <a:pt x="4097534" y="853225"/>
                </a:lnTo>
                <a:lnTo>
                  <a:pt x="4097876" y="851677"/>
                </a:lnTo>
                <a:lnTo>
                  <a:pt x="4225026" y="907433"/>
                </a:lnTo>
                <a:lnTo>
                  <a:pt x="4253056" y="863589"/>
                </a:lnTo>
                <a:cubicBezTo>
                  <a:pt x="4317090" y="772983"/>
                  <a:pt x="4387914" y="699558"/>
                  <a:pt x="4456662" y="649635"/>
                </a:cubicBezTo>
                <a:lnTo>
                  <a:pt x="4494294" y="627775"/>
                </a:lnTo>
                <a:lnTo>
                  <a:pt x="4493080" y="627192"/>
                </a:lnTo>
                <a:lnTo>
                  <a:pt x="4529648" y="605169"/>
                </a:lnTo>
                <a:lnTo>
                  <a:pt x="4539132" y="601727"/>
                </a:lnTo>
                <a:lnTo>
                  <a:pt x="4546318" y="597552"/>
                </a:lnTo>
                <a:lnTo>
                  <a:pt x="4578170" y="587557"/>
                </a:lnTo>
                <a:lnTo>
                  <a:pt x="4594644" y="581578"/>
                </a:lnTo>
                <a:lnTo>
                  <a:pt x="4598022" y="581329"/>
                </a:lnTo>
                <a:lnTo>
                  <a:pt x="4600578" y="580527"/>
                </a:lnTo>
                <a:lnTo>
                  <a:pt x="4601568" y="581066"/>
                </a:lnTo>
                <a:lnTo>
                  <a:pt x="4601570" y="581066"/>
                </a:lnTo>
                <a:lnTo>
                  <a:pt x="4686112" y="627068"/>
                </a:lnTo>
                <a:lnTo>
                  <a:pt x="4686114" y="627067"/>
                </a:lnTo>
                <a:lnTo>
                  <a:pt x="4691030" y="630074"/>
                </a:lnTo>
                <a:lnTo>
                  <a:pt x="4768222" y="677282"/>
                </a:lnTo>
                <a:lnTo>
                  <a:pt x="4769186" y="677873"/>
                </a:lnTo>
                <a:lnTo>
                  <a:pt x="4769770" y="680491"/>
                </a:lnTo>
                <a:lnTo>
                  <a:pt x="4771242" y="683537"/>
                </a:lnTo>
                <a:lnTo>
                  <a:pt x="4774296" y="700768"/>
                </a:lnTo>
                <a:lnTo>
                  <a:pt x="4781572" y="733377"/>
                </a:lnTo>
                <a:lnTo>
                  <a:pt x="4781550" y="741699"/>
                </a:lnTo>
                <a:lnTo>
                  <a:pt x="4783308" y="751623"/>
                </a:lnTo>
                <a:lnTo>
                  <a:pt x="4782520" y="794301"/>
                </a:lnTo>
                <a:lnTo>
                  <a:pt x="4781410" y="793541"/>
                </a:lnTo>
                <a:lnTo>
                  <a:pt x="4781294" y="837061"/>
                </a:lnTo>
                <a:cubicBezTo>
                  <a:pt x="4772434" y="921561"/>
                  <a:pt x="4744260" y="1019611"/>
                  <a:pt x="4697810" y="1120368"/>
                </a:cubicBezTo>
                <a:lnTo>
                  <a:pt x="4674176" y="1165946"/>
                </a:lnTo>
                <a:lnTo>
                  <a:pt x="4745432" y="1216032"/>
                </a:lnTo>
                <a:lnTo>
                  <a:pt x="4784642" y="1249784"/>
                </a:lnTo>
                <a:lnTo>
                  <a:pt x="4822002" y="1215662"/>
                </a:lnTo>
                <a:cubicBezTo>
                  <a:pt x="4907302" y="1144717"/>
                  <a:pt x="4994718" y="1092124"/>
                  <a:pt x="5074044" y="1061696"/>
                </a:cubicBezTo>
                <a:lnTo>
                  <a:pt x="5116050" y="1050319"/>
                </a:lnTo>
                <a:lnTo>
                  <a:pt x="5115028" y="1049442"/>
                </a:lnTo>
                <a:lnTo>
                  <a:pt x="5156050" y="1037636"/>
                </a:lnTo>
                <a:lnTo>
                  <a:pt x="5166104" y="1036764"/>
                </a:lnTo>
                <a:lnTo>
                  <a:pt x="5174124" y="1034593"/>
                </a:lnTo>
                <a:lnTo>
                  <a:pt x="5207478" y="1033182"/>
                </a:lnTo>
                <a:lnTo>
                  <a:pt x="5224940" y="1031671"/>
                </a:lnTo>
                <a:lnTo>
                  <a:pt x="5228266" y="1032303"/>
                </a:lnTo>
                <a:lnTo>
                  <a:pt x="5230942" y="1032189"/>
                </a:lnTo>
                <a:lnTo>
                  <a:pt x="5231760" y="1032968"/>
                </a:lnTo>
                <a:lnTo>
                  <a:pt x="5231760" y="1032968"/>
                </a:lnTo>
                <a:lnTo>
                  <a:pt x="5301518" y="1099283"/>
                </a:lnTo>
                <a:lnTo>
                  <a:pt x="5301518" y="1099284"/>
                </a:lnTo>
                <a:lnTo>
                  <a:pt x="5305488" y="1103461"/>
                </a:lnTo>
                <a:lnTo>
                  <a:pt x="5367832" y="1169039"/>
                </a:lnTo>
                <a:lnTo>
                  <a:pt x="5368610" y="1169859"/>
                </a:lnTo>
                <a:lnTo>
                  <a:pt x="5368496" y="1172537"/>
                </a:lnTo>
                <a:lnTo>
                  <a:pt x="5369130" y="1175861"/>
                </a:lnTo>
                <a:lnTo>
                  <a:pt x="5367620" y="1193294"/>
                </a:lnTo>
                <a:lnTo>
                  <a:pt x="5366208" y="1226676"/>
                </a:lnTo>
                <a:lnTo>
                  <a:pt x="5364034" y="1234708"/>
                </a:lnTo>
                <a:lnTo>
                  <a:pt x="5363164" y="1244749"/>
                </a:lnTo>
                <a:lnTo>
                  <a:pt x="5351358" y="1285770"/>
                </a:lnTo>
                <a:lnTo>
                  <a:pt x="5350482" y="1284749"/>
                </a:lnTo>
                <a:lnTo>
                  <a:pt x="5339106" y="1326757"/>
                </a:lnTo>
                <a:cubicBezTo>
                  <a:pt x="5308678" y="1406083"/>
                  <a:pt x="5256086" y="1493499"/>
                  <a:pt x="5185140" y="1578800"/>
                </a:cubicBezTo>
                <a:lnTo>
                  <a:pt x="5150300" y="1616944"/>
                </a:lnTo>
                <a:lnTo>
                  <a:pt x="5150300" y="1616944"/>
                </a:lnTo>
                <a:lnTo>
                  <a:pt x="5149452" y="1617874"/>
                </a:lnTo>
                <a:lnTo>
                  <a:pt x="5147870" y="1619605"/>
                </a:lnTo>
                <a:lnTo>
                  <a:pt x="5147870" y="1619606"/>
                </a:lnTo>
                <a:lnTo>
                  <a:pt x="5149452" y="1617874"/>
                </a:lnTo>
                <a:lnTo>
                  <a:pt x="5150300" y="1616944"/>
                </a:lnTo>
                <a:lnTo>
                  <a:pt x="5236126" y="1725962"/>
                </a:lnTo>
                <a:lnTo>
                  <a:pt x="5280434" y="1702988"/>
                </a:lnTo>
                <a:cubicBezTo>
                  <a:pt x="5381190" y="1656541"/>
                  <a:pt x="5479240" y="1628367"/>
                  <a:pt x="5563738" y="1619506"/>
                </a:cubicBezTo>
                <a:lnTo>
                  <a:pt x="5607258" y="1619389"/>
                </a:lnTo>
                <a:lnTo>
                  <a:pt x="5606498" y="1618277"/>
                </a:lnTo>
                <a:lnTo>
                  <a:pt x="5649178" y="1617491"/>
                </a:lnTo>
                <a:lnTo>
                  <a:pt x="5659112" y="1619251"/>
                </a:lnTo>
                <a:lnTo>
                  <a:pt x="5667424" y="1619229"/>
                </a:lnTo>
                <a:lnTo>
                  <a:pt x="5700004" y="1626499"/>
                </a:lnTo>
                <a:lnTo>
                  <a:pt x="5717262" y="1629559"/>
                </a:lnTo>
                <a:lnTo>
                  <a:pt x="5720312" y="1631030"/>
                </a:lnTo>
                <a:lnTo>
                  <a:pt x="5722926" y="1631614"/>
                </a:lnTo>
                <a:lnTo>
                  <a:pt x="5723514" y="1632577"/>
                </a:lnTo>
                <a:lnTo>
                  <a:pt x="5723516" y="1632578"/>
                </a:lnTo>
                <a:lnTo>
                  <a:pt x="5773730" y="1714682"/>
                </a:lnTo>
                <a:lnTo>
                  <a:pt x="5776486" y="1719745"/>
                </a:lnTo>
                <a:lnTo>
                  <a:pt x="5819732" y="1799225"/>
                </a:lnTo>
                <a:lnTo>
                  <a:pt x="5820272" y="1800218"/>
                </a:lnTo>
                <a:lnTo>
                  <a:pt x="5819470" y="1802777"/>
                </a:lnTo>
                <a:lnTo>
                  <a:pt x="5819220" y="1806150"/>
                </a:lnTo>
                <a:lnTo>
                  <a:pt x="5813250" y="1822599"/>
                </a:lnTo>
                <a:lnTo>
                  <a:pt x="5803246" y="1854480"/>
                </a:lnTo>
                <a:lnTo>
                  <a:pt x="5799068" y="1861675"/>
                </a:lnTo>
                <a:lnTo>
                  <a:pt x="5795628" y="1871148"/>
                </a:lnTo>
                <a:lnTo>
                  <a:pt x="5773608" y="1907716"/>
                </a:lnTo>
                <a:lnTo>
                  <a:pt x="5773024" y="1906503"/>
                </a:lnTo>
                <a:lnTo>
                  <a:pt x="5751164" y="1944134"/>
                </a:lnTo>
                <a:cubicBezTo>
                  <a:pt x="5701242" y="2012882"/>
                  <a:pt x="5627818" y="2083709"/>
                  <a:pt x="5537212" y="2147741"/>
                </a:cubicBezTo>
                <a:lnTo>
                  <a:pt x="5495222" y="2174587"/>
                </a:lnTo>
                <a:lnTo>
                  <a:pt x="5546734" y="2303448"/>
                </a:lnTo>
                <a:lnTo>
                  <a:pt x="5544408" y="2303960"/>
                </a:lnTo>
                <a:lnTo>
                  <a:pt x="5544408" y="2303961"/>
                </a:lnTo>
                <a:lnTo>
                  <a:pt x="5597120" y="2292365"/>
                </a:lnTo>
                <a:cubicBezTo>
                  <a:pt x="5706466" y="2273574"/>
                  <a:pt x="5808466" y="2271736"/>
                  <a:pt x="5892378" y="2285047"/>
                </a:cubicBezTo>
                <a:lnTo>
                  <a:pt x="5934444" y="2296199"/>
                </a:lnTo>
                <a:lnTo>
                  <a:pt x="5933998" y="2294927"/>
                </a:lnTo>
                <a:lnTo>
                  <a:pt x="5975428" y="2305213"/>
                </a:lnTo>
                <a:lnTo>
                  <a:pt x="5984568" y="2309486"/>
                </a:lnTo>
                <a:lnTo>
                  <a:pt x="5992602" y="2311615"/>
                </a:lnTo>
                <a:lnTo>
                  <a:pt x="6022192" y="2327070"/>
                </a:lnTo>
                <a:lnTo>
                  <a:pt x="6038070" y="2334492"/>
                </a:lnTo>
                <a:lnTo>
                  <a:pt x="6040634" y="2336703"/>
                </a:lnTo>
                <a:lnTo>
                  <a:pt x="6043008" y="2337943"/>
                </a:lnTo>
                <a:lnTo>
                  <a:pt x="6043328" y="2339025"/>
                </a:lnTo>
                <a:lnTo>
                  <a:pt x="6043328" y="2339026"/>
                </a:lnTo>
                <a:lnTo>
                  <a:pt x="6070582" y="2431334"/>
                </a:lnTo>
                <a:lnTo>
                  <a:pt x="6070582" y="2431335"/>
                </a:lnTo>
                <a:lnTo>
                  <a:pt x="6071932" y="2436939"/>
                </a:lnTo>
                <a:lnTo>
                  <a:pt x="6093134" y="2524902"/>
                </a:lnTo>
                <a:lnTo>
                  <a:pt x="6093398" y="2526003"/>
                </a:lnTo>
                <a:lnTo>
                  <a:pt x="6091960" y="2528267"/>
                </a:lnTo>
                <a:lnTo>
                  <a:pt x="6090848" y="2531460"/>
                </a:lnTo>
                <a:lnTo>
                  <a:pt x="6080822" y="2545803"/>
                </a:lnTo>
                <a:lnTo>
                  <a:pt x="6062910" y="2574008"/>
                </a:lnTo>
                <a:lnTo>
                  <a:pt x="6057010" y="2579877"/>
                </a:lnTo>
                <a:lnTo>
                  <a:pt x="6051236" y="2588136"/>
                </a:lnTo>
                <a:lnTo>
                  <a:pt x="6020500" y="2617759"/>
                </a:lnTo>
                <a:lnTo>
                  <a:pt x="6020252" y="2616437"/>
                </a:lnTo>
                <a:lnTo>
                  <a:pt x="5989396" y="2647128"/>
                </a:lnTo>
                <a:cubicBezTo>
                  <a:pt x="5923382" y="2700615"/>
                  <a:pt x="5834128" y="2750020"/>
                  <a:pt x="5730038" y="2788422"/>
                </a:cubicBezTo>
                <a:lnTo>
                  <a:pt x="5681964" y="2803664"/>
                </a:lnTo>
                <a:lnTo>
                  <a:pt x="5691680" y="2854976"/>
                </a:lnTo>
                <a:lnTo>
                  <a:pt x="5699388" y="2941307"/>
                </a:lnTo>
                <a:lnTo>
                  <a:pt x="5750468" y="2943620"/>
                </a:lnTo>
                <a:cubicBezTo>
                  <a:pt x="5860952" y="2953770"/>
                  <a:pt x="5959952" y="2978395"/>
                  <a:pt x="6037560" y="3012972"/>
                </a:cubicBezTo>
                <a:lnTo>
                  <a:pt x="6075308" y="3034630"/>
                </a:lnTo>
                <a:lnTo>
                  <a:pt x="6075204" y="3033288"/>
                </a:lnTo>
                <a:lnTo>
                  <a:pt x="6112558" y="3053946"/>
                </a:lnTo>
                <a:lnTo>
                  <a:pt x="6120284" y="3060437"/>
                </a:lnTo>
                <a:lnTo>
                  <a:pt x="6127492" y="3064575"/>
                </a:lnTo>
                <a:lnTo>
                  <a:pt x="6152074" y="3087161"/>
                </a:lnTo>
                <a:lnTo>
                  <a:pt x="6165490" y="3098440"/>
                </a:lnTo>
                <a:lnTo>
                  <a:pt x="6167396" y="3101240"/>
                </a:lnTo>
                <a:lnTo>
                  <a:pt x="6169366" y="3103052"/>
                </a:lnTo>
                <a:lnTo>
                  <a:pt x="6169396" y="3104178"/>
                </a:lnTo>
                <a:lnTo>
                  <a:pt x="6169396" y="3104180"/>
                </a:lnTo>
                <a:lnTo>
                  <a:pt x="6171830" y="3200396"/>
                </a:lnTo>
                <a:lnTo>
                  <a:pt x="6171828" y="3200396"/>
                </a:lnTo>
                <a:lnTo>
                  <a:pt x="6171682" y="3206158"/>
                </a:lnTo>
                <a:lnTo>
                  <a:pt x="6169396" y="3296612"/>
                </a:lnTo>
                <a:lnTo>
                  <a:pt x="6169368" y="3297743"/>
                </a:lnTo>
                <a:lnTo>
                  <a:pt x="6167392" y="3299556"/>
                </a:lnTo>
                <a:lnTo>
                  <a:pt x="6165490" y="3302354"/>
                </a:lnTo>
                <a:lnTo>
                  <a:pt x="6152094" y="3313614"/>
                </a:lnTo>
                <a:lnTo>
                  <a:pt x="6127492" y="3336221"/>
                </a:lnTo>
                <a:lnTo>
                  <a:pt x="6120274" y="3340362"/>
                </a:lnTo>
                <a:lnTo>
                  <a:pt x="6112560" y="3346847"/>
                </a:lnTo>
                <a:lnTo>
                  <a:pt x="6075206" y="3367504"/>
                </a:lnTo>
                <a:lnTo>
                  <a:pt x="6075308" y="3366164"/>
                </a:lnTo>
                <a:lnTo>
                  <a:pt x="6037560" y="3387823"/>
                </a:lnTo>
                <a:cubicBezTo>
                  <a:pt x="5959952" y="3422399"/>
                  <a:pt x="5860952" y="3447023"/>
                  <a:pt x="5750468" y="3457174"/>
                </a:cubicBezTo>
                <a:lnTo>
                  <a:pt x="5698778" y="3459515"/>
                </a:lnTo>
                <a:lnTo>
                  <a:pt x="5683476" y="3597613"/>
                </a:lnTo>
                <a:lnTo>
                  <a:pt x="5681018" y="3596833"/>
                </a:lnTo>
                <a:lnTo>
                  <a:pt x="5681018" y="3596834"/>
                </a:lnTo>
                <a:lnTo>
                  <a:pt x="5730038" y="3612377"/>
                </a:lnTo>
                <a:cubicBezTo>
                  <a:pt x="5834130" y="3650778"/>
                  <a:pt x="5923384" y="3700186"/>
                  <a:pt x="5989398" y="3753670"/>
                </a:cubicBezTo>
                <a:lnTo>
                  <a:pt x="6020252" y="3784360"/>
                </a:lnTo>
                <a:lnTo>
                  <a:pt x="6020502" y="3783037"/>
                </a:lnTo>
                <a:lnTo>
                  <a:pt x="6051238" y="3812659"/>
                </a:lnTo>
                <a:lnTo>
                  <a:pt x="6057018" y="3820930"/>
                </a:lnTo>
                <a:lnTo>
                  <a:pt x="6062910" y="3826791"/>
                </a:lnTo>
                <a:lnTo>
                  <a:pt x="6080808" y="3854970"/>
                </a:lnTo>
                <a:lnTo>
                  <a:pt x="6090848" y="3869336"/>
                </a:lnTo>
                <a:lnTo>
                  <a:pt x="6091964" y="3872534"/>
                </a:lnTo>
                <a:lnTo>
                  <a:pt x="6093400" y="3874795"/>
                </a:lnTo>
                <a:lnTo>
                  <a:pt x="6093136" y="3875891"/>
                </a:lnTo>
                <a:lnTo>
                  <a:pt x="6093136" y="3875893"/>
                </a:lnTo>
                <a:lnTo>
                  <a:pt x="6070584" y="3969461"/>
                </a:lnTo>
                <a:lnTo>
                  <a:pt x="6070582" y="3969462"/>
                </a:lnTo>
                <a:lnTo>
                  <a:pt x="6068950" y="3974988"/>
                </a:lnTo>
                <a:lnTo>
                  <a:pt x="6043330" y="4061768"/>
                </a:lnTo>
                <a:lnTo>
                  <a:pt x="6043010" y="4062853"/>
                </a:lnTo>
                <a:lnTo>
                  <a:pt x="6040632" y="4064094"/>
                </a:lnTo>
                <a:lnTo>
                  <a:pt x="6038070" y="4066304"/>
                </a:lnTo>
                <a:lnTo>
                  <a:pt x="6022218" y="4073713"/>
                </a:lnTo>
                <a:lnTo>
                  <a:pt x="5992602" y="4089182"/>
                </a:lnTo>
                <a:lnTo>
                  <a:pt x="5984558" y="4091315"/>
                </a:lnTo>
                <a:lnTo>
                  <a:pt x="5975430" y="4095581"/>
                </a:lnTo>
                <a:lnTo>
                  <a:pt x="5934000" y="4105868"/>
                </a:lnTo>
                <a:lnTo>
                  <a:pt x="5934446" y="4104598"/>
                </a:lnTo>
                <a:lnTo>
                  <a:pt x="5892380" y="4115750"/>
                </a:lnTo>
                <a:cubicBezTo>
                  <a:pt x="5808466" y="4129062"/>
                  <a:pt x="5706466" y="4127223"/>
                  <a:pt x="5597118" y="4108433"/>
                </a:cubicBezTo>
                <a:lnTo>
                  <a:pt x="5549520" y="4097961"/>
                </a:lnTo>
                <a:lnTo>
                  <a:pt x="5493706" y="4225243"/>
                </a:lnTo>
                <a:lnTo>
                  <a:pt x="5537214" y="4253058"/>
                </a:lnTo>
                <a:cubicBezTo>
                  <a:pt x="5627818" y="4317092"/>
                  <a:pt x="5701244" y="4387918"/>
                  <a:pt x="5751166" y="4456665"/>
                </a:cubicBezTo>
                <a:lnTo>
                  <a:pt x="5773028" y="4494295"/>
                </a:lnTo>
                <a:lnTo>
                  <a:pt x="5773612" y="4493081"/>
                </a:lnTo>
                <a:lnTo>
                  <a:pt x="5795632" y="4529649"/>
                </a:lnTo>
                <a:lnTo>
                  <a:pt x="5799074" y="4539135"/>
                </a:lnTo>
                <a:lnTo>
                  <a:pt x="5803250" y="4546320"/>
                </a:lnTo>
                <a:lnTo>
                  <a:pt x="5813244" y="4578172"/>
                </a:lnTo>
                <a:lnTo>
                  <a:pt x="5819224" y="4594647"/>
                </a:lnTo>
                <a:lnTo>
                  <a:pt x="5819474" y="4598025"/>
                </a:lnTo>
                <a:lnTo>
                  <a:pt x="5820276" y="4600580"/>
                </a:lnTo>
                <a:lnTo>
                  <a:pt x="5819736" y="4601570"/>
                </a:lnTo>
                <a:lnTo>
                  <a:pt x="5819736" y="4601571"/>
                </a:lnTo>
                <a:lnTo>
                  <a:pt x="5773734" y="4686115"/>
                </a:lnTo>
                <a:lnTo>
                  <a:pt x="5770728" y="4691032"/>
                </a:lnTo>
                <a:lnTo>
                  <a:pt x="5723520" y="4768224"/>
                </a:lnTo>
                <a:lnTo>
                  <a:pt x="5722928" y="4769190"/>
                </a:lnTo>
                <a:lnTo>
                  <a:pt x="5720310" y="4769773"/>
                </a:lnTo>
                <a:lnTo>
                  <a:pt x="5717266" y="4771244"/>
                </a:lnTo>
                <a:lnTo>
                  <a:pt x="5700036" y="4774297"/>
                </a:lnTo>
                <a:lnTo>
                  <a:pt x="5667424" y="4781575"/>
                </a:lnTo>
                <a:lnTo>
                  <a:pt x="5659102" y="4781552"/>
                </a:lnTo>
                <a:lnTo>
                  <a:pt x="5649180" y="4783311"/>
                </a:lnTo>
                <a:lnTo>
                  <a:pt x="5606500" y="4782524"/>
                </a:lnTo>
                <a:lnTo>
                  <a:pt x="5607260" y="4781414"/>
                </a:lnTo>
                <a:lnTo>
                  <a:pt x="5563740" y="4781297"/>
                </a:lnTo>
                <a:cubicBezTo>
                  <a:pt x="5479242" y="4772436"/>
                  <a:pt x="5381192" y="4744261"/>
                  <a:pt x="5280434" y="4697811"/>
                </a:cubicBezTo>
                <a:lnTo>
                  <a:pt x="5235254" y="4674385"/>
                </a:lnTo>
                <a:lnTo>
                  <a:pt x="5185018" y="4745859"/>
                </a:lnTo>
                <a:lnTo>
                  <a:pt x="5151336" y="4784989"/>
                </a:lnTo>
                <a:lnTo>
                  <a:pt x="5185140" y="4822001"/>
                </a:lnTo>
                <a:cubicBezTo>
                  <a:pt x="5256086" y="4907303"/>
                  <a:pt x="5308678" y="4994718"/>
                  <a:pt x="5339108" y="5074045"/>
                </a:cubicBezTo>
                <a:lnTo>
                  <a:pt x="5350482" y="5116051"/>
                </a:lnTo>
                <a:lnTo>
                  <a:pt x="5351360" y="5115029"/>
                </a:lnTo>
                <a:lnTo>
                  <a:pt x="5363166" y="5156050"/>
                </a:lnTo>
                <a:lnTo>
                  <a:pt x="5364038" y="5166103"/>
                </a:lnTo>
                <a:lnTo>
                  <a:pt x="5366210" y="5174124"/>
                </a:lnTo>
                <a:lnTo>
                  <a:pt x="5367618" y="5207477"/>
                </a:lnTo>
                <a:lnTo>
                  <a:pt x="5369132" y="5224939"/>
                </a:lnTo>
                <a:lnTo>
                  <a:pt x="5368500" y="5228267"/>
                </a:lnTo>
                <a:lnTo>
                  <a:pt x="5368612" y="5230941"/>
                </a:lnTo>
                <a:lnTo>
                  <a:pt x="5367834" y="5231759"/>
                </a:lnTo>
                <a:lnTo>
                  <a:pt x="5367834" y="5231761"/>
                </a:lnTo>
                <a:lnTo>
                  <a:pt x="5301520" y="5301516"/>
                </a:lnTo>
                <a:lnTo>
                  <a:pt x="5301518" y="5301518"/>
                </a:lnTo>
                <a:lnTo>
                  <a:pt x="5297342" y="5305489"/>
                </a:lnTo>
                <a:lnTo>
                  <a:pt x="5231762" y="5367830"/>
                </a:lnTo>
                <a:lnTo>
                  <a:pt x="5230944" y="5368610"/>
                </a:lnTo>
                <a:lnTo>
                  <a:pt x="5228264" y="5368496"/>
                </a:lnTo>
                <a:lnTo>
                  <a:pt x="5224942" y="5369130"/>
                </a:lnTo>
                <a:lnTo>
                  <a:pt x="5207508" y="5367620"/>
                </a:lnTo>
                <a:lnTo>
                  <a:pt x="5174126" y="5366208"/>
                </a:lnTo>
                <a:lnTo>
                  <a:pt x="5166092" y="5364033"/>
                </a:lnTo>
                <a:lnTo>
                  <a:pt x="5156054" y="5363162"/>
                </a:lnTo>
                <a:lnTo>
                  <a:pt x="5115032" y="5351357"/>
                </a:lnTo>
                <a:lnTo>
                  <a:pt x="5116052" y="5350480"/>
                </a:lnTo>
                <a:lnTo>
                  <a:pt x="5074046" y="5339105"/>
                </a:lnTo>
                <a:cubicBezTo>
                  <a:pt x="4994720" y="5308676"/>
                  <a:pt x="4907302" y="5256086"/>
                  <a:pt x="4822002" y="5185139"/>
                </a:cubicBezTo>
                <a:lnTo>
                  <a:pt x="4784224" y="5150634"/>
                </a:lnTo>
                <a:lnTo>
                  <a:pt x="4675064" y="5236566"/>
                </a:lnTo>
                <a:lnTo>
                  <a:pt x="4674178" y="5234861"/>
                </a:lnTo>
                <a:lnTo>
                  <a:pt x="4674178" y="5234862"/>
                </a:lnTo>
                <a:lnTo>
                  <a:pt x="4697808" y="5280436"/>
                </a:lnTo>
                <a:cubicBezTo>
                  <a:pt x="4744258" y="5381192"/>
                  <a:pt x="4772434" y="5479241"/>
                  <a:pt x="4781294" y="5563740"/>
                </a:cubicBezTo>
                <a:lnTo>
                  <a:pt x="4781410" y="5607259"/>
                </a:lnTo>
                <a:lnTo>
                  <a:pt x="4782522" y="5606500"/>
                </a:lnTo>
                <a:lnTo>
                  <a:pt x="4783310" y="5649179"/>
                </a:lnTo>
                <a:lnTo>
                  <a:pt x="4781548" y="5659114"/>
                </a:lnTo>
                <a:lnTo>
                  <a:pt x="4781570" y="5667425"/>
                </a:lnTo>
                <a:lnTo>
                  <a:pt x="4774302" y="5700007"/>
                </a:lnTo>
                <a:lnTo>
                  <a:pt x="4771242" y="5717265"/>
                </a:lnTo>
                <a:lnTo>
                  <a:pt x="4769770" y="5720314"/>
                </a:lnTo>
                <a:lnTo>
                  <a:pt x="4769186" y="5722928"/>
                </a:lnTo>
                <a:lnTo>
                  <a:pt x="4768222" y="5723516"/>
                </a:lnTo>
                <a:lnTo>
                  <a:pt x="4768224" y="5723517"/>
                </a:lnTo>
                <a:lnTo>
                  <a:pt x="4686114" y="5773733"/>
                </a:lnTo>
                <a:lnTo>
                  <a:pt x="4686112" y="5773734"/>
                </a:lnTo>
                <a:lnTo>
                  <a:pt x="4681050" y="5776488"/>
                </a:lnTo>
                <a:lnTo>
                  <a:pt x="4601572" y="5819734"/>
                </a:lnTo>
                <a:lnTo>
                  <a:pt x="4600578" y="5820274"/>
                </a:lnTo>
                <a:lnTo>
                  <a:pt x="4598020" y="5819471"/>
                </a:lnTo>
                <a:lnTo>
                  <a:pt x="4594646" y="5819222"/>
                </a:lnTo>
                <a:lnTo>
                  <a:pt x="4578196" y="5813252"/>
                </a:lnTo>
                <a:lnTo>
                  <a:pt x="4546318" y="5803248"/>
                </a:lnTo>
                <a:lnTo>
                  <a:pt x="4539122" y="5799068"/>
                </a:lnTo>
                <a:lnTo>
                  <a:pt x="4529648" y="5795630"/>
                </a:lnTo>
                <a:lnTo>
                  <a:pt x="4493082" y="5773609"/>
                </a:lnTo>
                <a:lnTo>
                  <a:pt x="4494294" y="5773027"/>
                </a:lnTo>
                <a:lnTo>
                  <a:pt x="4456662" y="5751166"/>
                </a:lnTo>
                <a:cubicBezTo>
                  <a:pt x="4387914" y="5701244"/>
                  <a:pt x="4317088" y="5627819"/>
                  <a:pt x="4253056" y="5537213"/>
                </a:cubicBezTo>
                <a:lnTo>
                  <a:pt x="4226476" y="5495640"/>
                </a:lnTo>
                <a:lnTo>
                  <a:pt x="4097456" y="5547215"/>
                </a:lnTo>
                <a:lnTo>
                  <a:pt x="4097118" y="5545678"/>
                </a:lnTo>
                <a:lnTo>
                  <a:pt x="4097116" y="5545679"/>
                </a:lnTo>
                <a:lnTo>
                  <a:pt x="4108434" y="5597120"/>
                </a:lnTo>
                <a:cubicBezTo>
                  <a:pt x="4127224" y="5706466"/>
                  <a:pt x="4129062" y="5808466"/>
                  <a:pt x="4115750" y="5892379"/>
                </a:cubicBezTo>
                <a:lnTo>
                  <a:pt x="4104600" y="5934445"/>
                </a:lnTo>
                <a:lnTo>
                  <a:pt x="4105870" y="5933999"/>
                </a:lnTo>
                <a:lnTo>
                  <a:pt x="4095584" y="5975428"/>
                </a:lnTo>
                <a:lnTo>
                  <a:pt x="4091312" y="5984569"/>
                </a:lnTo>
                <a:lnTo>
                  <a:pt x="4089182" y="5992602"/>
                </a:lnTo>
                <a:lnTo>
                  <a:pt x="4073728" y="6022192"/>
                </a:lnTo>
                <a:lnTo>
                  <a:pt x="4066306" y="6038070"/>
                </a:lnTo>
                <a:lnTo>
                  <a:pt x="4064094" y="6040635"/>
                </a:lnTo>
                <a:lnTo>
                  <a:pt x="4062854" y="6043009"/>
                </a:lnTo>
                <a:lnTo>
                  <a:pt x="4061772" y="6043328"/>
                </a:lnTo>
                <a:lnTo>
                  <a:pt x="4061772" y="6043329"/>
                </a:lnTo>
                <a:lnTo>
                  <a:pt x="3969462" y="6070582"/>
                </a:lnTo>
                <a:lnTo>
                  <a:pt x="3969462" y="6070581"/>
                </a:lnTo>
                <a:lnTo>
                  <a:pt x="3963860" y="6071931"/>
                </a:lnTo>
                <a:lnTo>
                  <a:pt x="3875896" y="6093133"/>
                </a:lnTo>
                <a:lnTo>
                  <a:pt x="3874796" y="6093399"/>
                </a:lnTo>
                <a:lnTo>
                  <a:pt x="3872532" y="6091961"/>
                </a:lnTo>
                <a:lnTo>
                  <a:pt x="3869338" y="6090847"/>
                </a:lnTo>
                <a:lnTo>
                  <a:pt x="3854996" y="6080823"/>
                </a:lnTo>
                <a:lnTo>
                  <a:pt x="3826790" y="6062909"/>
                </a:lnTo>
                <a:lnTo>
                  <a:pt x="3820922" y="6057010"/>
                </a:lnTo>
                <a:lnTo>
                  <a:pt x="3812662" y="6051236"/>
                </a:lnTo>
                <a:lnTo>
                  <a:pt x="3783040" y="6020501"/>
                </a:lnTo>
                <a:lnTo>
                  <a:pt x="3784362" y="6020252"/>
                </a:lnTo>
                <a:lnTo>
                  <a:pt x="3753670" y="5989398"/>
                </a:lnTo>
                <a:cubicBezTo>
                  <a:pt x="3700186" y="5923382"/>
                  <a:pt x="3650778" y="5834128"/>
                  <a:pt x="3612378" y="5730038"/>
                </a:cubicBezTo>
                <a:lnTo>
                  <a:pt x="3597276" y="5682410"/>
                </a:lnTo>
                <a:lnTo>
                  <a:pt x="3546070" y="5692103"/>
                </a:lnTo>
                <a:lnTo>
                  <a:pt x="3459468" y="5699838"/>
                </a:lnTo>
                <a:lnTo>
                  <a:pt x="3457174" y="5750466"/>
                </a:lnTo>
                <a:cubicBezTo>
                  <a:pt x="3447024" y="5860950"/>
                  <a:pt x="3422400" y="5959950"/>
                  <a:pt x="3387824" y="6037559"/>
                </a:cubicBezTo>
                <a:lnTo>
                  <a:pt x="3366166" y="6075306"/>
                </a:lnTo>
                <a:lnTo>
                  <a:pt x="3367508" y="6075204"/>
                </a:lnTo>
                <a:lnTo>
                  <a:pt x="3346850" y="6112559"/>
                </a:lnTo>
                <a:lnTo>
                  <a:pt x="3340358" y="6120283"/>
                </a:lnTo>
                <a:lnTo>
                  <a:pt x="3336222" y="6127491"/>
                </a:lnTo>
                <a:lnTo>
                  <a:pt x="3313634" y="6152072"/>
                </a:lnTo>
                <a:lnTo>
                  <a:pt x="3302356" y="6165489"/>
                </a:lnTo>
                <a:lnTo>
                  <a:pt x="3299556" y="6167394"/>
                </a:lnTo>
                <a:lnTo>
                  <a:pt x="3297744" y="6169365"/>
                </a:lnTo>
                <a:lnTo>
                  <a:pt x="3296616" y="6169393"/>
                </a:lnTo>
                <a:lnTo>
                  <a:pt x="3296616" y="6169395"/>
                </a:lnTo>
                <a:lnTo>
                  <a:pt x="3200398" y="6171828"/>
                </a:lnTo>
                <a:lnTo>
                  <a:pt x="3194636" y="6171682"/>
                </a:lnTo>
                <a:lnTo>
                  <a:pt x="3104182" y="6169395"/>
                </a:lnTo>
                <a:lnTo>
                  <a:pt x="3103052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0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2" y="6037558"/>
                </a:lnTo>
                <a:cubicBezTo>
                  <a:pt x="2978394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30" y="325493"/>
                </a:lnTo>
                <a:lnTo>
                  <a:pt x="3033288" y="325594"/>
                </a:lnTo>
                <a:lnTo>
                  <a:pt x="3053946" y="288241"/>
                </a:lnTo>
                <a:lnTo>
                  <a:pt x="3060431" y="280526"/>
                </a:lnTo>
                <a:lnTo>
                  <a:pt x="3064572" y="273308"/>
                </a:lnTo>
                <a:lnTo>
                  <a:pt x="3087180" y="248704"/>
                </a:lnTo>
                <a:lnTo>
                  <a:pt x="3098440" y="235310"/>
                </a:lnTo>
                <a:lnTo>
                  <a:pt x="3101237" y="233408"/>
                </a:lnTo>
                <a:lnTo>
                  <a:pt x="3103050" y="231434"/>
                </a:lnTo>
                <a:lnTo>
                  <a:pt x="3104182" y="231403"/>
                </a:lnTo>
                <a:lnTo>
                  <a:pt x="3194636" y="229118"/>
                </a:lnTo>
                <a:lnTo>
                  <a:pt x="3200396" y="228972"/>
                </a:lnTo>
                <a:close/>
                <a:moveTo>
                  <a:pt x="3200400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400" y="6309360"/>
                </a:cubicBezTo>
                <a:cubicBezTo>
                  <a:pt x="4917432" y="6309360"/>
                  <a:pt x="6309360" y="4917431"/>
                  <a:pt x="6309360" y="3200400"/>
                </a:cubicBezTo>
                <a:cubicBezTo>
                  <a:pt x="6309360" y="1483369"/>
                  <a:pt x="4917432" y="91440"/>
                  <a:pt x="3200400" y="91440"/>
                </a:cubicBezTo>
                <a:close/>
                <a:moveTo>
                  <a:pt x="3200400" y="0"/>
                </a:moveTo>
                <a:cubicBezTo>
                  <a:pt x="4967932" y="0"/>
                  <a:pt x="6400800" y="1432868"/>
                  <a:pt x="6400800" y="3200400"/>
                </a:cubicBezTo>
                <a:cubicBezTo>
                  <a:pt x="6400800" y="4967932"/>
                  <a:pt x="4967932" y="6400800"/>
                  <a:pt x="3200400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400" y="0"/>
                </a:cubicBezTo>
                <a:close/>
              </a:path>
            </a:pathLst>
          </a:custGeom>
          <a:solidFill>
            <a:srgbClr val="7F7F7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ABD-2EBF-4F41-9202-A0346D9F19E4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4449-6486-4C55-8F49-D4B8C11B2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11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7681BDA-6C03-A0F5-7DB6-86CB73262A9E}"/>
              </a:ext>
            </a:extLst>
          </p:cNvPr>
          <p:cNvSpPr>
            <a:spLocks noChangeAspect="1"/>
          </p:cNvSpPr>
          <p:nvPr userDrawn="1"/>
        </p:nvSpPr>
        <p:spPr>
          <a:xfrm>
            <a:off x="11284799" y="5958000"/>
            <a:ext cx="900000" cy="900000"/>
          </a:xfrm>
          <a:custGeom>
            <a:avLst/>
            <a:gdLst/>
            <a:ahLst/>
            <a:cxnLst/>
            <a:rect l="l" t="t" r="r" b="b"/>
            <a:pathLst>
              <a:path w="6400800" h="6400800">
                <a:moveTo>
                  <a:pt x="4618018" y="5165230"/>
                </a:moveTo>
                <a:lnTo>
                  <a:pt x="4618016" y="5165232"/>
                </a:lnTo>
                <a:lnTo>
                  <a:pt x="4618014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3603590" y="4489794"/>
                </a:moveTo>
                <a:lnTo>
                  <a:pt x="3693052" y="4489794"/>
                </a:lnTo>
                <a:lnTo>
                  <a:pt x="3746928" y="4736537"/>
                </a:lnTo>
                <a:lnTo>
                  <a:pt x="3800378" y="4489794"/>
                </a:lnTo>
                <a:lnTo>
                  <a:pt x="3890264" y="4489794"/>
                </a:lnTo>
                <a:lnTo>
                  <a:pt x="3890264" y="4851158"/>
                </a:lnTo>
                <a:lnTo>
                  <a:pt x="3834556" y="4851158"/>
                </a:lnTo>
                <a:lnTo>
                  <a:pt x="3834556" y="4566454"/>
                </a:lnTo>
                <a:lnTo>
                  <a:pt x="3775486" y="4851158"/>
                </a:lnTo>
                <a:lnTo>
                  <a:pt x="3717928" y="4851158"/>
                </a:lnTo>
                <a:lnTo>
                  <a:pt x="3659298" y="4566454"/>
                </a:lnTo>
                <a:lnTo>
                  <a:pt x="3659298" y="4851158"/>
                </a:lnTo>
                <a:lnTo>
                  <a:pt x="3603590" y="4851158"/>
                </a:lnTo>
                <a:close/>
                <a:moveTo>
                  <a:pt x="3328350" y="4489794"/>
                </a:moveTo>
                <a:lnTo>
                  <a:pt x="3548226" y="4489794"/>
                </a:lnTo>
                <a:lnTo>
                  <a:pt x="3548226" y="4550925"/>
                </a:lnTo>
                <a:lnTo>
                  <a:pt x="3388002" y="4550925"/>
                </a:lnTo>
                <a:lnTo>
                  <a:pt x="3388002" y="4631037"/>
                </a:lnTo>
                <a:lnTo>
                  <a:pt x="3536886" y="4631037"/>
                </a:lnTo>
                <a:lnTo>
                  <a:pt x="3536886" y="4691921"/>
                </a:lnTo>
                <a:lnTo>
                  <a:pt x="3388002" y="4691921"/>
                </a:lnTo>
                <a:lnTo>
                  <a:pt x="3388002" y="4790027"/>
                </a:lnTo>
                <a:lnTo>
                  <a:pt x="3553648" y="4790027"/>
                </a:lnTo>
                <a:lnTo>
                  <a:pt x="3553648" y="4851158"/>
                </a:lnTo>
                <a:lnTo>
                  <a:pt x="3328350" y="4851158"/>
                </a:lnTo>
                <a:close/>
                <a:moveTo>
                  <a:pt x="3049730" y="4489794"/>
                </a:moveTo>
                <a:lnTo>
                  <a:pt x="3285134" y="4489794"/>
                </a:lnTo>
                <a:lnTo>
                  <a:pt x="3285134" y="4550925"/>
                </a:lnTo>
                <a:lnTo>
                  <a:pt x="3197382" y="4550925"/>
                </a:lnTo>
                <a:lnTo>
                  <a:pt x="3197382" y="4851158"/>
                </a:lnTo>
                <a:lnTo>
                  <a:pt x="3137728" y="4851158"/>
                </a:lnTo>
                <a:lnTo>
                  <a:pt x="3137728" y="4550925"/>
                </a:lnTo>
                <a:lnTo>
                  <a:pt x="3049730" y="4550925"/>
                </a:lnTo>
                <a:close/>
                <a:moveTo>
                  <a:pt x="2487913" y="4489794"/>
                </a:moveTo>
                <a:lnTo>
                  <a:pt x="2557918" y="4489794"/>
                </a:lnTo>
                <a:lnTo>
                  <a:pt x="2627538" y="4632689"/>
                </a:lnTo>
                <a:lnTo>
                  <a:pt x="2696203" y="4489794"/>
                </a:lnTo>
                <a:lnTo>
                  <a:pt x="2764975" y="4489794"/>
                </a:lnTo>
                <a:lnTo>
                  <a:pt x="2656024" y="4699513"/>
                </a:lnTo>
                <a:lnTo>
                  <a:pt x="2656024" y="4851158"/>
                </a:lnTo>
                <a:lnTo>
                  <a:pt x="2596372" y="4851158"/>
                </a:lnTo>
                <a:lnTo>
                  <a:pt x="2596372" y="4699020"/>
                </a:lnTo>
                <a:close/>
                <a:moveTo>
                  <a:pt x="4051990" y="4483632"/>
                </a:moveTo>
                <a:cubicBezTo>
                  <a:pt x="4086828" y="4483632"/>
                  <a:pt x="4114024" y="4493081"/>
                  <a:pt x="4133580" y="4511979"/>
                </a:cubicBezTo>
                <a:cubicBezTo>
                  <a:pt x="4153136" y="4530877"/>
                  <a:pt x="4163488" y="4557909"/>
                  <a:pt x="4164638" y="4593076"/>
                </a:cubicBezTo>
                <a:lnTo>
                  <a:pt x="4104740" y="4596281"/>
                </a:lnTo>
                <a:cubicBezTo>
                  <a:pt x="4102110" y="4576889"/>
                  <a:pt x="4096440" y="4563332"/>
                  <a:pt x="4087732" y="4555609"/>
                </a:cubicBezTo>
                <a:cubicBezTo>
                  <a:pt x="4079022" y="4547885"/>
                  <a:pt x="4066616" y="4544024"/>
                  <a:pt x="4050510" y="4544024"/>
                </a:cubicBezTo>
                <a:cubicBezTo>
                  <a:pt x="4034406" y="4544024"/>
                  <a:pt x="4022000" y="4547382"/>
                  <a:pt x="4013290" y="4554099"/>
                </a:cubicBezTo>
                <a:cubicBezTo>
                  <a:pt x="4004580" y="4560816"/>
                  <a:pt x="4000226" y="4569171"/>
                  <a:pt x="4000226" y="4579164"/>
                </a:cubicBezTo>
                <a:cubicBezTo>
                  <a:pt x="4000226" y="4588994"/>
                  <a:pt x="4004178" y="4597267"/>
                  <a:pt x="4012084" y="4603984"/>
                </a:cubicBezTo>
                <a:cubicBezTo>
                  <a:pt x="4019990" y="4610701"/>
                  <a:pt x="4038156" y="4618086"/>
                  <a:pt x="4066580" y="4626141"/>
                </a:cubicBezTo>
                <a:cubicBezTo>
                  <a:pt x="4096646" y="4634856"/>
                  <a:pt x="4118372" y="4644019"/>
                  <a:pt x="4131756" y="4653631"/>
                </a:cubicBezTo>
                <a:cubicBezTo>
                  <a:pt x="4145140" y="4663244"/>
                  <a:pt x="4155364" y="4675648"/>
                  <a:pt x="4162426" y="4690845"/>
                </a:cubicBezTo>
                <a:cubicBezTo>
                  <a:pt x="4169488" y="4706041"/>
                  <a:pt x="4173020" y="4724484"/>
                  <a:pt x="4173020" y="4746174"/>
                </a:cubicBezTo>
                <a:cubicBezTo>
                  <a:pt x="4173020" y="4777553"/>
                  <a:pt x="4163364" y="4803922"/>
                  <a:pt x="4144056" y="4825282"/>
                </a:cubicBezTo>
                <a:cubicBezTo>
                  <a:pt x="4124748" y="4846641"/>
                  <a:pt x="4094552" y="4857320"/>
                  <a:pt x="4053468" y="4857320"/>
                </a:cubicBezTo>
                <a:cubicBezTo>
                  <a:pt x="3980834" y="4857320"/>
                  <a:pt x="3940408" y="4815991"/>
                  <a:pt x="3932192" y="4733333"/>
                </a:cubicBezTo>
                <a:lnTo>
                  <a:pt x="3990612" y="4726431"/>
                </a:lnTo>
                <a:cubicBezTo>
                  <a:pt x="3997186" y="4772608"/>
                  <a:pt x="4018712" y="4795696"/>
                  <a:pt x="4055194" y="4795696"/>
                </a:cubicBezTo>
                <a:cubicBezTo>
                  <a:pt x="4073270" y="4795696"/>
                  <a:pt x="4087486" y="4790974"/>
                  <a:pt x="4097838" y="4781528"/>
                </a:cubicBezTo>
                <a:cubicBezTo>
                  <a:pt x="4108192" y="4772083"/>
                  <a:pt x="4113368" y="4760379"/>
                  <a:pt x="4113368" y="4746416"/>
                </a:cubicBezTo>
                <a:cubicBezTo>
                  <a:pt x="4113368" y="4738205"/>
                  <a:pt x="4111560" y="4731225"/>
                  <a:pt x="4107944" y="4725476"/>
                </a:cubicBezTo>
                <a:cubicBezTo>
                  <a:pt x="4104328" y="4719726"/>
                  <a:pt x="4098824" y="4715004"/>
                  <a:pt x="4091430" y="4711308"/>
                </a:cubicBezTo>
                <a:cubicBezTo>
                  <a:pt x="4084034" y="4707612"/>
                  <a:pt x="4066122" y="4701416"/>
                  <a:pt x="4037692" y="4692722"/>
                </a:cubicBezTo>
                <a:cubicBezTo>
                  <a:pt x="4012222" y="4685014"/>
                  <a:pt x="3993570" y="4676645"/>
                  <a:pt x="3981738" y="4667614"/>
                </a:cubicBezTo>
                <a:cubicBezTo>
                  <a:pt x="3969906" y="4658584"/>
                  <a:pt x="3960498" y="4646721"/>
                  <a:pt x="3953514" y="4632024"/>
                </a:cubicBezTo>
                <a:cubicBezTo>
                  <a:pt x="3946530" y="4617328"/>
                  <a:pt x="3943038" y="4601525"/>
                  <a:pt x="3943038" y="4584614"/>
                </a:cubicBezTo>
                <a:cubicBezTo>
                  <a:pt x="3943038" y="4564910"/>
                  <a:pt x="3947516" y="4547177"/>
                  <a:pt x="3956472" y="4531414"/>
                </a:cubicBezTo>
                <a:cubicBezTo>
                  <a:pt x="3965428" y="4515651"/>
                  <a:pt x="3977794" y="4503746"/>
                  <a:pt x="3993570" y="4495701"/>
                </a:cubicBezTo>
                <a:cubicBezTo>
                  <a:pt x="4009346" y="4487655"/>
                  <a:pt x="4028820" y="4483632"/>
                  <a:pt x="4051990" y="4483632"/>
                </a:cubicBezTo>
                <a:close/>
                <a:moveTo>
                  <a:pt x="2899464" y="4483632"/>
                </a:moveTo>
                <a:cubicBezTo>
                  <a:pt x="2934303" y="4483632"/>
                  <a:pt x="2961500" y="4493081"/>
                  <a:pt x="2981055" y="4511979"/>
                </a:cubicBezTo>
                <a:cubicBezTo>
                  <a:pt x="3000610" y="4530877"/>
                  <a:pt x="3010963" y="4557909"/>
                  <a:pt x="3012114" y="4593076"/>
                </a:cubicBezTo>
                <a:lnTo>
                  <a:pt x="2952215" y="4596281"/>
                </a:lnTo>
                <a:cubicBezTo>
                  <a:pt x="2949586" y="4576889"/>
                  <a:pt x="2943916" y="4563332"/>
                  <a:pt x="2935206" y="4555609"/>
                </a:cubicBezTo>
                <a:cubicBezTo>
                  <a:pt x="2926497" y="4547885"/>
                  <a:pt x="2914090" y="4544024"/>
                  <a:pt x="2897986" y="4544024"/>
                </a:cubicBezTo>
                <a:cubicBezTo>
                  <a:pt x="2881881" y="4544024"/>
                  <a:pt x="2869474" y="4547382"/>
                  <a:pt x="2860765" y="4554099"/>
                </a:cubicBezTo>
                <a:cubicBezTo>
                  <a:pt x="2852055" y="4560816"/>
                  <a:pt x="2847700" y="4569171"/>
                  <a:pt x="2847700" y="4579164"/>
                </a:cubicBezTo>
                <a:cubicBezTo>
                  <a:pt x="2847700" y="4588994"/>
                  <a:pt x="2851653" y="4597267"/>
                  <a:pt x="2859559" y="4603984"/>
                </a:cubicBezTo>
                <a:cubicBezTo>
                  <a:pt x="2867465" y="4610701"/>
                  <a:pt x="2885630" y="4618086"/>
                  <a:pt x="2914054" y="4626141"/>
                </a:cubicBezTo>
                <a:cubicBezTo>
                  <a:pt x="2944122" y="4634856"/>
                  <a:pt x="2965847" y="4644019"/>
                  <a:pt x="2979232" y="4653631"/>
                </a:cubicBezTo>
                <a:cubicBezTo>
                  <a:pt x="2992615" y="4663244"/>
                  <a:pt x="3002838" y="4675648"/>
                  <a:pt x="3009901" y="4690845"/>
                </a:cubicBezTo>
                <a:cubicBezTo>
                  <a:pt x="3016963" y="4706041"/>
                  <a:pt x="3020494" y="4724484"/>
                  <a:pt x="3020494" y="4746174"/>
                </a:cubicBezTo>
                <a:cubicBezTo>
                  <a:pt x="3020494" y="4777553"/>
                  <a:pt x="3010840" y="4803922"/>
                  <a:pt x="2991531" y="4825282"/>
                </a:cubicBezTo>
                <a:cubicBezTo>
                  <a:pt x="2972222" y="4846641"/>
                  <a:pt x="2942026" y="4857320"/>
                  <a:pt x="2900944" y="4857320"/>
                </a:cubicBezTo>
                <a:cubicBezTo>
                  <a:pt x="2828309" y="4857320"/>
                  <a:pt x="2787884" y="4815991"/>
                  <a:pt x="2779667" y="4733333"/>
                </a:cubicBezTo>
                <a:lnTo>
                  <a:pt x="2838087" y="4726431"/>
                </a:lnTo>
                <a:cubicBezTo>
                  <a:pt x="2844660" y="4772608"/>
                  <a:pt x="2866188" y="4795696"/>
                  <a:pt x="2902669" y="4795696"/>
                </a:cubicBezTo>
                <a:cubicBezTo>
                  <a:pt x="2920746" y="4795696"/>
                  <a:pt x="2934960" y="4790974"/>
                  <a:pt x="2945313" y="4781528"/>
                </a:cubicBezTo>
                <a:cubicBezTo>
                  <a:pt x="2955666" y="4772083"/>
                  <a:pt x="2960842" y="4760379"/>
                  <a:pt x="2960842" y="4746416"/>
                </a:cubicBezTo>
                <a:cubicBezTo>
                  <a:pt x="2960842" y="4738205"/>
                  <a:pt x="2959035" y="4731225"/>
                  <a:pt x="2955419" y="4725476"/>
                </a:cubicBezTo>
                <a:cubicBezTo>
                  <a:pt x="2951804" y="4719726"/>
                  <a:pt x="2946299" y="4715004"/>
                  <a:pt x="2938904" y="4711308"/>
                </a:cubicBezTo>
                <a:cubicBezTo>
                  <a:pt x="2931509" y="4707612"/>
                  <a:pt x="2913597" y="4701416"/>
                  <a:pt x="2885168" y="4692722"/>
                </a:cubicBezTo>
                <a:cubicBezTo>
                  <a:pt x="2859696" y="4685014"/>
                  <a:pt x="2841045" y="4676645"/>
                  <a:pt x="2829213" y="4667614"/>
                </a:cubicBezTo>
                <a:cubicBezTo>
                  <a:pt x="2817381" y="4658584"/>
                  <a:pt x="2807973" y="4646721"/>
                  <a:pt x="2800989" y="4632024"/>
                </a:cubicBezTo>
                <a:cubicBezTo>
                  <a:pt x="2794005" y="4617328"/>
                  <a:pt x="2790513" y="4601525"/>
                  <a:pt x="2790513" y="4584614"/>
                </a:cubicBezTo>
                <a:cubicBezTo>
                  <a:pt x="2790513" y="4564910"/>
                  <a:pt x="2794991" y="4547177"/>
                  <a:pt x="2803947" y="4531414"/>
                </a:cubicBezTo>
                <a:cubicBezTo>
                  <a:pt x="2812903" y="4515651"/>
                  <a:pt x="2825269" y="4503746"/>
                  <a:pt x="2841045" y="4495701"/>
                </a:cubicBezTo>
                <a:cubicBezTo>
                  <a:pt x="2856821" y="4487655"/>
                  <a:pt x="2876294" y="4483632"/>
                  <a:pt x="2899464" y="4483632"/>
                </a:cubicBezTo>
                <a:close/>
                <a:moveTo>
                  <a:pt x="2347015" y="4483632"/>
                </a:moveTo>
                <a:cubicBezTo>
                  <a:pt x="2381853" y="4483632"/>
                  <a:pt x="2409050" y="4493081"/>
                  <a:pt x="2428605" y="4511979"/>
                </a:cubicBezTo>
                <a:cubicBezTo>
                  <a:pt x="2448160" y="4530877"/>
                  <a:pt x="2458513" y="4557909"/>
                  <a:pt x="2459664" y="4593076"/>
                </a:cubicBezTo>
                <a:lnTo>
                  <a:pt x="2399765" y="4596281"/>
                </a:lnTo>
                <a:cubicBezTo>
                  <a:pt x="2397136" y="4576889"/>
                  <a:pt x="2391466" y="4563332"/>
                  <a:pt x="2382757" y="4555609"/>
                </a:cubicBezTo>
                <a:cubicBezTo>
                  <a:pt x="2374047" y="4547885"/>
                  <a:pt x="2361640" y="4544024"/>
                  <a:pt x="2345536" y="4544024"/>
                </a:cubicBezTo>
                <a:cubicBezTo>
                  <a:pt x="2329431" y="4544024"/>
                  <a:pt x="2317024" y="4547382"/>
                  <a:pt x="2308315" y="4554099"/>
                </a:cubicBezTo>
                <a:cubicBezTo>
                  <a:pt x="2299605" y="4560816"/>
                  <a:pt x="2295250" y="4569171"/>
                  <a:pt x="2295250" y="4579164"/>
                </a:cubicBezTo>
                <a:cubicBezTo>
                  <a:pt x="2295250" y="4588994"/>
                  <a:pt x="2299203" y="4597267"/>
                  <a:pt x="2307109" y="4603984"/>
                </a:cubicBezTo>
                <a:cubicBezTo>
                  <a:pt x="2315015" y="4610701"/>
                  <a:pt x="2333180" y="4618086"/>
                  <a:pt x="2361604" y="4626141"/>
                </a:cubicBezTo>
                <a:cubicBezTo>
                  <a:pt x="2391672" y="4634856"/>
                  <a:pt x="2413397" y="4644019"/>
                  <a:pt x="2426781" y="4653631"/>
                </a:cubicBezTo>
                <a:cubicBezTo>
                  <a:pt x="2440165" y="4663244"/>
                  <a:pt x="2450388" y="4675648"/>
                  <a:pt x="2457451" y="4690845"/>
                </a:cubicBezTo>
                <a:cubicBezTo>
                  <a:pt x="2464513" y="4706041"/>
                  <a:pt x="2468044" y="4724484"/>
                  <a:pt x="2468044" y="4746174"/>
                </a:cubicBezTo>
                <a:cubicBezTo>
                  <a:pt x="2468044" y="4777553"/>
                  <a:pt x="2458390" y="4803922"/>
                  <a:pt x="2439081" y="4825282"/>
                </a:cubicBezTo>
                <a:cubicBezTo>
                  <a:pt x="2419772" y="4846641"/>
                  <a:pt x="2389576" y="4857320"/>
                  <a:pt x="2348494" y="4857320"/>
                </a:cubicBezTo>
                <a:cubicBezTo>
                  <a:pt x="2275859" y="4857320"/>
                  <a:pt x="2235434" y="4815991"/>
                  <a:pt x="2227217" y="4733333"/>
                </a:cubicBezTo>
                <a:lnTo>
                  <a:pt x="2285637" y="4726431"/>
                </a:lnTo>
                <a:cubicBezTo>
                  <a:pt x="2292210" y="4772608"/>
                  <a:pt x="2313738" y="4795696"/>
                  <a:pt x="2350219" y="4795696"/>
                </a:cubicBezTo>
                <a:cubicBezTo>
                  <a:pt x="2368296" y="4795696"/>
                  <a:pt x="2382510" y="4790974"/>
                  <a:pt x="2392863" y="4781528"/>
                </a:cubicBezTo>
                <a:cubicBezTo>
                  <a:pt x="2403216" y="4772083"/>
                  <a:pt x="2408392" y="4760379"/>
                  <a:pt x="2408392" y="4746416"/>
                </a:cubicBezTo>
                <a:cubicBezTo>
                  <a:pt x="2408392" y="4738205"/>
                  <a:pt x="2406585" y="4731225"/>
                  <a:pt x="2402969" y="4725476"/>
                </a:cubicBezTo>
                <a:cubicBezTo>
                  <a:pt x="2399354" y="4719726"/>
                  <a:pt x="2393849" y="4715004"/>
                  <a:pt x="2386454" y="4711308"/>
                </a:cubicBezTo>
                <a:cubicBezTo>
                  <a:pt x="2379059" y="4707612"/>
                  <a:pt x="2361147" y="4701416"/>
                  <a:pt x="2332718" y="4692722"/>
                </a:cubicBezTo>
                <a:cubicBezTo>
                  <a:pt x="2307246" y="4685014"/>
                  <a:pt x="2288595" y="4676645"/>
                  <a:pt x="2276763" y="4667614"/>
                </a:cubicBezTo>
                <a:cubicBezTo>
                  <a:pt x="2264931" y="4658584"/>
                  <a:pt x="2255523" y="4646721"/>
                  <a:pt x="2248539" y="4632024"/>
                </a:cubicBezTo>
                <a:cubicBezTo>
                  <a:pt x="2241555" y="4617328"/>
                  <a:pt x="2238063" y="4601525"/>
                  <a:pt x="2238063" y="4584614"/>
                </a:cubicBezTo>
                <a:cubicBezTo>
                  <a:pt x="2238063" y="4564910"/>
                  <a:pt x="2242541" y="4547177"/>
                  <a:pt x="2251497" y="4531414"/>
                </a:cubicBezTo>
                <a:cubicBezTo>
                  <a:pt x="2260453" y="4515651"/>
                  <a:pt x="2272819" y="4503746"/>
                  <a:pt x="2288595" y="4495701"/>
                </a:cubicBezTo>
                <a:cubicBezTo>
                  <a:pt x="2304371" y="4487655"/>
                  <a:pt x="2323844" y="4483632"/>
                  <a:pt x="2347015" y="4483632"/>
                </a:cubicBezTo>
                <a:close/>
                <a:moveTo>
                  <a:pt x="5415568" y="4180914"/>
                </a:moveTo>
                <a:lnTo>
                  <a:pt x="5411866" y="4190394"/>
                </a:lnTo>
                <a:lnTo>
                  <a:pt x="5411862" y="4190407"/>
                </a:lnTo>
                <a:close/>
                <a:moveTo>
                  <a:pt x="5416444" y="4178669"/>
                </a:moveTo>
                <a:lnTo>
                  <a:pt x="5416444" y="4178671"/>
                </a:lnTo>
                <a:lnTo>
                  <a:pt x="5417352" y="4179147"/>
                </a:lnTo>
                <a:lnTo>
                  <a:pt x="5417354" y="4179146"/>
                </a:lnTo>
                <a:close/>
                <a:moveTo>
                  <a:pt x="4940330" y="4084047"/>
                </a:moveTo>
                <a:lnTo>
                  <a:pt x="4940330" y="4180427"/>
                </a:lnTo>
                <a:lnTo>
                  <a:pt x="4995900" y="4180427"/>
                </a:lnTo>
                <a:cubicBezTo>
                  <a:pt x="5020268" y="4180427"/>
                  <a:pt x="5035910" y="4179157"/>
                  <a:pt x="5042824" y="4176616"/>
                </a:cubicBezTo>
                <a:cubicBezTo>
                  <a:pt x="5049742" y="4174075"/>
                  <a:pt x="5055546" y="4169076"/>
                  <a:pt x="5060238" y="4161618"/>
                </a:cubicBezTo>
                <a:cubicBezTo>
                  <a:pt x="5064930" y="4154160"/>
                  <a:pt x="5067276" y="4144694"/>
                  <a:pt x="5067276" y="4133219"/>
                </a:cubicBezTo>
                <a:cubicBezTo>
                  <a:pt x="5067276" y="4121418"/>
                  <a:pt x="5064766" y="4111707"/>
                  <a:pt x="5059744" y="4104084"/>
                </a:cubicBezTo>
                <a:cubicBezTo>
                  <a:pt x="5054720" y="4096462"/>
                  <a:pt x="5048052" y="4091217"/>
                  <a:pt x="5039738" y="4088349"/>
                </a:cubicBezTo>
                <a:cubicBezTo>
                  <a:pt x="5031424" y="4085481"/>
                  <a:pt x="5014424" y="4084047"/>
                  <a:pt x="4988736" y="4084047"/>
                </a:cubicBezTo>
                <a:close/>
                <a:moveTo>
                  <a:pt x="4644810" y="3941325"/>
                </a:moveTo>
                <a:lnTo>
                  <a:pt x="4644810" y="4180427"/>
                </a:lnTo>
                <a:lnTo>
                  <a:pt x="4689672" y="4180427"/>
                </a:lnTo>
                <a:cubicBezTo>
                  <a:pt x="4708898" y="4180427"/>
                  <a:pt x="4722826" y="4178621"/>
                  <a:pt x="4731452" y="4175010"/>
                </a:cubicBezTo>
                <a:cubicBezTo>
                  <a:pt x="4740080" y="4171399"/>
                  <a:pt x="4747146" y="4165940"/>
                  <a:pt x="4752652" y="4158635"/>
                </a:cubicBezTo>
                <a:cubicBezTo>
                  <a:pt x="4758156" y="4151330"/>
                  <a:pt x="4762716" y="4139798"/>
                  <a:pt x="4766332" y="4124037"/>
                </a:cubicBezTo>
                <a:cubicBezTo>
                  <a:pt x="4769948" y="4108277"/>
                  <a:pt x="4771756" y="4087511"/>
                  <a:pt x="4771756" y="4061739"/>
                </a:cubicBezTo>
                <a:cubicBezTo>
                  <a:pt x="4771756" y="4034981"/>
                  <a:pt x="4769906" y="4013887"/>
                  <a:pt x="4766208" y="3998455"/>
                </a:cubicBezTo>
                <a:cubicBezTo>
                  <a:pt x="4762512" y="3983023"/>
                  <a:pt x="4756760" y="3970875"/>
                  <a:pt x="4748954" y="3962010"/>
                </a:cubicBezTo>
                <a:cubicBezTo>
                  <a:pt x="4741148" y="3953145"/>
                  <a:pt x="4731658" y="3947317"/>
                  <a:pt x="4720484" y="3944526"/>
                </a:cubicBezTo>
                <a:cubicBezTo>
                  <a:pt x="4712104" y="3942392"/>
                  <a:pt x="4695916" y="3941325"/>
                  <a:pt x="4671924" y="3941325"/>
                </a:cubicBezTo>
                <a:close/>
                <a:moveTo>
                  <a:pt x="2730531" y="3941325"/>
                </a:moveTo>
                <a:lnTo>
                  <a:pt x="2730531" y="4044114"/>
                </a:lnTo>
                <a:lnTo>
                  <a:pt x="2763638" y="4044114"/>
                </a:lnTo>
                <a:cubicBezTo>
                  <a:pt x="2785874" y="4044114"/>
                  <a:pt x="2800987" y="4042549"/>
                  <a:pt x="2808976" y="4039419"/>
                </a:cubicBezTo>
                <a:cubicBezTo>
                  <a:pt x="2816966" y="4036289"/>
                  <a:pt x="2823513" y="4030648"/>
                  <a:pt x="2828619" y="4022494"/>
                </a:cubicBezTo>
                <a:cubicBezTo>
                  <a:pt x="2833725" y="4014340"/>
                  <a:pt x="2836278" y="4004333"/>
                  <a:pt x="2836278" y="3992473"/>
                </a:cubicBezTo>
                <a:cubicBezTo>
                  <a:pt x="2836278" y="3980449"/>
                  <a:pt x="2833642" y="3970318"/>
                  <a:pt x="2828370" y="3962081"/>
                </a:cubicBezTo>
                <a:cubicBezTo>
                  <a:pt x="2823099" y="3953844"/>
                  <a:pt x="2816593" y="3948326"/>
                  <a:pt x="2808851" y="3945525"/>
                </a:cubicBezTo>
                <a:cubicBezTo>
                  <a:pt x="2801110" y="3942725"/>
                  <a:pt x="2784722" y="3941325"/>
                  <a:pt x="2759687" y="3941325"/>
                </a:cubicBezTo>
                <a:close/>
                <a:moveTo>
                  <a:pt x="1616352" y="3941325"/>
                </a:moveTo>
                <a:lnTo>
                  <a:pt x="1616352" y="4033022"/>
                </a:lnTo>
                <a:lnTo>
                  <a:pt x="1660722" y="4033022"/>
                </a:lnTo>
                <a:cubicBezTo>
                  <a:pt x="1687836" y="4033022"/>
                  <a:pt x="1705091" y="4031831"/>
                  <a:pt x="1712486" y="4029448"/>
                </a:cubicBezTo>
                <a:cubicBezTo>
                  <a:pt x="1719881" y="4027065"/>
                  <a:pt x="1725879" y="4022258"/>
                  <a:pt x="1730480" y="4015028"/>
                </a:cubicBezTo>
                <a:cubicBezTo>
                  <a:pt x="1735081" y="4007797"/>
                  <a:pt x="1737382" y="3998184"/>
                  <a:pt x="1737382" y="3986188"/>
                </a:cubicBezTo>
                <a:cubicBezTo>
                  <a:pt x="1737382" y="3974685"/>
                  <a:pt x="1735081" y="3965441"/>
                  <a:pt x="1730480" y="3958457"/>
                </a:cubicBezTo>
                <a:cubicBezTo>
                  <a:pt x="1725879" y="3951473"/>
                  <a:pt x="1719634" y="3946666"/>
                  <a:pt x="1711746" y="3944037"/>
                </a:cubicBezTo>
                <a:cubicBezTo>
                  <a:pt x="1706159" y="3942229"/>
                  <a:pt x="1689973" y="3941325"/>
                  <a:pt x="1663187" y="3941325"/>
                </a:cubicBezTo>
                <a:close/>
                <a:moveTo>
                  <a:pt x="1339881" y="3941325"/>
                </a:moveTo>
                <a:lnTo>
                  <a:pt x="1339881" y="4044114"/>
                </a:lnTo>
                <a:lnTo>
                  <a:pt x="1372988" y="4044114"/>
                </a:lnTo>
                <a:cubicBezTo>
                  <a:pt x="1395224" y="4044114"/>
                  <a:pt x="1410337" y="4042549"/>
                  <a:pt x="1418326" y="4039419"/>
                </a:cubicBezTo>
                <a:cubicBezTo>
                  <a:pt x="1426316" y="4036289"/>
                  <a:pt x="1432863" y="4030648"/>
                  <a:pt x="1437969" y="4022494"/>
                </a:cubicBezTo>
                <a:cubicBezTo>
                  <a:pt x="1443075" y="4014340"/>
                  <a:pt x="1445628" y="4004333"/>
                  <a:pt x="1445628" y="3992473"/>
                </a:cubicBezTo>
                <a:cubicBezTo>
                  <a:pt x="1445628" y="3980449"/>
                  <a:pt x="1442992" y="3970318"/>
                  <a:pt x="1437721" y="3962081"/>
                </a:cubicBezTo>
                <a:cubicBezTo>
                  <a:pt x="1432449" y="3953844"/>
                  <a:pt x="1425943" y="3948326"/>
                  <a:pt x="1418201" y="3945525"/>
                </a:cubicBezTo>
                <a:cubicBezTo>
                  <a:pt x="1410460" y="3942725"/>
                  <a:pt x="1394072" y="3941325"/>
                  <a:pt x="1369037" y="3941325"/>
                </a:cubicBezTo>
                <a:close/>
                <a:moveTo>
                  <a:pt x="4940330" y="3940339"/>
                </a:moveTo>
                <a:lnTo>
                  <a:pt x="4940330" y="4023902"/>
                </a:lnTo>
                <a:lnTo>
                  <a:pt x="4979770" y="4023902"/>
                </a:lnTo>
                <a:cubicBezTo>
                  <a:pt x="5003434" y="4023902"/>
                  <a:pt x="5018060" y="4023491"/>
                  <a:pt x="5023646" y="4022669"/>
                </a:cubicBezTo>
                <a:cubicBezTo>
                  <a:pt x="5033836" y="4021026"/>
                  <a:pt x="5041804" y="4016712"/>
                  <a:pt x="5047556" y="4009728"/>
                </a:cubicBezTo>
                <a:cubicBezTo>
                  <a:pt x="5053308" y="4002744"/>
                  <a:pt x="5056184" y="3993254"/>
                  <a:pt x="5056184" y="3981258"/>
                </a:cubicBezTo>
                <a:cubicBezTo>
                  <a:pt x="5056184" y="3970576"/>
                  <a:pt x="5053842" y="3961908"/>
                  <a:pt x="5049160" y="3955252"/>
                </a:cubicBezTo>
                <a:cubicBezTo>
                  <a:pt x="5044476" y="3948597"/>
                  <a:pt x="5038806" y="3944448"/>
                  <a:pt x="5032152" y="3942804"/>
                </a:cubicBezTo>
                <a:cubicBezTo>
                  <a:pt x="5025496" y="3941161"/>
                  <a:pt x="5006392" y="3940339"/>
                  <a:pt x="4974840" y="3940339"/>
                </a:cubicBezTo>
                <a:close/>
                <a:moveTo>
                  <a:pt x="4022078" y="3936395"/>
                </a:moveTo>
                <a:cubicBezTo>
                  <a:pt x="3997720" y="3936395"/>
                  <a:pt x="3977890" y="3946502"/>
                  <a:pt x="3962584" y="3966715"/>
                </a:cubicBezTo>
                <a:cubicBezTo>
                  <a:pt x="3947278" y="3986927"/>
                  <a:pt x="3939624" y="4018232"/>
                  <a:pt x="3939624" y="4060630"/>
                </a:cubicBezTo>
                <a:cubicBezTo>
                  <a:pt x="3939624" y="4102206"/>
                  <a:pt x="3947524" y="4133387"/>
                  <a:pt x="3963322" y="4154175"/>
                </a:cubicBezTo>
                <a:cubicBezTo>
                  <a:pt x="3979122" y="4174963"/>
                  <a:pt x="3998706" y="4185357"/>
                  <a:pt x="4022078" y="4185357"/>
                </a:cubicBezTo>
                <a:cubicBezTo>
                  <a:pt x="4045612" y="4185357"/>
                  <a:pt x="4065116" y="4175045"/>
                  <a:pt x="4080586" y="4154422"/>
                </a:cubicBezTo>
                <a:cubicBezTo>
                  <a:pt x="4096056" y="4133798"/>
                  <a:pt x="4103792" y="4102123"/>
                  <a:pt x="4103792" y="4059397"/>
                </a:cubicBezTo>
                <a:cubicBezTo>
                  <a:pt x="4103792" y="4017493"/>
                  <a:pt x="4096262" y="3986516"/>
                  <a:pt x="4081202" y="3966468"/>
                </a:cubicBezTo>
                <a:cubicBezTo>
                  <a:pt x="4066142" y="3946420"/>
                  <a:pt x="4046434" y="3936395"/>
                  <a:pt x="4022078" y="3936395"/>
                </a:cubicBezTo>
                <a:close/>
                <a:moveTo>
                  <a:pt x="2948829" y="3883152"/>
                </a:moveTo>
                <a:lnTo>
                  <a:pt x="3008481" y="3883152"/>
                </a:lnTo>
                <a:lnTo>
                  <a:pt x="3008481" y="4180427"/>
                </a:lnTo>
                <a:lnTo>
                  <a:pt x="3157366" y="4180427"/>
                </a:lnTo>
                <a:lnTo>
                  <a:pt x="3157366" y="4241558"/>
                </a:lnTo>
                <a:lnTo>
                  <a:pt x="2948829" y="4241558"/>
                </a:lnTo>
                <a:close/>
                <a:moveTo>
                  <a:pt x="4880678" y="3880194"/>
                </a:moveTo>
                <a:lnTo>
                  <a:pt x="4999368" y="3880194"/>
                </a:lnTo>
                <a:cubicBezTo>
                  <a:pt x="5031776" y="3880194"/>
                  <a:pt x="5054560" y="3883152"/>
                  <a:pt x="5067722" y="3889068"/>
                </a:cubicBezTo>
                <a:cubicBezTo>
                  <a:pt x="5080882" y="3894984"/>
                  <a:pt x="5091986" y="3905419"/>
                  <a:pt x="5101032" y="3920373"/>
                </a:cubicBezTo>
                <a:cubicBezTo>
                  <a:pt x="5110080" y="3935327"/>
                  <a:pt x="5114604" y="3952253"/>
                  <a:pt x="5114604" y="3971151"/>
                </a:cubicBezTo>
                <a:cubicBezTo>
                  <a:pt x="5114604" y="3988571"/>
                  <a:pt x="5110726" y="4004305"/>
                  <a:pt x="5102968" y="4018356"/>
                </a:cubicBezTo>
                <a:cubicBezTo>
                  <a:pt x="5095212" y="4032406"/>
                  <a:pt x="5085144" y="4042800"/>
                  <a:pt x="5072768" y="4049537"/>
                </a:cubicBezTo>
                <a:cubicBezTo>
                  <a:pt x="5090332" y="4055782"/>
                  <a:pt x="5104078" y="4066464"/>
                  <a:pt x="5114008" y="4081582"/>
                </a:cubicBezTo>
                <a:cubicBezTo>
                  <a:pt x="5123936" y="4096700"/>
                  <a:pt x="5128900" y="4115105"/>
                  <a:pt x="5128900" y="4136797"/>
                </a:cubicBezTo>
                <a:cubicBezTo>
                  <a:pt x="5128900" y="4163090"/>
                  <a:pt x="5122574" y="4185316"/>
                  <a:pt x="5109920" y="4203475"/>
                </a:cubicBezTo>
                <a:cubicBezTo>
                  <a:pt x="5097268" y="4221633"/>
                  <a:pt x="5082312" y="4232849"/>
                  <a:pt x="5065058" y="4237121"/>
                </a:cubicBezTo>
                <a:cubicBezTo>
                  <a:pt x="5053062" y="4240079"/>
                  <a:pt x="5025208" y="4241558"/>
                  <a:pt x="4981496" y="4241558"/>
                </a:cubicBezTo>
                <a:lnTo>
                  <a:pt x="4880678" y="4241558"/>
                </a:lnTo>
                <a:close/>
                <a:moveTo>
                  <a:pt x="4585158" y="3880194"/>
                </a:moveTo>
                <a:lnTo>
                  <a:pt x="4694248" y="3880194"/>
                </a:lnTo>
                <a:cubicBezTo>
                  <a:pt x="4721826" y="3880194"/>
                  <a:pt x="4742634" y="3883275"/>
                  <a:pt x="4756670" y="3889438"/>
                </a:cubicBezTo>
                <a:cubicBezTo>
                  <a:pt x="4770708" y="3895600"/>
                  <a:pt x="4783636" y="3905994"/>
                  <a:pt x="4795456" y="3920620"/>
                </a:cubicBezTo>
                <a:cubicBezTo>
                  <a:pt x="4807276" y="3935245"/>
                  <a:pt x="4816552" y="3954225"/>
                  <a:pt x="4823282" y="3977560"/>
                </a:cubicBezTo>
                <a:cubicBezTo>
                  <a:pt x="4830014" y="4000895"/>
                  <a:pt x="4833380" y="4029900"/>
                  <a:pt x="4833380" y="4064574"/>
                </a:cubicBezTo>
                <a:cubicBezTo>
                  <a:pt x="4833380" y="4095797"/>
                  <a:pt x="4829850" y="4122952"/>
                  <a:pt x="4822790" y="4146041"/>
                </a:cubicBezTo>
                <a:cubicBezTo>
                  <a:pt x="4815730" y="4169129"/>
                  <a:pt x="4806782" y="4187411"/>
                  <a:pt x="4795948" y="4200886"/>
                </a:cubicBezTo>
                <a:cubicBezTo>
                  <a:pt x="4785114" y="4214361"/>
                  <a:pt x="4772022" y="4224509"/>
                  <a:pt x="4756672" y="4231329"/>
                </a:cubicBezTo>
                <a:cubicBezTo>
                  <a:pt x="4741324" y="4238148"/>
                  <a:pt x="4721582" y="4241558"/>
                  <a:pt x="4697448" y="4241558"/>
                </a:cubicBezTo>
                <a:lnTo>
                  <a:pt x="4585158" y="4241558"/>
                </a:lnTo>
                <a:close/>
                <a:moveTo>
                  <a:pt x="4214422" y="3880194"/>
                </a:moveTo>
                <a:lnTo>
                  <a:pt x="4417534" y="3880194"/>
                </a:lnTo>
                <a:lnTo>
                  <a:pt x="4417534" y="3941325"/>
                </a:lnTo>
                <a:lnTo>
                  <a:pt x="4274074" y="3941325"/>
                </a:lnTo>
                <a:lnTo>
                  <a:pt x="4274074" y="4026860"/>
                </a:lnTo>
                <a:lnTo>
                  <a:pt x="4398308" y="4026860"/>
                </a:lnTo>
                <a:lnTo>
                  <a:pt x="4398308" y="4087991"/>
                </a:lnTo>
                <a:lnTo>
                  <a:pt x="4274074" y="4087991"/>
                </a:lnTo>
                <a:lnTo>
                  <a:pt x="4274074" y="4241558"/>
                </a:lnTo>
                <a:lnTo>
                  <a:pt x="4214422" y="4241558"/>
                </a:lnTo>
                <a:close/>
                <a:moveTo>
                  <a:pt x="3204524" y="3880194"/>
                </a:moveTo>
                <a:lnTo>
                  <a:pt x="3424400" y="3880194"/>
                </a:lnTo>
                <a:lnTo>
                  <a:pt x="3424400" y="3941325"/>
                </a:lnTo>
                <a:lnTo>
                  <a:pt x="3264178" y="3941325"/>
                </a:lnTo>
                <a:lnTo>
                  <a:pt x="3264178" y="4021437"/>
                </a:lnTo>
                <a:lnTo>
                  <a:pt x="3413062" y="4021437"/>
                </a:lnTo>
                <a:lnTo>
                  <a:pt x="3413062" y="4082321"/>
                </a:lnTo>
                <a:lnTo>
                  <a:pt x="3264178" y="4082321"/>
                </a:lnTo>
                <a:lnTo>
                  <a:pt x="3264178" y="4180427"/>
                </a:lnTo>
                <a:lnTo>
                  <a:pt x="3429824" y="4180427"/>
                </a:lnTo>
                <a:lnTo>
                  <a:pt x="3429824" y="4241558"/>
                </a:lnTo>
                <a:lnTo>
                  <a:pt x="3204524" y="4241558"/>
                </a:lnTo>
                <a:close/>
                <a:moveTo>
                  <a:pt x="2670879" y="3880194"/>
                </a:moveTo>
                <a:lnTo>
                  <a:pt x="2767012" y="3880194"/>
                </a:lnTo>
                <a:cubicBezTo>
                  <a:pt x="2802836" y="3880194"/>
                  <a:pt x="2826254" y="3881920"/>
                  <a:pt x="2837264" y="3885371"/>
                </a:cubicBezTo>
                <a:cubicBezTo>
                  <a:pt x="2854847" y="3890958"/>
                  <a:pt x="2869349" y="3902872"/>
                  <a:pt x="2880770" y="3921113"/>
                </a:cubicBezTo>
                <a:cubicBezTo>
                  <a:pt x="2892191" y="3939353"/>
                  <a:pt x="2897902" y="3962853"/>
                  <a:pt x="2897902" y="3991611"/>
                </a:cubicBezTo>
                <a:cubicBezTo>
                  <a:pt x="2897902" y="4017739"/>
                  <a:pt x="2892972" y="4039636"/>
                  <a:pt x="2883112" y="4057302"/>
                </a:cubicBezTo>
                <a:cubicBezTo>
                  <a:pt x="2873252" y="4074968"/>
                  <a:pt x="2860927" y="4087375"/>
                  <a:pt x="2846138" y="4094523"/>
                </a:cubicBezTo>
                <a:cubicBezTo>
                  <a:pt x="2831348" y="4101671"/>
                  <a:pt x="2805876" y="4105246"/>
                  <a:pt x="2769724" y="4105246"/>
                </a:cubicBezTo>
                <a:lnTo>
                  <a:pt x="2730531" y="4105246"/>
                </a:lnTo>
                <a:lnTo>
                  <a:pt x="2730531" y="4241558"/>
                </a:lnTo>
                <a:lnTo>
                  <a:pt x="2670879" y="4241558"/>
                </a:lnTo>
                <a:close/>
                <a:moveTo>
                  <a:pt x="2554853" y="3880194"/>
                </a:moveTo>
                <a:lnTo>
                  <a:pt x="2614505" y="3880194"/>
                </a:lnTo>
                <a:lnTo>
                  <a:pt x="2614505" y="4241558"/>
                </a:lnTo>
                <a:lnTo>
                  <a:pt x="2554853" y="4241558"/>
                </a:lnTo>
                <a:close/>
                <a:moveTo>
                  <a:pt x="1966768" y="3880194"/>
                </a:moveTo>
                <a:lnTo>
                  <a:pt x="2024941" y="3880194"/>
                </a:lnTo>
                <a:lnTo>
                  <a:pt x="2146218" y="4121514"/>
                </a:lnTo>
                <a:lnTo>
                  <a:pt x="2146218" y="3880194"/>
                </a:lnTo>
                <a:lnTo>
                  <a:pt x="2201926" y="3880194"/>
                </a:lnTo>
                <a:lnTo>
                  <a:pt x="2201926" y="4241558"/>
                </a:lnTo>
                <a:lnTo>
                  <a:pt x="2141781" y="4241558"/>
                </a:lnTo>
                <a:lnTo>
                  <a:pt x="2022476" y="4005907"/>
                </a:lnTo>
                <a:lnTo>
                  <a:pt x="2022476" y="4241558"/>
                </a:lnTo>
                <a:lnTo>
                  <a:pt x="1966768" y="4241558"/>
                </a:lnTo>
                <a:close/>
                <a:moveTo>
                  <a:pt x="1850003" y="3880194"/>
                </a:moveTo>
                <a:lnTo>
                  <a:pt x="1909655" y="3880194"/>
                </a:lnTo>
                <a:lnTo>
                  <a:pt x="1909655" y="4241558"/>
                </a:lnTo>
                <a:lnTo>
                  <a:pt x="1850003" y="4241558"/>
                </a:lnTo>
                <a:close/>
                <a:moveTo>
                  <a:pt x="1556700" y="3880194"/>
                </a:moveTo>
                <a:lnTo>
                  <a:pt x="1682660" y="3880194"/>
                </a:lnTo>
                <a:cubicBezTo>
                  <a:pt x="1714869" y="3880194"/>
                  <a:pt x="1737875" y="3883440"/>
                  <a:pt x="1751679" y="3889931"/>
                </a:cubicBezTo>
                <a:cubicBezTo>
                  <a:pt x="1765483" y="3896422"/>
                  <a:pt x="1776822" y="3907679"/>
                  <a:pt x="1785695" y="3923701"/>
                </a:cubicBezTo>
                <a:cubicBezTo>
                  <a:pt x="1794569" y="3939723"/>
                  <a:pt x="1799006" y="3958909"/>
                  <a:pt x="1799006" y="3981258"/>
                </a:cubicBezTo>
                <a:cubicBezTo>
                  <a:pt x="1799006" y="4009523"/>
                  <a:pt x="1792228" y="4032283"/>
                  <a:pt x="1778670" y="4049537"/>
                </a:cubicBezTo>
                <a:cubicBezTo>
                  <a:pt x="1765113" y="4066792"/>
                  <a:pt x="1745845" y="4077638"/>
                  <a:pt x="1720867" y="4082075"/>
                </a:cubicBezTo>
                <a:cubicBezTo>
                  <a:pt x="1733685" y="4091277"/>
                  <a:pt x="1744284" y="4101343"/>
                  <a:pt x="1752665" y="4112271"/>
                </a:cubicBezTo>
                <a:cubicBezTo>
                  <a:pt x="1761046" y="4123199"/>
                  <a:pt x="1772467" y="4142795"/>
                  <a:pt x="1786928" y="4171060"/>
                </a:cubicBezTo>
                <a:lnTo>
                  <a:pt x="1822916" y="4241558"/>
                </a:lnTo>
                <a:lnTo>
                  <a:pt x="1751544" y="4241558"/>
                </a:lnTo>
                <a:lnTo>
                  <a:pt x="1708249" y="4162926"/>
                </a:lnTo>
                <a:cubicBezTo>
                  <a:pt x="1692669" y="4134497"/>
                  <a:pt x="1682085" y="4116708"/>
                  <a:pt x="1676497" y="4109559"/>
                </a:cubicBezTo>
                <a:cubicBezTo>
                  <a:pt x="1670910" y="4102411"/>
                  <a:pt x="1664994" y="4097481"/>
                  <a:pt x="1658750" y="4094770"/>
                </a:cubicBezTo>
                <a:cubicBezTo>
                  <a:pt x="1652505" y="4092058"/>
                  <a:pt x="1642481" y="4090702"/>
                  <a:pt x="1628677" y="4090702"/>
                </a:cubicBezTo>
                <a:lnTo>
                  <a:pt x="1616352" y="4090702"/>
                </a:lnTo>
                <a:lnTo>
                  <a:pt x="1616352" y="4241558"/>
                </a:lnTo>
                <a:lnTo>
                  <a:pt x="1556700" y="4241558"/>
                </a:lnTo>
                <a:close/>
                <a:moveTo>
                  <a:pt x="1280229" y="3880194"/>
                </a:moveTo>
                <a:lnTo>
                  <a:pt x="1376362" y="3880194"/>
                </a:lnTo>
                <a:cubicBezTo>
                  <a:pt x="1412186" y="3880194"/>
                  <a:pt x="1435604" y="3881920"/>
                  <a:pt x="1446614" y="3885371"/>
                </a:cubicBezTo>
                <a:cubicBezTo>
                  <a:pt x="1464197" y="3890958"/>
                  <a:pt x="1478700" y="3902872"/>
                  <a:pt x="1490120" y="3921113"/>
                </a:cubicBezTo>
                <a:cubicBezTo>
                  <a:pt x="1501541" y="3939353"/>
                  <a:pt x="1507252" y="3962853"/>
                  <a:pt x="1507252" y="3991611"/>
                </a:cubicBezTo>
                <a:cubicBezTo>
                  <a:pt x="1507252" y="4017739"/>
                  <a:pt x="1502322" y="4039636"/>
                  <a:pt x="1492462" y="4057302"/>
                </a:cubicBezTo>
                <a:cubicBezTo>
                  <a:pt x="1482602" y="4074968"/>
                  <a:pt x="1470278" y="4087375"/>
                  <a:pt x="1455488" y="4094523"/>
                </a:cubicBezTo>
                <a:cubicBezTo>
                  <a:pt x="1440698" y="4101671"/>
                  <a:pt x="1415227" y="4105246"/>
                  <a:pt x="1379074" y="4105246"/>
                </a:cubicBezTo>
                <a:lnTo>
                  <a:pt x="1339881" y="4105246"/>
                </a:lnTo>
                <a:lnTo>
                  <a:pt x="1339881" y="4241558"/>
                </a:lnTo>
                <a:lnTo>
                  <a:pt x="1280229" y="4241558"/>
                </a:lnTo>
                <a:close/>
                <a:moveTo>
                  <a:pt x="4021708" y="3874032"/>
                </a:moveTo>
                <a:cubicBezTo>
                  <a:pt x="4064106" y="3874032"/>
                  <a:pt x="4098656" y="3890218"/>
                  <a:pt x="4125360" y="3922592"/>
                </a:cubicBezTo>
                <a:cubicBezTo>
                  <a:pt x="4152064" y="3954965"/>
                  <a:pt x="4165416" y="4001060"/>
                  <a:pt x="4165416" y="4060876"/>
                </a:cubicBezTo>
                <a:cubicBezTo>
                  <a:pt x="4165416" y="4121350"/>
                  <a:pt x="4151282" y="4168595"/>
                  <a:pt x="4123018" y="4202612"/>
                </a:cubicBezTo>
                <a:cubicBezTo>
                  <a:pt x="4098204" y="4232684"/>
                  <a:pt x="4064516" y="4247721"/>
                  <a:pt x="4021954" y="4247721"/>
                </a:cubicBezTo>
                <a:cubicBezTo>
                  <a:pt x="3979064" y="4247721"/>
                  <a:pt x="3945212" y="4232849"/>
                  <a:pt x="3920398" y="4203105"/>
                </a:cubicBezTo>
                <a:cubicBezTo>
                  <a:pt x="3892132" y="4169088"/>
                  <a:pt x="3878000" y="4122418"/>
                  <a:pt x="3878000" y="4063095"/>
                </a:cubicBezTo>
                <a:cubicBezTo>
                  <a:pt x="3878000" y="4020040"/>
                  <a:pt x="3884368" y="3984586"/>
                  <a:pt x="3897104" y="3956731"/>
                </a:cubicBezTo>
                <a:cubicBezTo>
                  <a:pt x="3909840" y="3928877"/>
                  <a:pt x="3926478" y="3908131"/>
                  <a:pt x="3947020" y="3894491"/>
                </a:cubicBezTo>
                <a:cubicBezTo>
                  <a:pt x="3967560" y="3880852"/>
                  <a:pt x="3992456" y="3874032"/>
                  <a:pt x="4021708" y="3874032"/>
                </a:cubicBezTo>
                <a:close/>
                <a:moveTo>
                  <a:pt x="3585264" y="3874032"/>
                </a:moveTo>
                <a:cubicBezTo>
                  <a:pt x="3620102" y="3874032"/>
                  <a:pt x="3647300" y="3883481"/>
                  <a:pt x="3666856" y="3902379"/>
                </a:cubicBezTo>
                <a:cubicBezTo>
                  <a:pt x="3686410" y="3921277"/>
                  <a:pt x="3696764" y="3948309"/>
                  <a:pt x="3697914" y="3983476"/>
                </a:cubicBezTo>
                <a:lnTo>
                  <a:pt x="3638016" y="3986681"/>
                </a:lnTo>
                <a:cubicBezTo>
                  <a:pt x="3635386" y="3967290"/>
                  <a:pt x="3629716" y="3953732"/>
                  <a:pt x="3621006" y="3946009"/>
                </a:cubicBezTo>
                <a:cubicBezTo>
                  <a:pt x="3612296" y="3938285"/>
                  <a:pt x="3599890" y="3934423"/>
                  <a:pt x="3583786" y="3934423"/>
                </a:cubicBezTo>
                <a:cubicBezTo>
                  <a:pt x="3567682" y="3934423"/>
                  <a:pt x="3555274" y="3937782"/>
                  <a:pt x="3546564" y="3944499"/>
                </a:cubicBezTo>
                <a:cubicBezTo>
                  <a:pt x="3537856" y="3951216"/>
                  <a:pt x="3533500" y="3959571"/>
                  <a:pt x="3533500" y="3969565"/>
                </a:cubicBezTo>
                <a:cubicBezTo>
                  <a:pt x="3533500" y="3979394"/>
                  <a:pt x="3537454" y="3987667"/>
                  <a:pt x="3545360" y="3994384"/>
                </a:cubicBezTo>
                <a:cubicBezTo>
                  <a:pt x="3553264" y="4001101"/>
                  <a:pt x="3571430" y="4008487"/>
                  <a:pt x="3599854" y="4016542"/>
                </a:cubicBezTo>
                <a:cubicBezTo>
                  <a:pt x="3629922" y="4025256"/>
                  <a:pt x="3651648" y="4034420"/>
                  <a:pt x="3665032" y="4044032"/>
                </a:cubicBezTo>
                <a:cubicBezTo>
                  <a:pt x="3678416" y="4053644"/>
                  <a:pt x="3688638" y="4066048"/>
                  <a:pt x="3695700" y="4081245"/>
                </a:cubicBezTo>
                <a:cubicBezTo>
                  <a:pt x="3702764" y="4096442"/>
                  <a:pt x="3706294" y="4114885"/>
                  <a:pt x="3706294" y="4136574"/>
                </a:cubicBezTo>
                <a:cubicBezTo>
                  <a:pt x="3706294" y="4167953"/>
                  <a:pt x="3696640" y="4194323"/>
                  <a:pt x="3677332" y="4215682"/>
                </a:cubicBezTo>
                <a:cubicBezTo>
                  <a:pt x="3658022" y="4237041"/>
                  <a:pt x="3627826" y="4247721"/>
                  <a:pt x="3586744" y="4247721"/>
                </a:cubicBezTo>
                <a:cubicBezTo>
                  <a:pt x="3514110" y="4247721"/>
                  <a:pt x="3473684" y="4206391"/>
                  <a:pt x="3465468" y="4123733"/>
                </a:cubicBezTo>
                <a:lnTo>
                  <a:pt x="3523888" y="4116831"/>
                </a:lnTo>
                <a:cubicBezTo>
                  <a:pt x="3530460" y="4163008"/>
                  <a:pt x="3551988" y="4186096"/>
                  <a:pt x="3588470" y="4186096"/>
                </a:cubicBezTo>
                <a:cubicBezTo>
                  <a:pt x="3606546" y="4186096"/>
                  <a:pt x="3620760" y="4181374"/>
                  <a:pt x="3631112" y="4171929"/>
                </a:cubicBezTo>
                <a:cubicBezTo>
                  <a:pt x="3641466" y="4162484"/>
                  <a:pt x="3646642" y="4150779"/>
                  <a:pt x="3646642" y="4136816"/>
                </a:cubicBezTo>
                <a:cubicBezTo>
                  <a:pt x="3646642" y="4128605"/>
                  <a:pt x="3644834" y="4121625"/>
                  <a:pt x="3641220" y="4115876"/>
                </a:cubicBezTo>
                <a:cubicBezTo>
                  <a:pt x="3637604" y="4110127"/>
                  <a:pt x="3632100" y="4105404"/>
                  <a:pt x="3624704" y="4101708"/>
                </a:cubicBezTo>
                <a:cubicBezTo>
                  <a:pt x="3617310" y="4098012"/>
                  <a:pt x="3599398" y="4091817"/>
                  <a:pt x="3570968" y="4083123"/>
                </a:cubicBezTo>
                <a:cubicBezTo>
                  <a:pt x="3545496" y="4075414"/>
                  <a:pt x="3526844" y="4067045"/>
                  <a:pt x="3515014" y="4058015"/>
                </a:cubicBezTo>
                <a:cubicBezTo>
                  <a:pt x="3503182" y="4048984"/>
                  <a:pt x="3493774" y="4037121"/>
                  <a:pt x="3486790" y="4022425"/>
                </a:cubicBezTo>
                <a:cubicBezTo>
                  <a:pt x="3479806" y="4007729"/>
                  <a:pt x="3476314" y="3991925"/>
                  <a:pt x="3476314" y="3975015"/>
                </a:cubicBezTo>
                <a:cubicBezTo>
                  <a:pt x="3476314" y="3955310"/>
                  <a:pt x="3480792" y="3937577"/>
                  <a:pt x="3489748" y="3921814"/>
                </a:cubicBezTo>
                <a:cubicBezTo>
                  <a:pt x="3498704" y="3906051"/>
                  <a:pt x="3511070" y="3894146"/>
                  <a:pt x="3526844" y="3886101"/>
                </a:cubicBezTo>
                <a:cubicBezTo>
                  <a:pt x="3542620" y="3878055"/>
                  <a:pt x="3562094" y="3874032"/>
                  <a:pt x="3585264" y="3874032"/>
                </a:cubicBezTo>
                <a:close/>
                <a:moveTo>
                  <a:pt x="2390110" y="3874032"/>
                </a:moveTo>
                <a:cubicBezTo>
                  <a:pt x="2423335" y="3874032"/>
                  <a:pt x="2451133" y="3885371"/>
                  <a:pt x="2473502" y="3908048"/>
                </a:cubicBezTo>
                <a:cubicBezTo>
                  <a:pt x="2489458" y="3924153"/>
                  <a:pt x="2501137" y="3948063"/>
                  <a:pt x="2508540" y="3979779"/>
                </a:cubicBezTo>
                <a:lnTo>
                  <a:pt x="2449381" y="3997034"/>
                </a:lnTo>
                <a:cubicBezTo>
                  <a:pt x="2445593" y="3977478"/>
                  <a:pt x="2438062" y="3962483"/>
                  <a:pt x="2426786" y="3952048"/>
                </a:cubicBezTo>
                <a:cubicBezTo>
                  <a:pt x="2415510" y="3941613"/>
                  <a:pt x="2402216" y="3936395"/>
                  <a:pt x="2386905" y="3936395"/>
                </a:cubicBezTo>
                <a:cubicBezTo>
                  <a:pt x="2365008" y="3936395"/>
                  <a:pt x="2347145" y="3945927"/>
                  <a:pt x="2333317" y="3964989"/>
                </a:cubicBezTo>
                <a:cubicBezTo>
                  <a:pt x="2319489" y="3984051"/>
                  <a:pt x="2312575" y="4015521"/>
                  <a:pt x="2312575" y="4059397"/>
                </a:cubicBezTo>
                <a:cubicBezTo>
                  <a:pt x="2312575" y="4104917"/>
                  <a:pt x="2319312" y="4137290"/>
                  <a:pt x="2332788" y="4156517"/>
                </a:cubicBezTo>
                <a:cubicBezTo>
                  <a:pt x="2346263" y="4175744"/>
                  <a:pt x="2363764" y="4185357"/>
                  <a:pt x="2385292" y="4185357"/>
                </a:cubicBezTo>
                <a:cubicBezTo>
                  <a:pt x="2401067" y="4185357"/>
                  <a:pt x="2414707" y="4179236"/>
                  <a:pt x="2426210" y="4166993"/>
                </a:cubicBezTo>
                <a:cubicBezTo>
                  <a:pt x="2437713" y="4154750"/>
                  <a:pt x="2446012" y="4135318"/>
                  <a:pt x="2451106" y="4108697"/>
                </a:cubicBezTo>
                <a:lnTo>
                  <a:pt x="2509033" y="4131128"/>
                </a:lnTo>
                <a:cubicBezTo>
                  <a:pt x="2499994" y="4171553"/>
                  <a:pt x="2484958" y="4201092"/>
                  <a:pt x="2463924" y="4219743"/>
                </a:cubicBezTo>
                <a:cubicBezTo>
                  <a:pt x="2442890" y="4238395"/>
                  <a:pt x="2417007" y="4247721"/>
                  <a:pt x="2386278" y="4247721"/>
                </a:cubicBezTo>
                <a:cubicBezTo>
                  <a:pt x="2347660" y="4247721"/>
                  <a:pt x="2316354" y="4232849"/>
                  <a:pt x="2292362" y="4203105"/>
                </a:cubicBezTo>
                <a:cubicBezTo>
                  <a:pt x="2264755" y="4168760"/>
                  <a:pt x="2250951" y="4122418"/>
                  <a:pt x="2250951" y="4064081"/>
                </a:cubicBezTo>
                <a:cubicBezTo>
                  <a:pt x="2250951" y="4002457"/>
                  <a:pt x="2264850" y="3954225"/>
                  <a:pt x="2292647" y="3919387"/>
                </a:cubicBezTo>
                <a:cubicBezTo>
                  <a:pt x="2316827" y="3889150"/>
                  <a:pt x="2349315" y="3874032"/>
                  <a:pt x="2390110" y="3874032"/>
                </a:cubicBezTo>
                <a:close/>
                <a:moveTo>
                  <a:pt x="4782698" y="2283478"/>
                </a:moveTo>
                <a:lnTo>
                  <a:pt x="5293588" y="2283478"/>
                </a:lnTo>
                <a:lnTo>
                  <a:pt x="5293588" y="2430669"/>
                </a:lnTo>
                <a:lnTo>
                  <a:pt x="4883036" y="2430669"/>
                </a:lnTo>
                <a:lnTo>
                  <a:pt x="4828012" y="2768240"/>
                </a:lnTo>
                <a:cubicBezTo>
                  <a:pt x="4889066" y="2715486"/>
                  <a:pt x="4953824" y="2689109"/>
                  <a:pt x="5022284" y="2689109"/>
                </a:cubicBezTo>
                <a:cubicBezTo>
                  <a:pt x="5108440" y="2689109"/>
                  <a:pt x="5183326" y="2725800"/>
                  <a:pt x="5246942" y="2799181"/>
                </a:cubicBezTo>
                <a:cubicBezTo>
                  <a:pt x="5310558" y="2872563"/>
                  <a:pt x="5342366" y="2971501"/>
                  <a:pt x="5342366" y="3095997"/>
                </a:cubicBezTo>
                <a:cubicBezTo>
                  <a:pt x="5342366" y="3218781"/>
                  <a:pt x="5310560" y="3324004"/>
                  <a:pt x="5246948" y="3411666"/>
                </a:cubicBezTo>
                <a:cubicBezTo>
                  <a:pt x="5183336" y="3499328"/>
                  <a:pt x="5097904" y="3543159"/>
                  <a:pt x="4990648" y="3543159"/>
                </a:cubicBezTo>
                <a:cubicBezTo>
                  <a:pt x="4901648" y="3543159"/>
                  <a:pt x="4826484" y="3512209"/>
                  <a:pt x="4765154" y="3450309"/>
                </a:cubicBezTo>
                <a:cubicBezTo>
                  <a:pt x="4703824" y="3388409"/>
                  <a:pt x="4668882" y="3302690"/>
                  <a:pt x="4660324" y="3193153"/>
                </a:cubicBezTo>
                <a:lnTo>
                  <a:pt x="4792966" y="3179461"/>
                </a:lnTo>
                <a:cubicBezTo>
                  <a:pt x="4803236" y="3259332"/>
                  <a:pt x="4826484" y="3318807"/>
                  <a:pt x="4862712" y="3357887"/>
                </a:cubicBezTo>
                <a:cubicBezTo>
                  <a:pt x="4898938" y="3396967"/>
                  <a:pt x="4941014" y="3416507"/>
                  <a:pt x="4988936" y="3416507"/>
                </a:cubicBezTo>
                <a:cubicBezTo>
                  <a:pt x="5048840" y="3416507"/>
                  <a:pt x="5100470" y="3388939"/>
                  <a:pt x="5143828" y="3333805"/>
                </a:cubicBezTo>
                <a:cubicBezTo>
                  <a:pt x="5187188" y="3278671"/>
                  <a:pt x="5208868" y="3203400"/>
                  <a:pt x="5208868" y="3107991"/>
                </a:cubicBezTo>
                <a:cubicBezTo>
                  <a:pt x="5208868" y="3018288"/>
                  <a:pt x="5187900" y="2948726"/>
                  <a:pt x="5145968" y="2899306"/>
                </a:cubicBezTo>
                <a:cubicBezTo>
                  <a:pt x="5104036" y="2849885"/>
                  <a:pt x="5051406" y="2825175"/>
                  <a:pt x="4988080" y="2825175"/>
                </a:cubicBezTo>
                <a:cubicBezTo>
                  <a:pt x="4949856" y="2825175"/>
                  <a:pt x="4914056" y="2835899"/>
                  <a:pt x="4880682" y="2857346"/>
                </a:cubicBezTo>
                <a:cubicBezTo>
                  <a:pt x="4847308" y="2878794"/>
                  <a:pt x="4820922" y="2908679"/>
                  <a:pt x="4801524" y="2947001"/>
                </a:cubicBezTo>
                <a:lnTo>
                  <a:pt x="4682574" y="2928147"/>
                </a:lnTo>
                <a:close/>
                <a:moveTo>
                  <a:pt x="4253874" y="2262084"/>
                </a:moveTo>
                <a:lnTo>
                  <a:pt x="4336028" y="2262084"/>
                </a:lnTo>
                <a:lnTo>
                  <a:pt x="4336028" y="3521765"/>
                </a:lnTo>
                <a:lnTo>
                  <a:pt x="4209374" y="3521765"/>
                </a:lnTo>
                <a:lnTo>
                  <a:pt x="4209374" y="2540207"/>
                </a:lnTo>
                <a:cubicBezTo>
                  <a:pt x="4180278" y="2574437"/>
                  <a:pt x="4141198" y="2609381"/>
                  <a:pt x="4092136" y="2645037"/>
                </a:cubicBezTo>
                <a:cubicBezTo>
                  <a:pt x="4043072" y="2680694"/>
                  <a:pt x="3998002" y="2707651"/>
                  <a:pt x="3956924" y="2725907"/>
                </a:cubicBezTo>
                <a:lnTo>
                  <a:pt x="3956924" y="2577004"/>
                </a:lnTo>
                <a:cubicBezTo>
                  <a:pt x="4026526" y="2537069"/>
                  <a:pt x="4087998" y="2488290"/>
                  <a:pt x="4141342" y="2430669"/>
                </a:cubicBezTo>
                <a:cubicBezTo>
                  <a:pt x="4194684" y="2373048"/>
                  <a:pt x="4232194" y="2316853"/>
                  <a:pt x="4253874" y="2262084"/>
                </a:cubicBezTo>
                <a:close/>
                <a:moveTo>
                  <a:pt x="3383602" y="2262084"/>
                </a:moveTo>
                <a:cubicBezTo>
                  <a:pt x="3466896" y="2262084"/>
                  <a:pt x="3537638" y="2292871"/>
                  <a:pt x="3595830" y="2354446"/>
                </a:cubicBezTo>
                <a:cubicBezTo>
                  <a:pt x="3654022" y="2416021"/>
                  <a:pt x="3683118" y="2493559"/>
                  <a:pt x="3683118" y="2587060"/>
                </a:cubicBezTo>
                <a:cubicBezTo>
                  <a:pt x="3683118" y="2644066"/>
                  <a:pt x="3670780" y="2694520"/>
                  <a:pt x="3646106" y="2738422"/>
                </a:cubicBezTo>
                <a:cubicBezTo>
                  <a:pt x="3621432" y="2782325"/>
                  <a:pt x="3586974" y="2816818"/>
                  <a:pt x="3542732" y="2841903"/>
                </a:cubicBezTo>
                <a:cubicBezTo>
                  <a:pt x="3583632" y="2853304"/>
                  <a:pt x="3617432" y="2872117"/>
                  <a:pt x="3644134" y="2898343"/>
                </a:cubicBezTo>
                <a:cubicBezTo>
                  <a:pt x="3670836" y="2924568"/>
                  <a:pt x="3692424" y="2959632"/>
                  <a:pt x="3708898" y="3003535"/>
                </a:cubicBezTo>
                <a:cubicBezTo>
                  <a:pt x="3725372" y="3047437"/>
                  <a:pt x="3733608" y="3096470"/>
                  <a:pt x="3733608" y="3150632"/>
                </a:cubicBezTo>
                <a:cubicBezTo>
                  <a:pt x="3733608" y="3265794"/>
                  <a:pt x="3699662" y="3360006"/>
                  <a:pt x="3631772" y="3433267"/>
                </a:cubicBezTo>
                <a:cubicBezTo>
                  <a:pt x="3563882" y="3506529"/>
                  <a:pt x="3482584" y="3543159"/>
                  <a:pt x="3387880" y="3543159"/>
                </a:cubicBezTo>
                <a:cubicBezTo>
                  <a:pt x="3300022" y="3543159"/>
                  <a:pt x="3225570" y="3511211"/>
                  <a:pt x="3164526" y="3447314"/>
                </a:cubicBezTo>
                <a:cubicBezTo>
                  <a:pt x="3103482" y="3383417"/>
                  <a:pt x="3068681" y="3297556"/>
                  <a:pt x="3060124" y="3189730"/>
                </a:cubicBezTo>
                <a:lnTo>
                  <a:pt x="3185920" y="3169191"/>
                </a:lnTo>
                <a:cubicBezTo>
                  <a:pt x="3212218" y="3334068"/>
                  <a:pt x="3278820" y="3416507"/>
                  <a:pt x="3385728" y="3416507"/>
                </a:cubicBezTo>
                <a:cubicBezTo>
                  <a:pt x="3443464" y="3416507"/>
                  <a:pt x="3493486" y="3392075"/>
                  <a:pt x="3535794" y="3343212"/>
                </a:cubicBezTo>
                <a:cubicBezTo>
                  <a:pt x="3578100" y="3294349"/>
                  <a:pt x="3599254" y="3231060"/>
                  <a:pt x="3599254" y="3153346"/>
                </a:cubicBezTo>
                <a:cubicBezTo>
                  <a:pt x="3599254" y="3080197"/>
                  <a:pt x="3579856" y="3021334"/>
                  <a:pt x="3541062" y="2976759"/>
                </a:cubicBezTo>
                <a:cubicBezTo>
                  <a:pt x="3502268" y="2932183"/>
                  <a:pt x="3454630" y="2909896"/>
                  <a:pt x="3398150" y="2909896"/>
                </a:cubicBezTo>
                <a:cubicBezTo>
                  <a:pt x="3374188" y="2909896"/>
                  <a:pt x="3344522" y="2915601"/>
                  <a:pt x="3309150" y="2927011"/>
                </a:cubicBezTo>
                <a:lnTo>
                  <a:pt x="3323698" y="2791801"/>
                </a:lnTo>
                <a:lnTo>
                  <a:pt x="3343448" y="2793512"/>
                </a:lnTo>
                <a:cubicBezTo>
                  <a:pt x="3405874" y="2793512"/>
                  <a:pt x="3456556" y="2774440"/>
                  <a:pt x="3495492" y="2736296"/>
                </a:cubicBezTo>
                <a:cubicBezTo>
                  <a:pt x="3534430" y="2698153"/>
                  <a:pt x="3553898" y="2647199"/>
                  <a:pt x="3553898" y="2583436"/>
                </a:cubicBezTo>
                <a:cubicBezTo>
                  <a:pt x="3553898" y="2524798"/>
                  <a:pt x="3537598" y="2477689"/>
                  <a:pt x="3505000" y="2442108"/>
                </a:cubicBezTo>
                <a:cubicBezTo>
                  <a:pt x="3472400" y="2406527"/>
                  <a:pt x="3432656" y="2388737"/>
                  <a:pt x="3385768" y="2388737"/>
                </a:cubicBezTo>
                <a:cubicBezTo>
                  <a:pt x="3337158" y="2388737"/>
                  <a:pt x="3296124" y="2407421"/>
                  <a:pt x="3262664" y="2444789"/>
                </a:cubicBezTo>
                <a:cubicBezTo>
                  <a:pt x="3229206" y="2482157"/>
                  <a:pt x="3207904" y="2538780"/>
                  <a:pt x="3198756" y="2614658"/>
                </a:cubicBezTo>
                <a:lnTo>
                  <a:pt x="3072960" y="2587273"/>
                </a:lnTo>
                <a:cubicBezTo>
                  <a:pt x="3088934" y="2480018"/>
                  <a:pt x="3124876" y="2399006"/>
                  <a:pt x="3180786" y="2344237"/>
                </a:cubicBezTo>
                <a:cubicBezTo>
                  <a:pt x="3236696" y="2289468"/>
                  <a:pt x="3304300" y="2262084"/>
                  <a:pt x="3383602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6" y="2410987"/>
                  <a:pt x="2589020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4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4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6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8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0" y="1610668"/>
                </a:moveTo>
                <a:lnTo>
                  <a:pt x="3586640" y="1754454"/>
                </a:lnTo>
                <a:lnTo>
                  <a:pt x="3671980" y="1754454"/>
                </a:lnTo>
                <a:cubicBezTo>
                  <a:pt x="3698870" y="1754454"/>
                  <a:pt x="3718536" y="1748372"/>
                  <a:pt x="3730976" y="1736206"/>
                </a:cubicBezTo>
                <a:cubicBezTo>
                  <a:pt x="3743416" y="1724041"/>
                  <a:pt x="3749636" y="1705702"/>
                  <a:pt x="3749636" y="1681189"/>
                </a:cubicBezTo>
                <a:cubicBezTo>
                  <a:pt x="3749636" y="1665274"/>
                  <a:pt x="3746572" y="1651645"/>
                  <a:pt x="3740442" y="1640303"/>
                </a:cubicBezTo>
                <a:cubicBezTo>
                  <a:pt x="3734314" y="1628961"/>
                  <a:pt x="3726906" y="1621186"/>
                  <a:pt x="3718216" y="1616979"/>
                </a:cubicBezTo>
                <a:cubicBezTo>
                  <a:pt x="3709526" y="1612771"/>
                  <a:pt x="3693840" y="1610668"/>
                  <a:pt x="3671156" y="1610668"/>
                </a:cubicBezTo>
                <a:close/>
                <a:moveTo>
                  <a:pt x="4224816" y="1607649"/>
                </a:moveTo>
                <a:lnTo>
                  <a:pt x="4224816" y="1740734"/>
                </a:lnTo>
                <a:lnTo>
                  <a:pt x="4318660" y="1740734"/>
                </a:lnTo>
                <a:cubicBezTo>
                  <a:pt x="4339150" y="1740734"/>
                  <a:pt x="4354698" y="1738264"/>
                  <a:pt x="4365308" y="1733325"/>
                </a:cubicBezTo>
                <a:cubicBezTo>
                  <a:pt x="4375920" y="1728386"/>
                  <a:pt x="4384334" y="1720611"/>
                  <a:pt x="4390554" y="1710001"/>
                </a:cubicBezTo>
                <a:cubicBezTo>
                  <a:pt x="4396774" y="1699391"/>
                  <a:pt x="4399884" y="1687043"/>
                  <a:pt x="4399884" y="1672957"/>
                </a:cubicBezTo>
                <a:cubicBezTo>
                  <a:pt x="4399884" y="1652651"/>
                  <a:pt x="4393938" y="1636690"/>
                  <a:pt x="4382048" y="1625074"/>
                </a:cubicBezTo>
                <a:cubicBezTo>
                  <a:pt x="4370156" y="1613457"/>
                  <a:pt x="4352504" y="1607649"/>
                  <a:pt x="4329088" y="1607649"/>
                </a:cubicBezTo>
                <a:close/>
                <a:moveTo>
                  <a:pt x="3018300" y="1605454"/>
                </a:moveTo>
                <a:cubicBezTo>
                  <a:pt x="3014039" y="1631248"/>
                  <a:pt x="3008015" y="1656859"/>
                  <a:pt x="3000228" y="1682287"/>
                </a:cubicBezTo>
                <a:lnTo>
                  <a:pt x="2963532" y="1800279"/>
                </a:lnTo>
                <a:lnTo>
                  <a:pt x="3075899" y="1800279"/>
                </a:lnTo>
                <a:lnTo>
                  <a:pt x="3041616" y="1688872"/>
                </a:lnTo>
                <a:cubicBezTo>
                  <a:pt x="3031009" y="1654663"/>
                  <a:pt x="3023237" y="1626857"/>
                  <a:pt x="3018300" y="1605454"/>
                </a:cubicBezTo>
                <a:close/>
                <a:moveTo>
                  <a:pt x="4181186" y="1563196"/>
                </a:moveTo>
                <a:lnTo>
                  <a:pt x="4327442" y="1563196"/>
                </a:lnTo>
                <a:cubicBezTo>
                  <a:pt x="4357992" y="1563196"/>
                  <a:pt x="4380538" y="1566944"/>
                  <a:pt x="4395082" y="1574440"/>
                </a:cubicBezTo>
                <a:cubicBezTo>
                  <a:pt x="4409624" y="1581936"/>
                  <a:pt x="4421562" y="1594414"/>
                  <a:pt x="4430892" y="1611872"/>
                </a:cubicBezTo>
                <a:cubicBezTo>
                  <a:pt x="4440220" y="1629331"/>
                  <a:pt x="4444886" y="1649578"/>
                  <a:pt x="4444886" y="1672614"/>
                </a:cubicBezTo>
                <a:cubicBezTo>
                  <a:pt x="4444886" y="1702961"/>
                  <a:pt x="4436974" y="1727550"/>
                  <a:pt x="4421150" y="1746381"/>
                </a:cubicBezTo>
                <a:cubicBezTo>
                  <a:pt x="4405326" y="1765212"/>
                  <a:pt x="4382322" y="1777187"/>
                  <a:pt x="4352138" y="1782306"/>
                </a:cubicBezTo>
                <a:cubicBezTo>
                  <a:pt x="4364394" y="1789669"/>
                  <a:pt x="4373724" y="1797124"/>
                  <a:pt x="4380126" y="1804670"/>
                </a:cubicBezTo>
                <a:cubicBezTo>
                  <a:pt x="4393114" y="1820036"/>
                  <a:pt x="4404548" y="1837141"/>
                  <a:pt x="4414428" y="1855983"/>
                </a:cubicBezTo>
                <a:lnTo>
                  <a:pt x="4472052" y="1965469"/>
                </a:lnTo>
                <a:lnTo>
                  <a:pt x="4417172" y="1965469"/>
                </a:lnTo>
                <a:lnTo>
                  <a:pt x="4373180" y="1881824"/>
                </a:lnTo>
                <a:cubicBezTo>
                  <a:pt x="4356136" y="1849099"/>
                  <a:pt x="4343274" y="1827056"/>
                  <a:pt x="4334596" y="1815695"/>
                </a:cubicBezTo>
                <a:cubicBezTo>
                  <a:pt x="4325916" y="1804335"/>
                  <a:pt x="4317510" y="1796684"/>
                  <a:pt x="4309378" y="1792744"/>
                </a:cubicBezTo>
                <a:cubicBezTo>
                  <a:pt x="4301246" y="1788804"/>
                  <a:pt x="4289870" y="1786834"/>
                  <a:pt x="4275250" y="1786834"/>
                </a:cubicBezTo>
                <a:lnTo>
                  <a:pt x="4224816" y="1786834"/>
                </a:lnTo>
                <a:lnTo>
                  <a:pt x="4224816" y="1965469"/>
                </a:lnTo>
                <a:lnTo>
                  <a:pt x="4181186" y="1965469"/>
                </a:lnTo>
                <a:close/>
                <a:moveTo>
                  <a:pt x="3847810" y="1563196"/>
                </a:moveTo>
                <a:lnTo>
                  <a:pt x="3891440" y="1563196"/>
                </a:lnTo>
                <a:lnTo>
                  <a:pt x="3891440" y="1795340"/>
                </a:lnTo>
                <a:cubicBezTo>
                  <a:pt x="3891440" y="1831744"/>
                  <a:pt x="3894276" y="1858087"/>
                  <a:pt x="3899946" y="1874368"/>
                </a:cubicBezTo>
                <a:cubicBezTo>
                  <a:pt x="3905618" y="1890649"/>
                  <a:pt x="3914902" y="1903043"/>
                  <a:pt x="3927798" y="1911549"/>
                </a:cubicBezTo>
                <a:cubicBezTo>
                  <a:pt x="3940696" y="1920056"/>
                  <a:pt x="3956382" y="1924309"/>
                  <a:pt x="3974858" y="1924309"/>
                </a:cubicBezTo>
                <a:cubicBezTo>
                  <a:pt x="4005958" y="1924309"/>
                  <a:pt x="4028504" y="1915528"/>
                  <a:pt x="4042498" y="1897966"/>
                </a:cubicBezTo>
                <a:cubicBezTo>
                  <a:pt x="4056492" y="1880405"/>
                  <a:pt x="4063490" y="1846196"/>
                  <a:pt x="4063490" y="1795340"/>
                </a:cubicBezTo>
                <a:lnTo>
                  <a:pt x="4063490" y="1563196"/>
                </a:lnTo>
                <a:lnTo>
                  <a:pt x="4107120" y="1563196"/>
                </a:lnTo>
                <a:lnTo>
                  <a:pt x="4107120" y="1795614"/>
                </a:lnTo>
                <a:cubicBezTo>
                  <a:pt x="4107120" y="1834580"/>
                  <a:pt x="4103328" y="1866547"/>
                  <a:pt x="4095746" y="1891518"/>
                </a:cubicBezTo>
                <a:cubicBezTo>
                  <a:pt x="4088162" y="1916488"/>
                  <a:pt x="4074364" y="1936200"/>
                  <a:pt x="4054354" y="1950652"/>
                </a:cubicBezTo>
                <a:cubicBezTo>
                  <a:pt x="4034342" y="1965103"/>
                  <a:pt x="4008896" y="1972329"/>
                  <a:pt x="3978014" y="1972329"/>
                </a:cubicBezTo>
                <a:cubicBezTo>
                  <a:pt x="3934522" y="1972329"/>
                  <a:pt x="3901948" y="1959341"/>
                  <a:pt x="3880292" y="1933364"/>
                </a:cubicBezTo>
                <a:cubicBezTo>
                  <a:pt x="3858638" y="1907387"/>
                  <a:pt x="3847810" y="1861471"/>
                  <a:pt x="3847810" y="1795614"/>
                </a:cubicBezTo>
                <a:close/>
                <a:moveTo>
                  <a:pt x="3543010" y="1563196"/>
                </a:moveTo>
                <a:lnTo>
                  <a:pt x="3667314" y="1563196"/>
                </a:lnTo>
                <a:cubicBezTo>
                  <a:pt x="3696584" y="1563196"/>
                  <a:pt x="3718170" y="1565757"/>
                  <a:pt x="3732074" y="1570879"/>
                </a:cubicBezTo>
                <a:cubicBezTo>
                  <a:pt x="3751098" y="1577831"/>
                  <a:pt x="3766282" y="1590728"/>
                  <a:pt x="3777624" y="1609570"/>
                </a:cubicBezTo>
                <a:cubicBezTo>
                  <a:pt x="3788966" y="1628412"/>
                  <a:pt x="3794636" y="1651554"/>
                  <a:pt x="3794636" y="1678994"/>
                </a:cubicBezTo>
                <a:cubicBezTo>
                  <a:pt x="3794636" y="1715215"/>
                  <a:pt x="3785398" y="1744759"/>
                  <a:pt x="3766922" y="1767625"/>
                </a:cubicBezTo>
                <a:cubicBezTo>
                  <a:pt x="3748446" y="1790492"/>
                  <a:pt x="3716524" y="1801926"/>
                  <a:pt x="3671156" y="1801926"/>
                </a:cubicBezTo>
                <a:lnTo>
                  <a:pt x="3586640" y="1801926"/>
                </a:lnTo>
                <a:lnTo>
                  <a:pt x="3586640" y="1965469"/>
                </a:lnTo>
                <a:lnTo>
                  <a:pt x="3543010" y="1965469"/>
                </a:lnTo>
                <a:close/>
                <a:moveTo>
                  <a:pt x="3208538" y="1563196"/>
                </a:moveTo>
                <a:lnTo>
                  <a:pt x="3253266" y="1563196"/>
                </a:lnTo>
                <a:lnTo>
                  <a:pt x="3426688" y="1879659"/>
                </a:lnTo>
                <a:lnTo>
                  <a:pt x="3426688" y="1563196"/>
                </a:lnTo>
                <a:lnTo>
                  <a:pt x="3468396" y="1563196"/>
                </a:lnTo>
                <a:lnTo>
                  <a:pt x="3468396" y="1965469"/>
                </a:lnTo>
                <a:lnTo>
                  <a:pt x="3423668" y="1965469"/>
                </a:lnTo>
                <a:lnTo>
                  <a:pt x="3250522" y="1648947"/>
                </a:lnTo>
                <a:lnTo>
                  <a:pt x="3250522" y="1965469"/>
                </a:lnTo>
                <a:lnTo>
                  <a:pt x="3208538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8" y="1563196"/>
                </a:lnTo>
                <a:lnTo>
                  <a:pt x="3042774" y="1563196"/>
                </a:lnTo>
                <a:lnTo>
                  <a:pt x="3177866" y="1965469"/>
                </a:lnTo>
                <a:lnTo>
                  <a:pt x="3127920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6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6" y="1965469"/>
                </a:lnTo>
                <a:lnTo>
                  <a:pt x="2284776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8" y="320412"/>
                </a:moveTo>
                <a:lnTo>
                  <a:pt x="3129018" y="322217"/>
                </a:lnTo>
                <a:lnTo>
                  <a:pt x="3104420" y="371950"/>
                </a:lnTo>
                <a:cubicBezTo>
                  <a:pt x="3060563" y="474591"/>
                  <a:pt x="3033709" y="612560"/>
                  <a:pt x="3033710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51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51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2" y="5615218"/>
                </a:lnTo>
                <a:lnTo>
                  <a:pt x="3033711" y="5636522"/>
                </a:lnTo>
                <a:cubicBezTo>
                  <a:pt x="3033710" y="5788239"/>
                  <a:pt x="3060563" y="5926208"/>
                  <a:pt x="3104420" y="6028847"/>
                </a:cubicBezTo>
                <a:lnTo>
                  <a:pt x="3129018" y="6078583"/>
                </a:lnTo>
                <a:lnTo>
                  <a:pt x="3200398" y="6080388"/>
                </a:lnTo>
                <a:lnTo>
                  <a:pt x="3271776" y="6078583"/>
                </a:lnTo>
                <a:lnTo>
                  <a:pt x="3296374" y="6028848"/>
                </a:lnTo>
                <a:cubicBezTo>
                  <a:pt x="3340232" y="5926207"/>
                  <a:pt x="3367084" y="5788240"/>
                  <a:pt x="3367084" y="5636523"/>
                </a:cubicBezTo>
                <a:lnTo>
                  <a:pt x="3365584" y="5615219"/>
                </a:lnTo>
                <a:lnTo>
                  <a:pt x="3448154" y="5611049"/>
                </a:lnTo>
                <a:lnTo>
                  <a:pt x="3478484" y="5606421"/>
                </a:lnTo>
                <a:lnTo>
                  <a:pt x="3533498" y="5601509"/>
                </a:lnTo>
                <a:lnTo>
                  <a:pt x="3571808" y="5594255"/>
                </a:lnTo>
                <a:lnTo>
                  <a:pt x="3571780" y="5594130"/>
                </a:lnTo>
                <a:lnTo>
                  <a:pt x="3584912" y="5592675"/>
                </a:lnTo>
                <a:lnTo>
                  <a:pt x="3625234" y="5584024"/>
                </a:lnTo>
                <a:lnTo>
                  <a:pt x="3666244" y="5577765"/>
                </a:lnTo>
                <a:lnTo>
                  <a:pt x="3669908" y="5596659"/>
                </a:lnTo>
                <a:cubicBezTo>
                  <a:pt x="3709174" y="5743205"/>
                  <a:pt x="3770822" y="5869522"/>
                  <a:pt x="3839750" y="5957315"/>
                </a:cubicBezTo>
                <a:lnTo>
                  <a:pt x="3876382" y="5998989"/>
                </a:lnTo>
                <a:lnTo>
                  <a:pt x="3945796" y="5982258"/>
                </a:lnTo>
                <a:lnTo>
                  <a:pt x="4014274" y="5962039"/>
                </a:lnTo>
                <a:lnTo>
                  <a:pt x="4025162" y="5907633"/>
                </a:lnTo>
                <a:cubicBezTo>
                  <a:pt x="4040962" y="5797140"/>
                  <a:pt x="4031188" y="5656922"/>
                  <a:pt x="3991922" y="5510374"/>
                </a:cubicBezTo>
                <a:lnTo>
                  <a:pt x="3985270" y="5491086"/>
                </a:lnTo>
                <a:lnTo>
                  <a:pt x="4017550" y="5479272"/>
                </a:lnTo>
                <a:lnTo>
                  <a:pt x="4051376" y="5468352"/>
                </a:lnTo>
                <a:lnTo>
                  <a:pt x="4051376" y="5468351"/>
                </a:lnTo>
                <a:lnTo>
                  <a:pt x="4037296" y="5472896"/>
                </a:lnTo>
                <a:lnTo>
                  <a:pt x="4062508" y="5462818"/>
                </a:lnTo>
                <a:lnTo>
                  <a:pt x="4143604" y="5433136"/>
                </a:lnTo>
                <a:lnTo>
                  <a:pt x="4176980" y="5417057"/>
                </a:lnTo>
                <a:lnTo>
                  <a:pt x="4192506" y="5410852"/>
                </a:lnTo>
                <a:lnTo>
                  <a:pt x="4190976" y="5411634"/>
                </a:lnTo>
                <a:lnTo>
                  <a:pt x="4178668" y="5416439"/>
                </a:lnTo>
                <a:lnTo>
                  <a:pt x="4178670" y="5416442"/>
                </a:lnTo>
                <a:lnTo>
                  <a:pt x="4190976" y="5411639"/>
                </a:lnTo>
                <a:lnTo>
                  <a:pt x="4234804" y="5389202"/>
                </a:lnTo>
                <a:lnTo>
                  <a:pt x="4264944" y="5374684"/>
                </a:lnTo>
                <a:lnTo>
                  <a:pt x="4274106" y="5393488"/>
                </a:lnTo>
                <a:cubicBezTo>
                  <a:pt x="4349964" y="5524879"/>
                  <a:pt x="4442202" y="5630938"/>
                  <a:pt x="4531504" y="5697898"/>
                </a:cubicBezTo>
                <a:lnTo>
                  <a:pt x="4577674" y="5728671"/>
                </a:lnTo>
                <a:lnTo>
                  <a:pt x="4640392" y="5694544"/>
                </a:lnTo>
                <a:lnTo>
                  <a:pt x="4701306" y="5657292"/>
                </a:lnTo>
                <a:lnTo>
                  <a:pt x="4697742" y="5601921"/>
                </a:lnTo>
                <a:cubicBezTo>
                  <a:pt x="4684404" y="5491102"/>
                  <a:pt x="4638672" y="5358192"/>
                  <a:pt x="4562816" y="5226803"/>
                </a:cubicBezTo>
                <a:lnTo>
                  <a:pt x="4552426" y="5211415"/>
                </a:lnTo>
                <a:lnTo>
                  <a:pt x="4555212" y="5209722"/>
                </a:lnTo>
                <a:lnTo>
                  <a:pt x="4593550" y="5181053"/>
                </a:lnTo>
                <a:lnTo>
                  <a:pt x="4618016" y="5165232"/>
                </a:lnTo>
                <a:lnTo>
                  <a:pt x="4618394" y="5164987"/>
                </a:lnTo>
                <a:lnTo>
                  <a:pt x="4620098" y="5163886"/>
                </a:lnTo>
                <a:lnTo>
                  <a:pt x="4630414" y="5155629"/>
                </a:lnTo>
                <a:lnTo>
                  <a:pt x="4620098" y="5163885"/>
                </a:lnTo>
                <a:lnTo>
                  <a:pt x="4618394" y="5164987"/>
                </a:lnTo>
                <a:lnTo>
                  <a:pt x="4618018" y="5165230"/>
                </a:lnTo>
                <a:lnTo>
                  <a:pt x="4680698" y="5115885"/>
                </a:lnTo>
                <a:lnTo>
                  <a:pt x="4741754" y="5070228"/>
                </a:lnTo>
                <a:lnTo>
                  <a:pt x="4791428" y="5025082"/>
                </a:lnTo>
                <a:lnTo>
                  <a:pt x="4805136" y="5040865"/>
                </a:lnTo>
                <a:cubicBezTo>
                  <a:pt x="4912414" y="5148144"/>
                  <a:pt x="5028962" y="5226715"/>
                  <a:pt x="5132548" y="5268282"/>
                </a:cubicBezTo>
                <a:lnTo>
                  <a:pt x="5185112" y="5286057"/>
                </a:lnTo>
                <a:lnTo>
                  <a:pt x="5236862" y="5236858"/>
                </a:lnTo>
                <a:lnTo>
                  <a:pt x="5286056" y="5185110"/>
                </a:lnTo>
                <a:lnTo>
                  <a:pt x="5268282" y="5132550"/>
                </a:lnTo>
                <a:cubicBezTo>
                  <a:pt x="5226718" y="5028960"/>
                  <a:pt x="5148146" y="4912414"/>
                  <a:pt x="5040866" y="4805134"/>
                </a:cubicBezTo>
                <a:lnTo>
                  <a:pt x="5025082" y="4791427"/>
                </a:lnTo>
                <a:lnTo>
                  <a:pt x="5070228" y="4741755"/>
                </a:lnTo>
                <a:lnTo>
                  <a:pt x="5076750" y="4733033"/>
                </a:lnTo>
                <a:lnTo>
                  <a:pt x="5076756" y="4733027"/>
                </a:lnTo>
                <a:lnTo>
                  <a:pt x="5076754" y="4733029"/>
                </a:lnTo>
                <a:lnTo>
                  <a:pt x="5077666" y="4732020"/>
                </a:lnTo>
                <a:lnTo>
                  <a:pt x="5079912" y="4729535"/>
                </a:lnTo>
                <a:lnTo>
                  <a:pt x="5087740" y="4718891"/>
                </a:lnTo>
                <a:lnTo>
                  <a:pt x="5088260" y="4719370"/>
                </a:lnTo>
                <a:lnTo>
                  <a:pt x="5088946" y="4720003"/>
                </a:lnTo>
                <a:lnTo>
                  <a:pt x="5088946" y="4720002"/>
                </a:lnTo>
                <a:lnTo>
                  <a:pt x="5088260" y="4719370"/>
                </a:lnTo>
                <a:lnTo>
                  <a:pt x="5087740" y="4718890"/>
                </a:lnTo>
                <a:lnTo>
                  <a:pt x="5087740" y="4718891"/>
                </a:lnTo>
                <a:lnTo>
                  <a:pt x="5087738" y="4718889"/>
                </a:lnTo>
                <a:lnTo>
                  <a:pt x="5079912" y="4729534"/>
                </a:lnTo>
                <a:lnTo>
                  <a:pt x="5077666" y="4732020"/>
                </a:lnTo>
                <a:lnTo>
                  <a:pt x="5076756" y="4733027"/>
                </a:lnTo>
                <a:lnTo>
                  <a:pt x="5084866" y="4722179"/>
                </a:lnTo>
                <a:lnTo>
                  <a:pt x="5112846" y="4689674"/>
                </a:lnTo>
                <a:lnTo>
                  <a:pt x="5170328" y="4607892"/>
                </a:lnTo>
                <a:lnTo>
                  <a:pt x="5181058" y="4593545"/>
                </a:lnTo>
                <a:lnTo>
                  <a:pt x="5163884" y="4620101"/>
                </a:lnTo>
                <a:lnTo>
                  <a:pt x="5155628" y="4630416"/>
                </a:lnTo>
                <a:lnTo>
                  <a:pt x="5155628" y="4630417"/>
                </a:lnTo>
                <a:lnTo>
                  <a:pt x="5163884" y="4620101"/>
                </a:lnTo>
                <a:lnTo>
                  <a:pt x="5181064" y="4593537"/>
                </a:lnTo>
                <a:lnTo>
                  <a:pt x="5209722" y="4555211"/>
                </a:lnTo>
                <a:lnTo>
                  <a:pt x="5211414" y="4552427"/>
                </a:lnTo>
                <a:lnTo>
                  <a:pt x="5226802" y="4562819"/>
                </a:lnTo>
                <a:cubicBezTo>
                  <a:pt x="5358192" y="4638677"/>
                  <a:pt x="5491104" y="4684405"/>
                  <a:pt x="5601922" y="4697745"/>
                </a:cubicBezTo>
                <a:lnTo>
                  <a:pt x="5657292" y="4701310"/>
                </a:lnTo>
                <a:lnTo>
                  <a:pt x="5694544" y="4640395"/>
                </a:lnTo>
                <a:lnTo>
                  <a:pt x="5728670" y="4577678"/>
                </a:lnTo>
                <a:lnTo>
                  <a:pt x="5697898" y="4531507"/>
                </a:lnTo>
                <a:cubicBezTo>
                  <a:pt x="5630938" y="4442206"/>
                  <a:pt x="5524880" y="4349967"/>
                  <a:pt x="5393490" y="4274108"/>
                </a:cubicBezTo>
                <a:lnTo>
                  <a:pt x="5374682" y="4264946"/>
                </a:lnTo>
                <a:lnTo>
                  <a:pt x="5389186" y="4234839"/>
                </a:lnTo>
                <a:lnTo>
                  <a:pt x="5410438" y="4193324"/>
                </a:lnTo>
                <a:lnTo>
                  <a:pt x="5410468" y="4193263"/>
                </a:lnTo>
                <a:lnTo>
                  <a:pt x="5393242" y="4226911"/>
                </a:lnTo>
                <a:lnTo>
                  <a:pt x="5395658" y="4221404"/>
                </a:lnTo>
                <a:lnTo>
                  <a:pt x="5433136" y="4143603"/>
                </a:lnTo>
                <a:lnTo>
                  <a:pt x="5450116" y="4097213"/>
                </a:lnTo>
                <a:lnTo>
                  <a:pt x="5459522" y="4075762"/>
                </a:lnTo>
                <a:lnTo>
                  <a:pt x="5459122" y="4075638"/>
                </a:lnTo>
                <a:lnTo>
                  <a:pt x="5464428" y="4063537"/>
                </a:lnTo>
                <a:lnTo>
                  <a:pt x="5479284" y="4017518"/>
                </a:lnTo>
                <a:lnTo>
                  <a:pt x="5491086" y="3985268"/>
                </a:lnTo>
                <a:lnTo>
                  <a:pt x="5510376" y="3991922"/>
                </a:lnTo>
                <a:cubicBezTo>
                  <a:pt x="5656922" y="4031189"/>
                  <a:pt x="5797140" y="4040959"/>
                  <a:pt x="5907634" y="4025162"/>
                </a:cubicBezTo>
                <a:lnTo>
                  <a:pt x="5962040" y="4014274"/>
                </a:lnTo>
                <a:lnTo>
                  <a:pt x="5982258" y="3945794"/>
                </a:lnTo>
                <a:lnTo>
                  <a:pt x="5998988" y="3876381"/>
                </a:lnTo>
                <a:lnTo>
                  <a:pt x="5957316" y="3839749"/>
                </a:lnTo>
                <a:cubicBezTo>
                  <a:pt x="5869524" y="3770820"/>
                  <a:pt x="5743206" y="3709174"/>
                  <a:pt x="5596660" y="3669907"/>
                </a:cubicBezTo>
                <a:lnTo>
                  <a:pt x="5577766" y="3666244"/>
                </a:lnTo>
                <a:lnTo>
                  <a:pt x="5584022" y="3625242"/>
                </a:lnTo>
                <a:lnTo>
                  <a:pt x="5592674" y="3584913"/>
                </a:lnTo>
                <a:lnTo>
                  <a:pt x="5594130" y="3571780"/>
                </a:lnTo>
                <a:lnTo>
                  <a:pt x="5595022" y="3571981"/>
                </a:lnTo>
                <a:lnTo>
                  <a:pt x="5595020" y="3571980"/>
                </a:lnTo>
                <a:lnTo>
                  <a:pt x="5594434" y="3571848"/>
                </a:lnTo>
                <a:lnTo>
                  <a:pt x="5600432" y="3517727"/>
                </a:lnTo>
                <a:lnTo>
                  <a:pt x="5611050" y="3448154"/>
                </a:lnTo>
                <a:lnTo>
                  <a:pt x="5615218" y="3365584"/>
                </a:lnTo>
                <a:lnTo>
                  <a:pt x="5636524" y="3367084"/>
                </a:lnTo>
                <a:cubicBezTo>
                  <a:pt x="5788240" y="3367084"/>
                  <a:pt x="5926208" y="3340231"/>
                  <a:pt x="6028848" y="3296374"/>
                </a:cubicBezTo>
                <a:lnTo>
                  <a:pt x="6078584" y="3271776"/>
                </a:lnTo>
                <a:lnTo>
                  <a:pt x="6080390" y="3200396"/>
                </a:lnTo>
                <a:lnTo>
                  <a:pt x="6078584" y="3129020"/>
                </a:lnTo>
                <a:lnTo>
                  <a:pt x="6028848" y="3104421"/>
                </a:lnTo>
                <a:cubicBezTo>
                  <a:pt x="5926210" y="3060564"/>
                  <a:pt x="5788240" y="3033712"/>
                  <a:pt x="5636524" y="3033712"/>
                </a:cubicBezTo>
                <a:lnTo>
                  <a:pt x="5615218" y="3035211"/>
                </a:lnTo>
                <a:lnTo>
                  <a:pt x="5611050" y="2952646"/>
                </a:lnTo>
                <a:lnTo>
                  <a:pt x="5605348" y="2915284"/>
                </a:lnTo>
                <a:lnTo>
                  <a:pt x="5601084" y="2867547"/>
                </a:lnTo>
                <a:lnTo>
                  <a:pt x="5585502" y="2785252"/>
                </a:lnTo>
                <a:lnTo>
                  <a:pt x="5584026" y="2775578"/>
                </a:lnTo>
                <a:lnTo>
                  <a:pt x="5592674" y="2815887"/>
                </a:lnTo>
                <a:lnTo>
                  <a:pt x="5592674" y="2815885"/>
                </a:lnTo>
                <a:lnTo>
                  <a:pt x="5584026" y="2775575"/>
                </a:lnTo>
                <a:lnTo>
                  <a:pt x="5577766" y="2734553"/>
                </a:lnTo>
                <a:lnTo>
                  <a:pt x="5596658" y="2730890"/>
                </a:lnTo>
                <a:cubicBezTo>
                  <a:pt x="5743204" y="2691623"/>
                  <a:pt x="5869522" y="2629977"/>
                  <a:pt x="5957314" y="2561050"/>
                </a:cubicBezTo>
                <a:lnTo>
                  <a:pt x="5998988" y="2524417"/>
                </a:lnTo>
                <a:lnTo>
                  <a:pt x="5982256" y="2455001"/>
                </a:lnTo>
                <a:lnTo>
                  <a:pt x="5962040" y="2386522"/>
                </a:lnTo>
                <a:lnTo>
                  <a:pt x="5907632" y="2375634"/>
                </a:lnTo>
                <a:cubicBezTo>
                  <a:pt x="5797140" y="2359837"/>
                  <a:pt x="5656920" y="2369608"/>
                  <a:pt x="5510376" y="2408875"/>
                </a:cubicBezTo>
                <a:lnTo>
                  <a:pt x="5491086" y="2415527"/>
                </a:lnTo>
                <a:lnTo>
                  <a:pt x="5479282" y="2383279"/>
                </a:lnTo>
                <a:lnTo>
                  <a:pt x="5475102" y="2370329"/>
                </a:lnTo>
                <a:lnTo>
                  <a:pt x="5468478" y="2353758"/>
                </a:lnTo>
                <a:lnTo>
                  <a:pt x="5433136" y="2257197"/>
                </a:lnTo>
                <a:lnTo>
                  <a:pt x="5413990" y="2217451"/>
                </a:lnTo>
                <a:lnTo>
                  <a:pt x="5408456" y="2203606"/>
                </a:lnTo>
                <a:lnTo>
                  <a:pt x="5389220" y="2166033"/>
                </a:lnTo>
                <a:lnTo>
                  <a:pt x="5374682" y="2135854"/>
                </a:lnTo>
                <a:lnTo>
                  <a:pt x="5393488" y="2126692"/>
                </a:lnTo>
                <a:cubicBezTo>
                  <a:pt x="5524878" y="2050835"/>
                  <a:pt x="5630936" y="1958594"/>
                  <a:pt x="5697896" y="1869292"/>
                </a:cubicBezTo>
                <a:lnTo>
                  <a:pt x="5728670" y="1823122"/>
                </a:lnTo>
                <a:lnTo>
                  <a:pt x="5694542" y="1760403"/>
                </a:lnTo>
                <a:lnTo>
                  <a:pt x="5657290" y="1699489"/>
                </a:lnTo>
                <a:lnTo>
                  <a:pt x="5601920" y="1703055"/>
                </a:lnTo>
                <a:cubicBezTo>
                  <a:pt x="5491102" y="1716392"/>
                  <a:pt x="5358190" y="1762123"/>
                  <a:pt x="5226800" y="1837981"/>
                </a:cubicBezTo>
                <a:lnTo>
                  <a:pt x="5211412" y="1848371"/>
                </a:lnTo>
                <a:lnTo>
                  <a:pt x="5209722" y="1845589"/>
                </a:lnTo>
                <a:lnTo>
                  <a:pt x="5181064" y="1807263"/>
                </a:lnTo>
                <a:lnTo>
                  <a:pt x="5168092" y="1787205"/>
                </a:lnTo>
                <a:lnTo>
                  <a:pt x="5127656" y="1735845"/>
                </a:lnTo>
                <a:lnTo>
                  <a:pt x="5070228" y="1659046"/>
                </a:lnTo>
                <a:lnTo>
                  <a:pt x="5025082" y="1609372"/>
                </a:lnTo>
                <a:lnTo>
                  <a:pt x="5040866" y="1595667"/>
                </a:lnTo>
                <a:cubicBezTo>
                  <a:pt x="5148144" y="1488388"/>
                  <a:pt x="5226716" y="1371840"/>
                  <a:pt x="5268280" y="1268253"/>
                </a:cubicBezTo>
                <a:lnTo>
                  <a:pt x="5286056" y="1215690"/>
                </a:lnTo>
                <a:lnTo>
                  <a:pt x="5236858" y="1163941"/>
                </a:lnTo>
                <a:lnTo>
                  <a:pt x="5185112" y="1114746"/>
                </a:lnTo>
                <a:lnTo>
                  <a:pt x="5132550" y="1132520"/>
                </a:lnTo>
                <a:cubicBezTo>
                  <a:pt x="5028960" y="1174084"/>
                  <a:pt x="4912414" y="1252657"/>
                  <a:pt x="4805134" y="1359937"/>
                </a:cubicBezTo>
                <a:lnTo>
                  <a:pt x="4791428" y="1375719"/>
                </a:lnTo>
                <a:lnTo>
                  <a:pt x="4741754" y="1330572"/>
                </a:lnTo>
                <a:lnTo>
                  <a:pt x="4716718" y="1311852"/>
                </a:lnTo>
                <a:lnTo>
                  <a:pt x="4689246" y="1288203"/>
                </a:lnTo>
                <a:lnTo>
                  <a:pt x="4620094" y="1239597"/>
                </a:lnTo>
                <a:lnTo>
                  <a:pt x="4555212" y="1191078"/>
                </a:lnTo>
                <a:lnTo>
                  <a:pt x="4552426" y="1189386"/>
                </a:lnTo>
                <a:lnTo>
                  <a:pt x="4562816" y="1173999"/>
                </a:lnTo>
                <a:cubicBezTo>
                  <a:pt x="4638674" y="1042610"/>
                  <a:pt x="4684404" y="909700"/>
                  <a:pt x="4697742" y="798881"/>
                </a:cubicBezTo>
                <a:lnTo>
                  <a:pt x="4701308" y="743509"/>
                </a:lnTo>
                <a:lnTo>
                  <a:pt x="4640392" y="706257"/>
                </a:lnTo>
                <a:lnTo>
                  <a:pt x="4577676" y="672131"/>
                </a:lnTo>
                <a:lnTo>
                  <a:pt x="4531504" y="702904"/>
                </a:lnTo>
                <a:cubicBezTo>
                  <a:pt x="4442202" y="769864"/>
                  <a:pt x="4349964" y="875922"/>
                  <a:pt x="4274104" y="1007313"/>
                </a:cubicBezTo>
                <a:lnTo>
                  <a:pt x="4264946" y="1026118"/>
                </a:lnTo>
                <a:lnTo>
                  <a:pt x="4234730" y="1011563"/>
                </a:lnTo>
                <a:lnTo>
                  <a:pt x="4232818" y="1010583"/>
                </a:lnTo>
                <a:lnTo>
                  <a:pt x="4231480" y="1009997"/>
                </a:lnTo>
                <a:lnTo>
                  <a:pt x="4143604" y="967664"/>
                </a:lnTo>
                <a:lnTo>
                  <a:pt x="4091228" y="948495"/>
                </a:lnTo>
                <a:lnTo>
                  <a:pt x="4075644" y="941661"/>
                </a:lnTo>
                <a:lnTo>
                  <a:pt x="4075638" y="941681"/>
                </a:lnTo>
                <a:lnTo>
                  <a:pt x="4063538" y="936376"/>
                </a:lnTo>
                <a:lnTo>
                  <a:pt x="4017594" y="921545"/>
                </a:lnTo>
                <a:lnTo>
                  <a:pt x="3985270" y="909714"/>
                </a:lnTo>
                <a:lnTo>
                  <a:pt x="3991922" y="890428"/>
                </a:lnTo>
                <a:cubicBezTo>
                  <a:pt x="4031190" y="743880"/>
                  <a:pt x="4040960" y="603661"/>
                  <a:pt x="4025162" y="493169"/>
                </a:cubicBezTo>
                <a:lnTo>
                  <a:pt x="4014276" y="438762"/>
                </a:lnTo>
                <a:lnTo>
                  <a:pt x="3945794" y="418544"/>
                </a:lnTo>
                <a:lnTo>
                  <a:pt x="3876382" y="401812"/>
                </a:lnTo>
                <a:lnTo>
                  <a:pt x="3839748" y="443487"/>
                </a:lnTo>
                <a:cubicBezTo>
                  <a:pt x="3770820" y="531278"/>
                  <a:pt x="3709174" y="657597"/>
                  <a:pt x="3669908" y="804142"/>
                </a:cubicBezTo>
                <a:lnTo>
                  <a:pt x="3666244" y="823035"/>
                </a:lnTo>
                <a:lnTo>
                  <a:pt x="3625206" y="816772"/>
                </a:lnTo>
                <a:lnTo>
                  <a:pt x="3584914" y="808128"/>
                </a:lnTo>
                <a:lnTo>
                  <a:pt x="3571780" y="806671"/>
                </a:lnTo>
                <a:lnTo>
                  <a:pt x="3572002" y="805688"/>
                </a:lnTo>
                <a:lnTo>
                  <a:pt x="3572002" y="805687"/>
                </a:lnTo>
                <a:lnTo>
                  <a:pt x="3571784" y="806651"/>
                </a:lnTo>
                <a:lnTo>
                  <a:pt x="3524734" y="801438"/>
                </a:lnTo>
                <a:lnTo>
                  <a:pt x="3448154" y="789751"/>
                </a:lnTo>
                <a:lnTo>
                  <a:pt x="3365584" y="785581"/>
                </a:lnTo>
                <a:lnTo>
                  <a:pt x="3367084" y="764276"/>
                </a:lnTo>
                <a:cubicBezTo>
                  <a:pt x="3367084" y="612560"/>
                  <a:pt x="3340232" y="474591"/>
                  <a:pt x="3296374" y="371951"/>
                </a:cubicBezTo>
                <a:lnTo>
                  <a:pt x="3271776" y="322217"/>
                </a:lnTo>
                <a:close/>
                <a:moveTo>
                  <a:pt x="3200398" y="228971"/>
                </a:moveTo>
                <a:lnTo>
                  <a:pt x="3296614" y="231404"/>
                </a:lnTo>
                <a:lnTo>
                  <a:pt x="3296616" y="231404"/>
                </a:lnTo>
                <a:lnTo>
                  <a:pt x="3297744" y="231433"/>
                </a:lnTo>
                <a:lnTo>
                  <a:pt x="3299556" y="233404"/>
                </a:lnTo>
                <a:lnTo>
                  <a:pt x="3302356" y="235310"/>
                </a:lnTo>
                <a:lnTo>
                  <a:pt x="3313634" y="248727"/>
                </a:lnTo>
                <a:lnTo>
                  <a:pt x="3336220" y="273308"/>
                </a:lnTo>
                <a:lnTo>
                  <a:pt x="3340356" y="280516"/>
                </a:lnTo>
                <a:lnTo>
                  <a:pt x="3346850" y="288241"/>
                </a:lnTo>
                <a:lnTo>
                  <a:pt x="3367508" y="325595"/>
                </a:lnTo>
                <a:lnTo>
                  <a:pt x="3366164" y="325492"/>
                </a:lnTo>
                <a:lnTo>
                  <a:pt x="3387824" y="363240"/>
                </a:lnTo>
                <a:cubicBezTo>
                  <a:pt x="3422400" y="440849"/>
                  <a:pt x="3447024" y="539850"/>
                  <a:pt x="3457174" y="650333"/>
                </a:cubicBezTo>
                <a:lnTo>
                  <a:pt x="3459528" y="702320"/>
                </a:lnTo>
                <a:lnTo>
                  <a:pt x="3597524" y="717608"/>
                </a:lnTo>
                <a:lnTo>
                  <a:pt x="3596686" y="720250"/>
                </a:lnTo>
                <a:lnTo>
                  <a:pt x="3596686" y="720251"/>
                </a:lnTo>
                <a:lnTo>
                  <a:pt x="3597524" y="717608"/>
                </a:lnTo>
                <a:lnTo>
                  <a:pt x="3597524" y="717608"/>
                </a:lnTo>
                <a:lnTo>
                  <a:pt x="3612376" y="670765"/>
                </a:lnTo>
                <a:cubicBezTo>
                  <a:pt x="3650778" y="566673"/>
                  <a:pt x="3700186" y="477419"/>
                  <a:pt x="3753670" y="411403"/>
                </a:cubicBezTo>
                <a:lnTo>
                  <a:pt x="3784360" y="380548"/>
                </a:lnTo>
                <a:lnTo>
                  <a:pt x="3783036" y="380299"/>
                </a:lnTo>
                <a:lnTo>
                  <a:pt x="3812658" y="349565"/>
                </a:lnTo>
                <a:lnTo>
                  <a:pt x="3820930" y="343784"/>
                </a:lnTo>
                <a:lnTo>
                  <a:pt x="3826790" y="337892"/>
                </a:lnTo>
                <a:lnTo>
                  <a:pt x="3854970" y="319994"/>
                </a:lnTo>
                <a:lnTo>
                  <a:pt x="3869336" y="309954"/>
                </a:lnTo>
                <a:lnTo>
                  <a:pt x="3872534" y="308839"/>
                </a:lnTo>
                <a:lnTo>
                  <a:pt x="3874794" y="307402"/>
                </a:lnTo>
                <a:lnTo>
                  <a:pt x="3875892" y="307668"/>
                </a:lnTo>
                <a:lnTo>
                  <a:pt x="3875892" y="307666"/>
                </a:lnTo>
                <a:lnTo>
                  <a:pt x="3969460" y="330220"/>
                </a:lnTo>
                <a:lnTo>
                  <a:pt x="3969462" y="330220"/>
                </a:lnTo>
                <a:lnTo>
                  <a:pt x="3974988" y="331852"/>
                </a:lnTo>
                <a:lnTo>
                  <a:pt x="4061768" y="357471"/>
                </a:lnTo>
                <a:lnTo>
                  <a:pt x="4062854" y="357793"/>
                </a:lnTo>
                <a:lnTo>
                  <a:pt x="4064094" y="360170"/>
                </a:lnTo>
                <a:lnTo>
                  <a:pt x="4066304" y="362731"/>
                </a:lnTo>
                <a:lnTo>
                  <a:pt x="4073714" y="378584"/>
                </a:lnTo>
                <a:lnTo>
                  <a:pt x="4089182" y="408199"/>
                </a:lnTo>
                <a:lnTo>
                  <a:pt x="4091316" y="416243"/>
                </a:lnTo>
                <a:lnTo>
                  <a:pt x="4095582" y="425373"/>
                </a:lnTo>
                <a:lnTo>
                  <a:pt x="4105868" y="466802"/>
                </a:lnTo>
                <a:lnTo>
                  <a:pt x="4104598" y="466358"/>
                </a:lnTo>
                <a:lnTo>
                  <a:pt x="4115750" y="508423"/>
                </a:lnTo>
                <a:cubicBezTo>
                  <a:pt x="4129062" y="592336"/>
                  <a:pt x="4127224" y="694336"/>
                  <a:pt x="4108434" y="803682"/>
                </a:cubicBezTo>
                <a:lnTo>
                  <a:pt x="4097534" y="853225"/>
                </a:lnTo>
                <a:lnTo>
                  <a:pt x="4097496" y="853399"/>
                </a:lnTo>
                <a:lnTo>
                  <a:pt x="4097496" y="853399"/>
                </a:lnTo>
                <a:lnTo>
                  <a:pt x="4097534" y="853225"/>
                </a:lnTo>
                <a:lnTo>
                  <a:pt x="4097876" y="851677"/>
                </a:lnTo>
                <a:lnTo>
                  <a:pt x="4225026" y="907433"/>
                </a:lnTo>
                <a:lnTo>
                  <a:pt x="4253056" y="863589"/>
                </a:lnTo>
                <a:cubicBezTo>
                  <a:pt x="4317090" y="772983"/>
                  <a:pt x="4387914" y="699558"/>
                  <a:pt x="4456662" y="649635"/>
                </a:cubicBezTo>
                <a:lnTo>
                  <a:pt x="4494294" y="627775"/>
                </a:lnTo>
                <a:lnTo>
                  <a:pt x="4493080" y="627192"/>
                </a:lnTo>
                <a:lnTo>
                  <a:pt x="4529648" y="605169"/>
                </a:lnTo>
                <a:lnTo>
                  <a:pt x="4539132" y="601727"/>
                </a:lnTo>
                <a:lnTo>
                  <a:pt x="4546318" y="597552"/>
                </a:lnTo>
                <a:lnTo>
                  <a:pt x="4578170" y="587557"/>
                </a:lnTo>
                <a:lnTo>
                  <a:pt x="4594644" y="581578"/>
                </a:lnTo>
                <a:lnTo>
                  <a:pt x="4598022" y="581329"/>
                </a:lnTo>
                <a:lnTo>
                  <a:pt x="4600578" y="580527"/>
                </a:lnTo>
                <a:lnTo>
                  <a:pt x="4601568" y="581066"/>
                </a:lnTo>
                <a:lnTo>
                  <a:pt x="4601570" y="581066"/>
                </a:lnTo>
                <a:lnTo>
                  <a:pt x="4686112" y="627068"/>
                </a:lnTo>
                <a:lnTo>
                  <a:pt x="4686114" y="627067"/>
                </a:lnTo>
                <a:lnTo>
                  <a:pt x="4691030" y="630074"/>
                </a:lnTo>
                <a:lnTo>
                  <a:pt x="4768222" y="677282"/>
                </a:lnTo>
                <a:lnTo>
                  <a:pt x="4769186" y="677873"/>
                </a:lnTo>
                <a:lnTo>
                  <a:pt x="4769770" y="680491"/>
                </a:lnTo>
                <a:lnTo>
                  <a:pt x="4771242" y="683537"/>
                </a:lnTo>
                <a:lnTo>
                  <a:pt x="4774296" y="700768"/>
                </a:lnTo>
                <a:lnTo>
                  <a:pt x="4781572" y="733377"/>
                </a:lnTo>
                <a:lnTo>
                  <a:pt x="4781550" y="741699"/>
                </a:lnTo>
                <a:lnTo>
                  <a:pt x="4783308" y="751623"/>
                </a:lnTo>
                <a:lnTo>
                  <a:pt x="4782520" y="794301"/>
                </a:lnTo>
                <a:lnTo>
                  <a:pt x="4781410" y="793541"/>
                </a:lnTo>
                <a:lnTo>
                  <a:pt x="4781294" y="837061"/>
                </a:lnTo>
                <a:cubicBezTo>
                  <a:pt x="4772434" y="921561"/>
                  <a:pt x="4744260" y="1019611"/>
                  <a:pt x="4697810" y="1120368"/>
                </a:cubicBezTo>
                <a:lnTo>
                  <a:pt x="4674176" y="1165946"/>
                </a:lnTo>
                <a:lnTo>
                  <a:pt x="4745432" y="1216032"/>
                </a:lnTo>
                <a:lnTo>
                  <a:pt x="4784642" y="1249784"/>
                </a:lnTo>
                <a:lnTo>
                  <a:pt x="4822002" y="1215662"/>
                </a:lnTo>
                <a:cubicBezTo>
                  <a:pt x="4907302" y="1144717"/>
                  <a:pt x="4994718" y="1092124"/>
                  <a:pt x="5074044" y="1061696"/>
                </a:cubicBezTo>
                <a:lnTo>
                  <a:pt x="5116050" y="1050319"/>
                </a:lnTo>
                <a:lnTo>
                  <a:pt x="5115028" y="1049442"/>
                </a:lnTo>
                <a:lnTo>
                  <a:pt x="5156050" y="1037636"/>
                </a:lnTo>
                <a:lnTo>
                  <a:pt x="5166104" y="1036764"/>
                </a:lnTo>
                <a:lnTo>
                  <a:pt x="5174124" y="1034593"/>
                </a:lnTo>
                <a:lnTo>
                  <a:pt x="5207478" y="1033182"/>
                </a:lnTo>
                <a:lnTo>
                  <a:pt x="5224940" y="1031671"/>
                </a:lnTo>
                <a:lnTo>
                  <a:pt x="5228266" y="1032303"/>
                </a:lnTo>
                <a:lnTo>
                  <a:pt x="5230942" y="1032189"/>
                </a:lnTo>
                <a:lnTo>
                  <a:pt x="5231760" y="1032968"/>
                </a:lnTo>
                <a:lnTo>
                  <a:pt x="5231760" y="1032968"/>
                </a:lnTo>
                <a:lnTo>
                  <a:pt x="5301518" y="1099283"/>
                </a:lnTo>
                <a:lnTo>
                  <a:pt x="5301518" y="1099284"/>
                </a:lnTo>
                <a:lnTo>
                  <a:pt x="5305488" y="1103461"/>
                </a:lnTo>
                <a:lnTo>
                  <a:pt x="5367832" y="1169039"/>
                </a:lnTo>
                <a:lnTo>
                  <a:pt x="5368610" y="1169859"/>
                </a:lnTo>
                <a:lnTo>
                  <a:pt x="5368496" y="1172537"/>
                </a:lnTo>
                <a:lnTo>
                  <a:pt x="5369130" y="1175861"/>
                </a:lnTo>
                <a:lnTo>
                  <a:pt x="5367620" y="1193294"/>
                </a:lnTo>
                <a:lnTo>
                  <a:pt x="5366208" y="1226676"/>
                </a:lnTo>
                <a:lnTo>
                  <a:pt x="5364034" y="1234708"/>
                </a:lnTo>
                <a:lnTo>
                  <a:pt x="5363164" y="1244749"/>
                </a:lnTo>
                <a:lnTo>
                  <a:pt x="5351358" y="1285770"/>
                </a:lnTo>
                <a:lnTo>
                  <a:pt x="5350482" y="1284749"/>
                </a:lnTo>
                <a:lnTo>
                  <a:pt x="5339106" y="1326757"/>
                </a:lnTo>
                <a:cubicBezTo>
                  <a:pt x="5308678" y="1406083"/>
                  <a:pt x="5256086" y="1493499"/>
                  <a:pt x="5185140" y="1578800"/>
                </a:cubicBezTo>
                <a:lnTo>
                  <a:pt x="5150300" y="1616944"/>
                </a:lnTo>
                <a:lnTo>
                  <a:pt x="5150300" y="1616944"/>
                </a:lnTo>
                <a:lnTo>
                  <a:pt x="5149452" y="1617874"/>
                </a:lnTo>
                <a:lnTo>
                  <a:pt x="5147870" y="1619605"/>
                </a:lnTo>
                <a:lnTo>
                  <a:pt x="5147870" y="1619606"/>
                </a:lnTo>
                <a:lnTo>
                  <a:pt x="5149452" y="1617874"/>
                </a:lnTo>
                <a:lnTo>
                  <a:pt x="5150300" y="1616944"/>
                </a:lnTo>
                <a:lnTo>
                  <a:pt x="5236126" y="1725962"/>
                </a:lnTo>
                <a:lnTo>
                  <a:pt x="5280434" y="1702988"/>
                </a:lnTo>
                <a:cubicBezTo>
                  <a:pt x="5381190" y="1656541"/>
                  <a:pt x="5479240" y="1628367"/>
                  <a:pt x="5563738" y="1619506"/>
                </a:cubicBezTo>
                <a:lnTo>
                  <a:pt x="5607258" y="1619389"/>
                </a:lnTo>
                <a:lnTo>
                  <a:pt x="5606498" y="1618277"/>
                </a:lnTo>
                <a:lnTo>
                  <a:pt x="5649178" y="1617491"/>
                </a:lnTo>
                <a:lnTo>
                  <a:pt x="5659112" y="1619251"/>
                </a:lnTo>
                <a:lnTo>
                  <a:pt x="5667424" y="1619229"/>
                </a:lnTo>
                <a:lnTo>
                  <a:pt x="5700004" y="1626499"/>
                </a:lnTo>
                <a:lnTo>
                  <a:pt x="5717262" y="1629559"/>
                </a:lnTo>
                <a:lnTo>
                  <a:pt x="5720312" y="1631030"/>
                </a:lnTo>
                <a:lnTo>
                  <a:pt x="5722926" y="1631614"/>
                </a:lnTo>
                <a:lnTo>
                  <a:pt x="5723514" y="1632577"/>
                </a:lnTo>
                <a:lnTo>
                  <a:pt x="5723516" y="1632578"/>
                </a:lnTo>
                <a:lnTo>
                  <a:pt x="5773730" y="1714682"/>
                </a:lnTo>
                <a:lnTo>
                  <a:pt x="5776486" y="1719745"/>
                </a:lnTo>
                <a:lnTo>
                  <a:pt x="5819732" y="1799225"/>
                </a:lnTo>
                <a:lnTo>
                  <a:pt x="5820272" y="1800218"/>
                </a:lnTo>
                <a:lnTo>
                  <a:pt x="5819470" y="1802777"/>
                </a:lnTo>
                <a:lnTo>
                  <a:pt x="5819220" y="1806150"/>
                </a:lnTo>
                <a:lnTo>
                  <a:pt x="5813250" y="1822599"/>
                </a:lnTo>
                <a:lnTo>
                  <a:pt x="5803246" y="1854480"/>
                </a:lnTo>
                <a:lnTo>
                  <a:pt x="5799068" y="1861675"/>
                </a:lnTo>
                <a:lnTo>
                  <a:pt x="5795628" y="1871148"/>
                </a:lnTo>
                <a:lnTo>
                  <a:pt x="5773608" y="1907716"/>
                </a:lnTo>
                <a:lnTo>
                  <a:pt x="5773024" y="1906503"/>
                </a:lnTo>
                <a:lnTo>
                  <a:pt x="5751164" y="1944134"/>
                </a:lnTo>
                <a:cubicBezTo>
                  <a:pt x="5701242" y="2012882"/>
                  <a:pt x="5627818" y="2083709"/>
                  <a:pt x="5537212" y="2147741"/>
                </a:cubicBezTo>
                <a:lnTo>
                  <a:pt x="5495222" y="2174587"/>
                </a:lnTo>
                <a:lnTo>
                  <a:pt x="5546734" y="2303448"/>
                </a:lnTo>
                <a:lnTo>
                  <a:pt x="5544408" y="2303960"/>
                </a:lnTo>
                <a:lnTo>
                  <a:pt x="5544408" y="2303961"/>
                </a:lnTo>
                <a:lnTo>
                  <a:pt x="5597120" y="2292365"/>
                </a:lnTo>
                <a:cubicBezTo>
                  <a:pt x="5706466" y="2273574"/>
                  <a:pt x="5808466" y="2271736"/>
                  <a:pt x="5892378" y="2285047"/>
                </a:cubicBezTo>
                <a:lnTo>
                  <a:pt x="5934444" y="2296199"/>
                </a:lnTo>
                <a:lnTo>
                  <a:pt x="5933998" y="2294927"/>
                </a:lnTo>
                <a:lnTo>
                  <a:pt x="5975428" y="2305213"/>
                </a:lnTo>
                <a:lnTo>
                  <a:pt x="5984568" y="2309486"/>
                </a:lnTo>
                <a:lnTo>
                  <a:pt x="5992602" y="2311615"/>
                </a:lnTo>
                <a:lnTo>
                  <a:pt x="6022192" y="2327070"/>
                </a:lnTo>
                <a:lnTo>
                  <a:pt x="6038070" y="2334492"/>
                </a:lnTo>
                <a:lnTo>
                  <a:pt x="6040634" y="2336703"/>
                </a:lnTo>
                <a:lnTo>
                  <a:pt x="6043008" y="2337943"/>
                </a:lnTo>
                <a:lnTo>
                  <a:pt x="6043328" y="2339025"/>
                </a:lnTo>
                <a:lnTo>
                  <a:pt x="6043328" y="2339026"/>
                </a:lnTo>
                <a:lnTo>
                  <a:pt x="6070582" y="2431334"/>
                </a:lnTo>
                <a:lnTo>
                  <a:pt x="6070582" y="2431335"/>
                </a:lnTo>
                <a:lnTo>
                  <a:pt x="6071932" y="2436939"/>
                </a:lnTo>
                <a:lnTo>
                  <a:pt x="6093134" y="2524902"/>
                </a:lnTo>
                <a:lnTo>
                  <a:pt x="6093398" y="2526003"/>
                </a:lnTo>
                <a:lnTo>
                  <a:pt x="6091960" y="2528267"/>
                </a:lnTo>
                <a:lnTo>
                  <a:pt x="6090848" y="2531460"/>
                </a:lnTo>
                <a:lnTo>
                  <a:pt x="6080822" y="2545803"/>
                </a:lnTo>
                <a:lnTo>
                  <a:pt x="6062910" y="2574008"/>
                </a:lnTo>
                <a:lnTo>
                  <a:pt x="6057010" y="2579877"/>
                </a:lnTo>
                <a:lnTo>
                  <a:pt x="6051236" y="2588136"/>
                </a:lnTo>
                <a:lnTo>
                  <a:pt x="6020500" y="2617759"/>
                </a:lnTo>
                <a:lnTo>
                  <a:pt x="6020252" y="2616437"/>
                </a:lnTo>
                <a:lnTo>
                  <a:pt x="5989396" y="2647128"/>
                </a:lnTo>
                <a:cubicBezTo>
                  <a:pt x="5923382" y="2700615"/>
                  <a:pt x="5834128" y="2750020"/>
                  <a:pt x="5730038" y="2788422"/>
                </a:cubicBezTo>
                <a:lnTo>
                  <a:pt x="5681964" y="2803664"/>
                </a:lnTo>
                <a:lnTo>
                  <a:pt x="5691680" y="2854976"/>
                </a:lnTo>
                <a:lnTo>
                  <a:pt x="5699388" y="2941307"/>
                </a:lnTo>
                <a:lnTo>
                  <a:pt x="5750468" y="2943620"/>
                </a:lnTo>
                <a:cubicBezTo>
                  <a:pt x="5860952" y="2953770"/>
                  <a:pt x="5959952" y="2978395"/>
                  <a:pt x="6037560" y="3012972"/>
                </a:cubicBezTo>
                <a:lnTo>
                  <a:pt x="6075308" y="3034630"/>
                </a:lnTo>
                <a:lnTo>
                  <a:pt x="6075204" y="3033288"/>
                </a:lnTo>
                <a:lnTo>
                  <a:pt x="6112558" y="3053946"/>
                </a:lnTo>
                <a:lnTo>
                  <a:pt x="6120284" y="3060437"/>
                </a:lnTo>
                <a:lnTo>
                  <a:pt x="6127492" y="3064575"/>
                </a:lnTo>
                <a:lnTo>
                  <a:pt x="6152074" y="3087161"/>
                </a:lnTo>
                <a:lnTo>
                  <a:pt x="6165490" y="3098440"/>
                </a:lnTo>
                <a:lnTo>
                  <a:pt x="6167396" y="3101240"/>
                </a:lnTo>
                <a:lnTo>
                  <a:pt x="6169366" y="3103052"/>
                </a:lnTo>
                <a:lnTo>
                  <a:pt x="6169396" y="3104178"/>
                </a:lnTo>
                <a:lnTo>
                  <a:pt x="6169396" y="3104180"/>
                </a:lnTo>
                <a:lnTo>
                  <a:pt x="6171830" y="3200396"/>
                </a:lnTo>
                <a:lnTo>
                  <a:pt x="6171828" y="3200396"/>
                </a:lnTo>
                <a:lnTo>
                  <a:pt x="6171682" y="3206158"/>
                </a:lnTo>
                <a:lnTo>
                  <a:pt x="6169396" y="3296612"/>
                </a:lnTo>
                <a:lnTo>
                  <a:pt x="6169368" y="3297743"/>
                </a:lnTo>
                <a:lnTo>
                  <a:pt x="6167392" y="3299556"/>
                </a:lnTo>
                <a:lnTo>
                  <a:pt x="6165490" y="3302354"/>
                </a:lnTo>
                <a:lnTo>
                  <a:pt x="6152094" y="3313614"/>
                </a:lnTo>
                <a:lnTo>
                  <a:pt x="6127492" y="3336221"/>
                </a:lnTo>
                <a:lnTo>
                  <a:pt x="6120274" y="3340362"/>
                </a:lnTo>
                <a:lnTo>
                  <a:pt x="6112560" y="3346847"/>
                </a:lnTo>
                <a:lnTo>
                  <a:pt x="6075206" y="3367504"/>
                </a:lnTo>
                <a:lnTo>
                  <a:pt x="6075308" y="3366164"/>
                </a:lnTo>
                <a:lnTo>
                  <a:pt x="6037560" y="3387823"/>
                </a:lnTo>
                <a:cubicBezTo>
                  <a:pt x="5959952" y="3422399"/>
                  <a:pt x="5860952" y="3447023"/>
                  <a:pt x="5750468" y="3457174"/>
                </a:cubicBezTo>
                <a:lnTo>
                  <a:pt x="5698778" y="3459515"/>
                </a:lnTo>
                <a:lnTo>
                  <a:pt x="5683476" y="3597613"/>
                </a:lnTo>
                <a:lnTo>
                  <a:pt x="5681018" y="3596833"/>
                </a:lnTo>
                <a:lnTo>
                  <a:pt x="5681018" y="3596834"/>
                </a:lnTo>
                <a:lnTo>
                  <a:pt x="5730038" y="3612377"/>
                </a:lnTo>
                <a:cubicBezTo>
                  <a:pt x="5834130" y="3650778"/>
                  <a:pt x="5923384" y="3700186"/>
                  <a:pt x="5989398" y="3753670"/>
                </a:cubicBezTo>
                <a:lnTo>
                  <a:pt x="6020252" y="3784360"/>
                </a:lnTo>
                <a:lnTo>
                  <a:pt x="6020502" y="3783037"/>
                </a:lnTo>
                <a:lnTo>
                  <a:pt x="6051238" y="3812659"/>
                </a:lnTo>
                <a:lnTo>
                  <a:pt x="6057018" y="3820930"/>
                </a:lnTo>
                <a:lnTo>
                  <a:pt x="6062910" y="3826791"/>
                </a:lnTo>
                <a:lnTo>
                  <a:pt x="6080808" y="3854970"/>
                </a:lnTo>
                <a:lnTo>
                  <a:pt x="6090848" y="3869336"/>
                </a:lnTo>
                <a:lnTo>
                  <a:pt x="6091964" y="3872534"/>
                </a:lnTo>
                <a:lnTo>
                  <a:pt x="6093400" y="3874795"/>
                </a:lnTo>
                <a:lnTo>
                  <a:pt x="6093136" y="3875891"/>
                </a:lnTo>
                <a:lnTo>
                  <a:pt x="6093136" y="3875893"/>
                </a:lnTo>
                <a:lnTo>
                  <a:pt x="6070584" y="3969461"/>
                </a:lnTo>
                <a:lnTo>
                  <a:pt x="6070582" y="3969462"/>
                </a:lnTo>
                <a:lnTo>
                  <a:pt x="6068950" y="3974988"/>
                </a:lnTo>
                <a:lnTo>
                  <a:pt x="6043330" y="4061768"/>
                </a:lnTo>
                <a:lnTo>
                  <a:pt x="6043010" y="4062853"/>
                </a:lnTo>
                <a:lnTo>
                  <a:pt x="6040632" y="4064094"/>
                </a:lnTo>
                <a:lnTo>
                  <a:pt x="6038070" y="4066304"/>
                </a:lnTo>
                <a:lnTo>
                  <a:pt x="6022218" y="4073713"/>
                </a:lnTo>
                <a:lnTo>
                  <a:pt x="5992602" y="4089182"/>
                </a:lnTo>
                <a:lnTo>
                  <a:pt x="5984558" y="4091315"/>
                </a:lnTo>
                <a:lnTo>
                  <a:pt x="5975430" y="4095581"/>
                </a:lnTo>
                <a:lnTo>
                  <a:pt x="5934000" y="4105868"/>
                </a:lnTo>
                <a:lnTo>
                  <a:pt x="5934446" y="4104598"/>
                </a:lnTo>
                <a:lnTo>
                  <a:pt x="5892380" y="4115750"/>
                </a:lnTo>
                <a:cubicBezTo>
                  <a:pt x="5808466" y="4129062"/>
                  <a:pt x="5706466" y="4127223"/>
                  <a:pt x="5597118" y="4108433"/>
                </a:cubicBezTo>
                <a:lnTo>
                  <a:pt x="5549520" y="4097961"/>
                </a:lnTo>
                <a:lnTo>
                  <a:pt x="5493706" y="4225243"/>
                </a:lnTo>
                <a:lnTo>
                  <a:pt x="5537214" y="4253058"/>
                </a:lnTo>
                <a:cubicBezTo>
                  <a:pt x="5627818" y="4317092"/>
                  <a:pt x="5701244" y="4387918"/>
                  <a:pt x="5751166" y="4456665"/>
                </a:cubicBezTo>
                <a:lnTo>
                  <a:pt x="5773028" y="4494295"/>
                </a:lnTo>
                <a:lnTo>
                  <a:pt x="5773612" y="4493081"/>
                </a:lnTo>
                <a:lnTo>
                  <a:pt x="5795632" y="4529649"/>
                </a:lnTo>
                <a:lnTo>
                  <a:pt x="5799074" y="4539135"/>
                </a:lnTo>
                <a:lnTo>
                  <a:pt x="5803250" y="4546320"/>
                </a:lnTo>
                <a:lnTo>
                  <a:pt x="5813244" y="4578172"/>
                </a:lnTo>
                <a:lnTo>
                  <a:pt x="5819224" y="4594647"/>
                </a:lnTo>
                <a:lnTo>
                  <a:pt x="5819474" y="4598025"/>
                </a:lnTo>
                <a:lnTo>
                  <a:pt x="5820276" y="4600580"/>
                </a:lnTo>
                <a:lnTo>
                  <a:pt x="5819736" y="4601570"/>
                </a:lnTo>
                <a:lnTo>
                  <a:pt x="5819736" y="4601571"/>
                </a:lnTo>
                <a:lnTo>
                  <a:pt x="5773734" y="4686115"/>
                </a:lnTo>
                <a:lnTo>
                  <a:pt x="5770728" y="4691032"/>
                </a:lnTo>
                <a:lnTo>
                  <a:pt x="5723520" y="4768224"/>
                </a:lnTo>
                <a:lnTo>
                  <a:pt x="5722928" y="4769190"/>
                </a:lnTo>
                <a:lnTo>
                  <a:pt x="5720310" y="4769773"/>
                </a:lnTo>
                <a:lnTo>
                  <a:pt x="5717266" y="4771244"/>
                </a:lnTo>
                <a:lnTo>
                  <a:pt x="5700036" y="4774297"/>
                </a:lnTo>
                <a:lnTo>
                  <a:pt x="5667424" y="4781575"/>
                </a:lnTo>
                <a:lnTo>
                  <a:pt x="5659102" y="4781552"/>
                </a:lnTo>
                <a:lnTo>
                  <a:pt x="5649180" y="4783311"/>
                </a:lnTo>
                <a:lnTo>
                  <a:pt x="5606500" y="4782524"/>
                </a:lnTo>
                <a:lnTo>
                  <a:pt x="5607260" y="4781414"/>
                </a:lnTo>
                <a:lnTo>
                  <a:pt x="5563740" y="4781297"/>
                </a:lnTo>
                <a:cubicBezTo>
                  <a:pt x="5479242" y="4772436"/>
                  <a:pt x="5381192" y="4744261"/>
                  <a:pt x="5280434" y="4697811"/>
                </a:cubicBezTo>
                <a:lnTo>
                  <a:pt x="5235254" y="4674385"/>
                </a:lnTo>
                <a:lnTo>
                  <a:pt x="5185018" y="4745859"/>
                </a:lnTo>
                <a:lnTo>
                  <a:pt x="5151336" y="4784989"/>
                </a:lnTo>
                <a:lnTo>
                  <a:pt x="5185140" y="4822001"/>
                </a:lnTo>
                <a:cubicBezTo>
                  <a:pt x="5256086" y="4907303"/>
                  <a:pt x="5308678" y="4994718"/>
                  <a:pt x="5339108" y="5074045"/>
                </a:cubicBezTo>
                <a:lnTo>
                  <a:pt x="5350482" y="5116051"/>
                </a:lnTo>
                <a:lnTo>
                  <a:pt x="5351360" y="5115029"/>
                </a:lnTo>
                <a:lnTo>
                  <a:pt x="5363166" y="5156050"/>
                </a:lnTo>
                <a:lnTo>
                  <a:pt x="5364038" y="5166103"/>
                </a:lnTo>
                <a:lnTo>
                  <a:pt x="5366210" y="5174124"/>
                </a:lnTo>
                <a:lnTo>
                  <a:pt x="5367618" y="5207477"/>
                </a:lnTo>
                <a:lnTo>
                  <a:pt x="5369132" y="5224939"/>
                </a:lnTo>
                <a:lnTo>
                  <a:pt x="5368500" y="5228267"/>
                </a:lnTo>
                <a:lnTo>
                  <a:pt x="5368612" y="5230941"/>
                </a:lnTo>
                <a:lnTo>
                  <a:pt x="5367834" y="5231759"/>
                </a:lnTo>
                <a:lnTo>
                  <a:pt x="5367834" y="5231761"/>
                </a:lnTo>
                <a:lnTo>
                  <a:pt x="5301520" y="5301516"/>
                </a:lnTo>
                <a:lnTo>
                  <a:pt x="5301518" y="5301518"/>
                </a:lnTo>
                <a:lnTo>
                  <a:pt x="5297342" y="5305489"/>
                </a:lnTo>
                <a:lnTo>
                  <a:pt x="5231762" y="5367830"/>
                </a:lnTo>
                <a:lnTo>
                  <a:pt x="5230944" y="5368610"/>
                </a:lnTo>
                <a:lnTo>
                  <a:pt x="5228264" y="5368496"/>
                </a:lnTo>
                <a:lnTo>
                  <a:pt x="5224942" y="5369130"/>
                </a:lnTo>
                <a:lnTo>
                  <a:pt x="5207508" y="5367620"/>
                </a:lnTo>
                <a:lnTo>
                  <a:pt x="5174126" y="5366208"/>
                </a:lnTo>
                <a:lnTo>
                  <a:pt x="5166092" y="5364033"/>
                </a:lnTo>
                <a:lnTo>
                  <a:pt x="5156054" y="5363162"/>
                </a:lnTo>
                <a:lnTo>
                  <a:pt x="5115032" y="5351357"/>
                </a:lnTo>
                <a:lnTo>
                  <a:pt x="5116052" y="5350480"/>
                </a:lnTo>
                <a:lnTo>
                  <a:pt x="5074046" y="5339105"/>
                </a:lnTo>
                <a:cubicBezTo>
                  <a:pt x="4994720" y="5308676"/>
                  <a:pt x="4907302" y="5256086"/>
                  <a:pt x="4822002" y="5185139"/>
                </a:cubicBezTo>
                <a:lnTo>
                  <a:pt x="4784224" y="5150634"/>
                </a:lnTo>
                <a:lnTo>
                  <a:pt x="4675064" y="5236566"/>
                </a:lnTo>
                <a:lnTo>
                  <a:pt x="4674178" y="5234861"/>
                </a:lnTo>
                <a:lnTo>
                  <a:pt x="4674178" y="5234862"/>
                </a:lnTo>
                <a:lnTo>
                  <a:pt x="4697808" y="5280436"/>
                </a:lnTo>
                <a:cubicBezTo>
                  <a:pt x="4744258" y="5381192"/>
                  <a:pt x="4772434" y="5479241"/>
                  <a:pt x="4781294" y="5563740"/>
                </a:cubicBezTo>
                <a:lnTo>
                  <a:pt x="4781410" y="5607259"/>
                </a:lnTo>
                <a:lnTo>
                  <a:pt x="4782522" y="5606500"/>
                </a:lnTo>
                <a:lnTo>
                  <a:pt x="4783310" y="5649179"/>
                </a:lnTo>
                <a:lnTo>
                  <a:pt x="4781548" y="5659114"/>
                </a:lnTo>
                <a:lnTo>
                  <a:pt x="4781570" y="5667425"/>
                </a:lnTo>
                <a:lnTo>
                  <a:pt x="4774302" y="5700007"/>
                </a:lnTo>
                <a:lnTo>
                  <a:pt x="4771242" y="5717265"/>
                </a:lnTo>
                <a:lnTo>
                  <a:pt x="4769770" y="5720314"/>
                </a:lnTo>
                <a:lnTo>
                  <a:pt x="4769186" y="5722928"/>
                </a:lnTo>
                <a:lnTo>
                  <a:pt x="4768222" y="5723516"/>
                </a:lnTo>
                <a:lnTo>
                  <a:pt x="4768224" y="5723517"/>
                </a:lnTo>
                <a:lnTo>
                  <a:pt x="4686114" y="5773733"/>
                </a:lnTo>
                <a:lnTo>
                  <a:pt x="4686112" y="5773734"/>
                </a:lnTo>
                <a:lnTo>
                  <a:pt x="4681050" y="5776488"/>
                </a:lnTo>
                <a:lnTo>
                  <a:pt x="4601572" y="5819734"/>
                </a:lnTo>
                <a:lnTo>
                  <a:pt x="4600578" y="5820274"/>
                </a:lnTo>
                <a:lnTo>
                  <a:pt x="4598020" y="5819471"/>
                </a:lnTo>
                <a:lnTo>
                  <a:pt x="4594646" y="5819222"/>
                </a:lnTo>
                <a:lnTo>
                  <a:pt x="4578196" y="5813252"/>
                </a:lnTo>
                <a:lnTo>
                  <a:pt x="4546318" y="5803248"/>
                </a:lnTo>
                <a:lnTo>
                  <a:pt x="4539122" y="5799068"/>
                </a:lnTo>
                <a:lnTo>
                  <a:pt x="4529648" y="5795630"/>
                </a:lnTo>
                <a:lnTo>
                  <a:pt x="4493082" y="5773609"/>
                </a:lnTo>
                <a:lnTo>
                  <a:pt x="4494294" y="5773027"/>
                </a:lnTo>
                <a:lnTo>
                  <a:pt x="4456662" y="5751166"/>
                </a:lnTo>
                <a:cubicBezTo>
                  <a:pt x="4387914" y="5701244"/>
                  <a:pt x="4317088" y="5627819"/>
                  <a:pt x="4253056" y="5537213"/>
                </a:cubicBezTo>
                <a:lnTo>
                  <a:pt x="4226476" y="5495640"/>
                </a:lnTo>
                <a:lnTo>
                  <a:pt x="4097456" y="5547215"/>
                </a:lnTo>
                <a:lnTo>
                  <a:pt x="4097118" y="5545678"/>
                </a:lnTo>
                <a:lnTo>
                  <a:pt x="4097116" y="5545679"/>
                </a:lnTo>
                <a:lnTo>
                  <a:pt x="4108434" y="5597120"/>
                </a:lnTo>
                <a:cubicBezTo>
                  <a:pt x="4127224" y="5706466"/>
                  <a:pt x="4129062" y="5808466"/>
                  <a:pt x="4115750" y="5892379"/>
                </a:cubicBezTo>
                <a:lnTo>
                  <a:pt x="4104600" y="5934445"/>
                </a:lnTo>
                <a:lnTo>
                  <a:pt x="4105870" y="5933999"/>
                </a:lnTo>
                <a:lnTo>
                  <a:pt x="4095584" y="5975428"/>
                </a:lnTo>
                <a:lnTo>
                  <a:pt x="4091312" y="5984569"/>
                </a:lnTo>
                <a:lnTo>
                  <a:pt x="4089182" y="5992602"/>
                </a:lnTo>
                <a:lnTo>
                  <a:pt x="4073728" y="6022192"/>
                </a:lnTo>
                <a:lnTo>
                  <a:pt x="4066306" y="6038070"/>
                </a:lnTo>
                <a:lnTo>
                  <a:pt x="4064094" y="6040635"/>
                </a:lnTo>
                <a:lnTo>
                  <a:pt x="4062854" y="6043009"/>
                </a:lnTo>
                <a:lnTo>
                  <a:pt x="4061772" y="6043328"/>
                </a:lnTo>
                <a:lnTo>
                  <a:pt x="4061772" y="6043329"/>
                </a:lnTo>
                <a:lnTo>
                  <a:pt x="3969462" y="6070582"/>
                </a:lnTo>
                <a:lnTo>
                  <a:pt x="3969462" y="6070581"/>
                </a:lnTo>
                <a:lnTo>
                  <a:pt x="3963860" y="6071931"/>
                </a:lnTo>
                <a:lnTo>
                  <a:pt x="3875896" y="6093133"/>
                </a:lnTo>
                <a:lnTo>
                  <a:pt x="3874796" y="6093399"/>
                </a:lnTo>
                <a:lnTo>
                  <a:pt x="3872532" y="6091961"/>
                </a:lnTo>
                <a:lnTo>
                  <a:pt x="3869338" y="6090847"/>
                </a:lnTo>
                <a:lnTo>
                  <a:pt x="3854996" y="6080823"/>
                </a:lnTo>
                <a:lnTo>
                  <a:pt x="3826790" y="6062909"/>
                </a:lnTo>
                <a:lnTo>
                  <a:pt x="3820922" y="6057010"/>
                </a:lnTo>
                <a:lnTo>
                  <a:pt x="3812662" y="6051236"/>
                </a:lnTo>
                <a:lnTo>
                  <a:pt x="3783040" y="6020501"/>
                </a:lnTo>
                <a:lnTo>
                  <a:pt x="3784362" y="6020252"/>
                </a:lnTo>
                <a:lnTo>
                  <a:pt x="3753670" y="5989398"/>
                </a:lnTo>
                <a:cubicBezTo>
                  <a:pt x="3700186" y="5923382"/>
                  <a:pt x="3650778" y="5834128"/>
                  <a:pt x="3612378" y="5730038"/>
                </a:cubicBezTo>
                <a:lnTo>
                  <a:pt x="3597276" y="5682410"/>
                </a:lnTo>
                <a:lnTo>
                  <a:pt x="3546070" y="5692103"/>
                </a:lnTo>
                <a:lnTo>
                  <a:pt x="3459468" y="5699838"/>
                </a:lnTo>
                <a:lnTo>
                  <a:pt x="3457174" y="5750466"/>
                </a:lnTo>
                <a:cubicBezTo>
                  <a:pt x="3447024" y="5860950"/>
                  <a:pt x="3422400" y="5959950"/>
                  <a:pt x="3387824" y="6037559"/>
                </a:cubicBezTo>
                <a:lnTo>
                  <a:pt x="3366166" y="6075306"/>
                </a:lnTo>
                <a:lnTo>
                  <a:pt x="3367508" y="6075204"/>
                </a:lnTo>
                <a:lnTo>
                  <a:pt x="3346850" y="6112559"/>
                </a:lnTo>
                <a:lnTo>
                  <a:pt x="3340358" y="6120283"/>
                </a:lnTo>
                <a:lnTo>
                  <a:pt x="3336222" y="6127491"/>
                </a:lnTo>
                <a:lnTo>
                  <a:pt x="3313634" y="6152072"/>
                </a:lnTo>
                <a:lnTo>
                  <a:pt x="3302356" y="6165489"/>
                </a:lnTo>
                <a:lnTo>
                  <a:pt x="3299556" y="6167394"/>
                </a:lnTo>
                <a:lnTo>
                  <a:pt x="3297744" y="6169365"/>
                </a:lnTo>
                <a:lnTo>
                  <a:pt x="3296616" y="6169393"/>
                </a:lnTo>
                <a:lnTo>
                  <a:pt x="3296616" y="6169395"/>
                </a:lnTo>
                <a:lnTo>
                  <a:pt x="3200398" y="6171828"/>
                </a:lnTo>
                <a:lnTo>
                  <a:pt x="3194636" y="6171682"/>
                </a:lnTo>
                <a:lnTo>
                  <a:pt x="3104182" y="6169395"/>
                </a:lnTo>
                <a:lnTo>
                  <a:pt x="3103052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0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2" y="6037558"/>
                </a:lnTo>
                <a:cubicBezTo>
                  <a:pt x="2978394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30" y="325493"/>
                </a:lnTo>
                <a:lnTo>
                  <a:pt x="3033288" y="325594"/>
                </a:lnTo>
                <a:lnTo>
                  <a:pt x="3053946" y="288241"/>
                </a:lnTo>
                <a:lnTo>
                  <a:pt x="3060431" y="280526"/>
                </a:lnTo>
                <a:lnTo>
                  <a:pt x="3064572" y="273308"/>
                </a:lnTo>
                <a:lnTo>
                  <a:pt x="3087180" y="248704"/>
                </a:lnTo>
                <a:lnTo>
                  <a:pt x="3098440" y="235310"/>
                </a:lnTo>
                <a:lnTo>
                  <a:pt x="3101237" y="233408"/>
                </a:lnTo>
                <a:lnTo>
                  <a:pt x="3103050" y="231434"/>
                </a:lnTo>
                <a:lnTo>
                  <a:pt x="3104182" y="231403"/>
                </a:lnTo>
                <a:lnTo>
                  <a:pt x="3194636" y="229118"/>
                </a:lnTo>
                <a:lnTo>
                  <a:pt x="3200396" y="228972"/>
                </a:lnTo>
                <a:close/>
                <a:moveTo>
                  <a:pt x="3200400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400" y="6309360"/>
                </a:cubicBezTo>
                <a:cubicBezTo>
                  <a:pt x="4917432" y="6309360"/>
                  <a:pt x="6309360" y="4917431"/>
                  <a:pt x="6309360" y="3200400"/>
                </a:cubicBezTo>
                <a:cubicBezTo>
                  <a:pt x="6309360" y="1483369"/>
                  <a:pt x="4917432" y="91440"/>
                  <a:pt x="3200400" y="91440"/>
                </a:cubicBezTo>
                <a:close/>
                <a:moveTo>
                  <a:pt x="3200400" y="0"/>
                </a:moveTo>
                <a:cubicBezTo>
                  <a:pt x="4967932" y="0"/>
                  <a:pt x="6400800" y="1432868"/>
                  <a:pt x="6400800" y="3200400"/>
                </a:cubicBezTo>
                <a:cubicBezTo>
                  <a:pt x="6400800" y="4967932"/>
                  <a:pt x="4967932" y="6400800"/>
                  <a:pt x="3200400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400" y="0"/>
                </a:cubicBezTo>
                <a:close/>
              </a:path>
            </a:pathLst>
          </a:custGeom>
          <a:solidFill>
            <a:srgbClr val="7F7F7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ABD-2EBF-4F41-9202-A0346D9F19E4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4449-6486-4C55-8F49-D4B8C11B2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786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2C23889-F518-CD77-6264-BE036B48D46F}"/>
              </a:ext>
            </a:extLst>
          </p:cNvPr>
          <p:cNvSpPr>
            <a:spLocks noChangeAspect="1"/>
          </p:cNvSpPr>
          <p:nvPr userDrawn="1"/>
        </p:nvSpPr>
        <p:spPr>
          <a:xfrm>
            <a:off x="11284799" y="5958000"/>
            <a:ext cx="900000" cy="900000"/>
          </a:xfrm>
          <a:custGeom>
            <a:avLst/>
            <a:gdLst/>
            <a:ahLst/>
            <a:cxnLst/>
            <a:rect l="l" t="t" r="r" b="b"/>
            <a:pathLst>
              <a:path w="6400800" h="6400800">
                <a:moveTo>
                  <a:pt x="4618018" y="5165230"/>
                </a:moveTo>
                <a:lnTo>
                  <a:pt x="4618016" y="5165232"/>
                </a:lnTo>
                <a:lnTo>
                  <a:pt x="4618014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3603590" y="4489794"/>
                </a:moveTo>
                <a:lnTo>
                  <a:pt x="3693052" y="4489794"/>
                </a:lnTo>
                <a:lnTo>
                  <a:pt x="3746928" y="4736537"/>
                </a:lnTo>
                <a:lnTo>
                  <a:pt x="3800378" y="4489794"/>
                </a:lnTo>
                <a:lnTo>
                  <a:pt x="3890264" y="4489794"/>
                </a:lnTo>
                <a:lnTo>
                  <a:pt x="3890264" y="4851158"/>
                </a:lnTo>
                <a:lnTo>
                  <a:pt x="3834556" y="4851158"/>
                </a:lnTo>
                <a:lnTo>
                  <a:pt x="3834556" y="4566454"/>
                </a:lnTo>
                <a:lnTo>
                  <a:pt x="3775486" y="4851158"/>
                </a:lnTo>
                <a:lnTo>
                  <a:pt x="3717928" y="4851158"/>
                </a:lnTo>
                <a:lnTo>
                  <a:pt x="3659298" y="4566454"/>
                </a:lnTo>
                <a:lnTo>
                  <a:pt x="3659298" y="4851158"/>
                </a:lnTo>
                <a:lnTo>
                  <a:pt x="3603590" y="4851158"/>
                </a:lnTo>
                <a:close/>
                <a:moveTo>
                  <a:pt x="3328350" y="4489794"/>
                </a:moveTo>
                <a:lnTo>
                  <a:pt x="3548226" y="4489794"/>
                </a:lnTo>
                <a:lnTo>
                  <a:pt x="3548226" y="4550925"/>
                </a:lnTo>
                <a:lnTo>
                  <a:pt x="3388002" y="4550925"/>
                </a:lnTo>
                <a:lnTo>
                  <a:pt x="3388002" y="4631037"/>
                </a:lnTo>
                <a:lnTo>
                  <a:pt x="3536886" y="4631037"/>
                </a:lnTo>
                <a:lnTo>
                  <a:pt x="3536886" y="4691921"/>
                </a:lnTo>
                <a:lnTo>
                  <a:pt x="3388002" y="4691921"/>
                </a:lnTo>
                <a:lnTo>
                  <a:pt x="3388002" y="4790027"/>
                </a:lnTo>
                <a:lnTo>
                  <a:pt x="3553648" y="4790027"/>
                </a:lnTo>
                <a:lnTo>
                  <a:pt x="3553648" y="4851158"/>
                </a:lnTo>
                <a:lnTo>
                  <a:pt x="3328350" y="4851158"/>
                </a:lnTo>
                <a:close/>
                <a:moveTo>
                  <a:pt x="3049730" y="4489794"/>
                </a:moveTo>
                <a:lnTo>
                  <a:pt x="3285134" y="4489794"/>
                </a:lnTo>
                <a:lnTo>
                  <a:pt x="3285134" y="4550925"/>
                </a:lnTo>
                <a:lnTo>
                  <a:pt x="3197382" y="4550925"/>
                </a:lnTo>
                <a:lnTo>
                  <a:pt x="3197382" y="4851158"/>
                </a:lnTo>
                <a:lnTo>
                  <a:pt x="3137728" y="4851158"/>
                </a:lnTo>
                <a:lnTo>
                  <a:pt x="3137728" y="4550925"/>
                </a:lnTo>
                <a:lnTo>
                  <a:pt x="3049730" y="4550925"/>
                </a:lnTo>
                <a:close/>
                <a:moveTo>
                  <a:pt x="2487913" y="4489794"/>
                </a:moveTo>
                <a:lnTo>
                  <a:pt x="2557918" y="4489794"/>
                </a:lnTo>
                <a:lnTo>
                  <a:pt x="2627538" y="4632689"/>
                </a:lnTo>
                <a:lnTo>
                  <a:pt x="2696203" y="4489794"/>
                </a:lnTo>
                <a:lnTo>
                  <a:pt x="2764975" y="4489794"/>
                </a:lnTo>
                <a:lnTo>
                  <a:pt x="2656024" y="4699513"/>
                </a:lnTo>
                <a:lnTo>
                  <a:pt x="2656024" y="4851158"/>
                </a:lnTo>
                <a:lnTo>
                  <a:pt x="2596372" y="4851158"/>
                </a:lnTo>
                <a:lnTo>
                  <a:pt x="2596372" y="4699020"/>
                </a:lnTo>
                <a:close/>
                <a:moveTo>
                  <a:pt x="4051990" y="4483632"/>
                </a:moveTo>
                <a:cubicBezTo>
                  <a:pt x="4086828" y="4483632"/>
                  <a:pt x="4114024" y="4493081"/>
                  <a:pt x="4133580" y="4511979"/>
                </a:cubicBezTo>
                <a:cubicBezTo>
                  <a:pt x="4153136" y="4530877"/>
                  <a:pt x="4163488" y="4557909"/>
                  <a:pt x="4164638" y="4593076"/>
                </a:cubicBezTo>
                <a:lnTo>
                  <a:pt x="4104740" y="4596281"/>
                </a:lnTo>
                <a:cubicBezTo>
                  <a:pt x="4102110" y="4576889"/>
                  <a:pt x="4096440" y="4563332"/>
                  <a:pt x="4087732" y="4555609"/>
                </a:cubicBezTo>
                <a:cubicBezTo>
                  <a:pt x="4079022" y="4547885"/>
                  <a:pt x="4066616" y="4544024"/>
                  <a:pt x="4050510" y="4544024"/>
                </a:cubicBezTo>
                <a:cubicBezTo>
                  <a:pt x="4034406" y="4544024"/>
                  <a:pt x="4022000" y="4547382"/>
                  <a:pt x="4013290" y="4554099"/>
                </a:cubicBezTo>
                <a:cubicBezTo>
                  <a:pt x="4004580" y="4560816"/>
                  <a:pt x="4000226" y="4569171"/>
                  <a:pt x="4000226" y="4579164"/>
                </a:cubicBezTo>
                <a:cubicBezTo>
                  <a:pt x="4000226" y="4588994"/>
                  <a:pt x="4004178" y="4597267"/>
                  <a:pt x="4012084" y="4603984"/>
                </a:cubicBezTo>
                <a:cubicBezTo>
                  <a:pt x="4019990" y="4610701"/>
                  <a:pt x="4038156" y="4618086"/>
                  <a:pt x="4066580" y="4626141"/>
                </a:cubicBezTo>
                <a:cubicBezTo>
                  <a:pt x="4096646" y="4634856"/>
                  <a:pt x="4118372" y="4644019"/>
                  <a:pt x="4131756" y="4653631"/>
                </a:cubicBezTo>
                <a:cubicBezTo>
                  <a:pt x="4145140" y="4663244"/>
                  <a:pt x="4155364" y="4675648"/>
                  <a:pt x="4162426" y="4690845"/>
                </a:cubicBezTo>
                <a:cubicBezTo>
                  <a:pt x="4169488" y="4706041"/>
                  <a:pt x="4173020" y="4724484"/>
                  <a:pt x="4173020" y="4746174"/>
                </a:cubicBezTo>
                <a:cubicBezTo>
                  <a:pt x="4173020" y="4777553"/>
                  <a:pt x="4163364" y="4803922"/>
                  <a:pt x="4144056" y="4825282"/>
                </a:cubicBezTo>
                <a:cubicBezTo>
                  <a:pt x="4124748" y="4846641"/>
                  <a:pt x="4094552" y="4857320"/>
                  <a:pt x="4053468" y="4857320"/>
                </a:cubicBezTo>
                <a:cubicBezTo>
                  <a:pt x="3980834" y="4857320"/>
                  <a:pt x="3940408" y="4815991"/>
                  <a:pt x="3932192" y="4733333"/>
                </a:cubicBezTo>
                <a:lnTo>
                  <a:pt x="3990612" y="4726431"/>
                </a:lnTo>
                <a:cubicBezTo>
                  <a:pt x="3997186" y="4772608"/>
                  <a:pt x="4018712" y="4795696"/>
                  <a:pt x="4055194" y="4795696"/>
                </a:cubicBezTo>
                <a:cubicBezTo>
                  <a:pt x="4073270" y="4795696"/>
                  <a:pt x="4087486" y="4790974"/>
                  <a:pt x="4097838" y="4781528"/>
                </a:cubicBezTo>
                <a:cubicBezTo>
                  <a:pt x="4108192" y="4772083"/>
                  <a:pt x="4113368" y="4760379"/>
                  <a:pt x="4113368" y="4746416"/>
                </a:cubicBezTo>
                <a:cubicBezTo>
                  <a:pt x="4113368" y="4738205"/>
                  <a:pt x="4111560" y="4731225"/>
                  <a:pt x="4107944" y="4725476"/>
                </a:cubicBezTo>
                <a:cubicBezTo>
                  <a:pt x="4104328" y="4719726"/>
                  <a:pt x="4098824" y="4715004"/>
                  <a:pt x="4091430" y="4711308"/>
                </a:cubicBezTo>
                <a:cubicBezTo>
                  <a:pt x="4084034" y="4707612"/>
                  <a:pt x="4066122" y="4701416"/>
                  <a:pt x="4037692" y="4692722"/>
                </a:cubicBezTo>
                <a:cubicBezTo>
                  <a:pt x="4012222" y="4685014"/>
                  <a:pt x="3993570" y="4676645"/>
                  <a:pt x="3981738" y="4667614"/>
                </a:cubicBezTo>
                <a:cubicBezTo>
                  <a:pt x="3969906" y="4658584"/>
                  <a:pt x="3960498" y="4646721"/>
                  <a:pt x="3953514" y="4632024"/>
                </a:cubicBezTo>
                <a:cubicBezTo>
                  <a:pt x="3946530" y="4617328"/>
                  <a:pt x="3943038" y="4601525"/>
                  <a:pt x="3943038" y="4584614"/>
                </a:cubicBezTo>
                <a:cubicBezTo>
                  <a:pt x="3943038" y="4564910"/>
                  <a:pt x="3947516" y="4547177"/>
                  <a:pt x="3956472" y="4531414"/>
                </a:cubicBezTo>
                <a:cubicBezTo>
                  <a:pt x="3965428" y="4515651"/>
                  <a:pt x="3977794" y="4503746"/>
                  <a:pt x="3993570" y="4495701"/>
                </a:cubicBezTo>
                <a:cubicBezTo>
                  <a:pt x="4009346" y="4487655"/>
                  <a:pt x="4028820" y="4483632"/>
                  <a:pt x="4051990" y="4483632"/>
                </a:cubicBezTo>
                <a:close/>
                <a:moveTo>
                  <a:pt x="2899464" y="4483632"/>
                </a:moveTo>
                <a:cubicBezTo>
                  <a:pt x="2934303" y="4483632"/>
                  <a:pt x="2961500" y="4493081"/>
                  <a:pt x="2981055" y="4511979"/>
                </a:cubicBezTo>
                <a:cubicBezTo>
                  <a:pt x="3000610" y="4530877"/>
                  <a:pt x="3010963" y="4557909"/>
                  <a:pt x="3012114" y="4593076"/>
                </a:cubicBezTo>
                <a:lnTo>
                  <a:pt x="2952215" y="4596281"/>
                </a:lnTo>
                <a:cubicBezTo>
                  <a:pt x="2949586" y="4576889"/>
                  <a:pt x="2943916" y="4563332"/>
                  <a:pt x="2935206" y="4555609"/>
                </a:cubicBezTo>
                <a:cubicBezTo>
                  <a:pt x="2926497" y="4547885"/>
                  <a:pt x="2914090" y="4544024"/>
                  <a:pt x="2897986" y="4544024"/>
                </a:cubicBezTo>
                <a:cubicBezTo>
                  <a:pt x="2881881" y="4544024"/>
                  <a:pt x="2869474" y="4547382"/>
                  <a:pt x="2860765" y="4554099"/>
                </a:cubicBezTo>
                <a:cubicBezTo>
                  <a:pt x="2852055" y="4560816"/>
                  <a:pt x="2847700" y="4569171"/>
                  <a:pt x="2847700" y="4579164"/>
                </a:cubicBezTo>
                <a:cubicBezTo>
                  <a:pt x="2847700" y="4588994"/>
                  <a:pt x="2851653" y="4597267"/>
                  <a:pt x="2859559" y="4603984"/>
                </a:cubicBezTo>
                <a:cubicBezTo>
                  <a:pt x="2867465" y="4610701"/>
                  <a:pt x="2885630" y="4618086"/>
                  <a:pt x="2914054" y="4626141"/>
                </a:cubicBezTo>
                <a:cubicBezTo>
                  <a:pt x="2944122" y="4634856"/>
                  <a:pt x="2965847" y="4644019"/>
                  <a:pt x="2979232" y="4653631"/>
                </a:cubicBezTo>
                <a:cubicBezTo>
                  <a:pt x="2992615" y="4663244"/>
                  <a:pt x="3002838" y="4675648"/>
                  <a:pt x="3009901" y="4690845"/>
                </a:cubicBezTo>
                <a:cubicBezTo>
                  <a:pt x="3016963" y="4706041"/>
                  <a:pt x="3020494" y="4724484"/>
                  <a:pt x="3020494" y="4746174"/>
                </a:cubicBezTo>
                <a:cubicBezTo>
                  <a:pt x="3020494" y="4777553"/>
                  <a:pt x="3010840" y="4803922"/>
                  <a:pt x="2991531" y="4825282"/>
                </a:cubicBezTo>
                <a:cubicBezTo>
                  <a:pt x="2972222" y="4846641"/>
                  <a:pt x="2942026" y="4857320"/>
                  <a:pt x="2900944" y="4857320"/>
                </a:cubicBezTo>
                <a:cubicBezTo>
                  <a:pt x="2828309" y="4857320"/>
                  <a:pt x="2787884" y="4815991"/>
                  <a:pt x="2779667" y="4733333"/>
                </a:cubicBezTo>
                <a:lnTo>
                  <a:pt x="2838087" y="4726431"/>
                </a:lnTo>
                <a:cubicBezTo>
                  <a:pt x="2844660" y="4772608"/>
                  <a:pt x="2866188" y="4795696"/>
                  <a:pt x="2902669" y="4795696"/>
                </a:cubicBezTo>
                <a:cubicBezTo>
                  <a:pt x="2920746" y="4795696"/>
                  <a:pt x="2934960" y="4790974"/>
                  <a:pt x="2945313" y="4781528"/>
                </a:cubicBezTo>
                <a:cubicBezTo>
                  <a:pt x="2955666" y="4772083"/>
                  <a:pt x="2960842" y="4760379"/>
                  <a:pt x="2960842" y="4746416"/>
                </a:cubicBezTo>
                <a:cubicBezTo>
                  <a:pt x="2960842" y="4738205"/>
                  <a:pt x="2959035" y="4731225"/>
                  <a:pt x="2955419" y="4725476"/>
                </a:cubicBezTo>
                <a:cubicBezTo>
                  <a:pt x="2951804" y="4719726"/>
                  <a:pt x="2946299" y="4715004"/>
                  <a:pt x="2938904" y="4711308"/>
                </a:cubicBezTo>
                <a:cubicBezTo>
                  <a:pt x="2931509" y="4707612"/>
                  <a:pt x="2913597" y="4701416"/>
                  <a:pt x="2885168" y="4692722"/>
                </a:cubicBezTo>
                <a:cubicBezTo>
                  <a:pt x="2859696" y="4685014"/>
                  <a:pt x="2841045" y="4676645"/>
                  <a:pt x="2829213" y="4667614"/>
                </a:cubicBezTo>
                <a:cubicBezTo>
                  <a:pt x="2817381" y="4658584"/>
                  <a:pt x="2807973" y="4646721"/>
                  <a:pt x="2800989" y="4632024"/>
                </a:cubicBezTo>
                <a:cubicBezTo>
                  <a:pt x="2794005" y="4617328"/>
                  <a:pt x="2790513" y="4601525"/>
                  <a:pt x="2790513" y="4584614"/>
                </a:cubicBezTo>
                <a:cubicBezTo>
                  <a:pt x="2790513" y="4564910"/>
                  <a:pt x="2794991" y="4547177"/>
                  <a:pt x="2803947" y="4531414"/>
                </a:cubicBezTo>
                <a:cubicBezTo>
                  <a:pt x="2812903" y="4515651"/>
                  <a:pt x="2825269" y="4503746"/>
                  <a:pt x="2841045" y="4495701"/>
                </a:cubicBezTo>
                <a:cubicBezTo>
                  <a:pt x="2856821" y="4487655"/>
                  <a:pt x="2876294" y="4483632"/>
                  <a:pt x="2899464" y="4483632"/>
                </a:cubicBezTo>
                <a:close/>
                <a:moveTo>
                  <a:pt x="2347015" y="4483632"/>
                </a:moveTo>
                <a:cubicBezTo>
                  <a:pt x="2381853" y="4483632"/>
                  <a:pt x="2409050" y="4493081"/>
                  <a:pt x="2428605" y="4511979"/>
                </a:cubicBezTo>
                <a:cubicBezTo>
                  <a:pt x="2448160" y="4530877"/>
                  <a:pt x="2458513" y="4557909"/>
                  <a:pt x="2459664" y="4593076"/>
                </a:cubicBezTo>
                <a:lnTo>
                  <a:pt x="2399765" y="4596281"/>
                </a:lnTo>
                <a:cubicBezTo>
                  <a:pt x="2397136" y="4576889"/>
                  <a:pt x="2391466" y="4563332"/>
                  <a:pt x="2382757" y="4555609"/>
                </a:cubicBezTo>
                <a:cubicBezTo>
                  <a:pt x="2374047" y="4547885"/>
                  <a:pt x="2361640" y="4544024"/>
                  <a:pt x="2345536" y="4544024"/>
                </a:cubicBezTo>
                <a:cubicBezTo>
                  <a:pt x="2329431" y="4544024"/>
                  <a:pt x="2317024" y="4547382"/>
                  <a:pt x="2308315" y="4554099"/>
                </a:cubicBezTo>
                <a:cubicBezTo>
                  <a:pt x="2299605" y="4560816"/>
                  <a:pt x="2295250" y="4569171"/>
                  <a:pt x="2295250" y="4579164"/>
                </a:cubicBezTo>
                <a:cubicBezTo>
                  <a:pt x="2295250" y="4588994"/>
                  <a:pt x="2299203" y="4597267"/>
                  <a:pt x="2307109" y="4603984"/>
                </a:cubicBezTo>
                <a:cubicBezTo>
                  <a:pt x="2315015" y="4610701"/>
                  <a:pt x="2333180" y="4618086"/>
                  <a:pt x="2361604" y="4626141"/>
                </a:cubicBezTo>
                <a:cubicBezTo>
                  <a:pt x="2391672" y="4634856"/>
                  <a:pt x="2413397" y="4644019"/>
                  <a:pt x="2426781" y="4653631"/>
                </a:cubicBezTo>
                <a:cubicBezTo>
                  <a:pt x="2440165" y="4663244"/>
                  <a:pt x="2450388" y="4675648"/>
                  <a:pt x="2457451" y="4690845"/>
                </a:cubicBezTo>
                <a:cubicBezTo>
                  <a:pt x="2464513" y="4706041"/>
                  <a:pt x="2468044" y="4724484"/>
                  <a:pt x="2468044" y="4746174"/>
                </a:cubicBezTo>
                <a:cubicBezTo>
                  <a:pt x="2468044" y="4777553"/>
                  <a:pt x="2458390" y="4803922"/>
                  <a:pt x="2439081" y="4825282"/>
                </a:cubicBezTo>
                <a:cubicBezTo>
                  <a:pt x="2419772" y="4846641"/>
                  <a:pt x="2389576" y="4857320"/>
                  <a:pt x="2348494" y="4857320"/>
                </a:cubicBezTo>
                <a:cubicBezTo>
                  <a:pt x="2275859" y="4857320"/>
                  <a:pt x="2235434" y="4815991"/>
                  <a:pt x="2227217" y="4733333"/>
                </a:cubicBezTo>
                <a:lnTo>
                  <a:pt x="2285637" y="4726431"/>
                </a:lnTo>
                <a:cubicBezTo>
                  <a:pt x="2292210" y="4772608"/>
                  <a:pt x="2313738" y="4795696"/>
                  <a:pt x="2350219" y="4795696"/>
                </a:cubicBezTo>
                <a:cubicBezTo>
                  <a:pt x="2368296" y="4795696"/>
                  <a:pt x="2382510" y="4790974"/>
                  <a:pt x="2392863" y="4781528"/>
                </a:cubicBezTo>
                <a:cubicBezTo>
                  <a:pt x="2403216" y="4772083"/>
                  <a:pt x="2408392" y="4760379"/>
                  <a:pt x="2408392" y="4746416"/>
                </a:cubicBezTo>
                <a:cubicBezTo>
                  <a:pt x="2408392" y="4738205"/>
                  <a:pt x="2406585" y="4731225"/>
                  <a:pt x="2402969" y="4725476"/>
                </a:cubicBezTo>
                <a:cubicBezTo>
                  <a:pt x="2399354" y="4719726"/>
                  <a:pt x="2393849" y="4715004"/>
                  <a:pt x="2386454" y="4711308"/>
                </a:cubicBezTo>
                <a:cubicBezTo>
                  <a:pt x="2379059" y="4707612"/>
                  <a:pt x="2361147" y="4701416"/>
                  <a:pt x="2332718" y="4692722"/>
                </a:cubicBezTo>
                <a:cubicBezTo>
                  <a:pt x="2307246" y="4685014"/>
                  <a:pt x="2288595" y="4676645"/>
                  <a:pt x="2276763" y="4667614"/>
                </a:cubicBezTo>
                <a:cubicBezTo>
                  <a:pt x="2264931" y="4658584"/>
                  <a:pt x="2255523" y="4646721"/>
                  <a:pt x="2248539" y="4632024"/>
                </a:cubicBezTo>
                <a:cubicBezTo>
                  <a:pt x="2241555" y="4617328"/>
                  <a:pt x="2238063" y="4601525"/>
                  <a:pt x="2238063" y="4584614"/>
                </a:cubicBezTo>
                <a:cubicBezTo>
                  <a:pt x="2238063" y="4564910"/>
                  <a:pt x="2242541" y="4547177"/>
                  <a:pt x="2251497" y="4531414"/>
                </a:cubicBezTo>
                <a:cubicBezTo>
                  <a:pt x="2260453" y="4515651"/>
                  <a:pt x="2272819" y="4503746"/>
                  <a:pt x="2288595" y="4495701"/>
                </a:cubicBezTo>
                <a:cubicBezTo>
                  <a:pt x="2304371" y="4487655"/>
                  <a:pt x="2323844" y="4483632"/>
                  <a:pt x="2347015" y="4483632"/>
                </a:cubicBezTo>
                <a:close/>
                <a:moveTo>
                  <a:pt x="5415568" y="4180914"/>
                </a:moveTo>
                <a:lnTo>
                  <a:pt x="5411866" y="4190394"/>
                </a:lnTo>
                <a:lnTo>
                  <a:pt x="5411862" y="4190407"/>
                </a:lnTo>
                <a:close/>
                <a:moveTo>
                  <a:pt x="5416444" y="4178669"/>
                </a:moveTo>
                <a:lnTo>
                  <a:pt x="5416444" y="4178671"/>
                </a:lnTo>
                <a:lnTo>
                  <a:pt x="5417352" y="4179147"/>
                </a:lnTo>
                <a:lnTo>
                  <a:pt x="5417354" y="4179146"/>
                </a:lnTo>
                <a:close/>
                <a:moveTo>
                  <a:pt x="4940330" y="4084047"/>
                </a:moveTo>
                <a:lnTo>
                  <a:pt x="4940330" y="4180427"/>
                </a:lnTo>
                <a:lnTo>
                  <a:pt x="4995900" y="4180427"/>
                </a:lnTo>
                <a:cubicBezTo>
                  <a:pt x="5020268" y="4180427"/>
                  <a:pt x="5035910" y="4179157"/>
                  <a:pt x="5042824" y="4176616"/>
                </a:cubicBezTo>
                <a:cubicBezTo>
                  <a:pt x="5049742" y="4174075"/>
                  <a:pt x="5055546" y="4169076"/>
                  <a:pt x="5060238" y="4161618"/>
                </a:cubicBezTo>
                <a:cubicBezTo>
                  <a:pt x="5064930" y="4154160"/>
                  <a:pt x="5067276" y="4144694"/>
                  <a:pt x="5067276" y="4133219"/>
                </a:cubicBezTo>
                <a:cubicBezTo>
                  <a:pt x="5067276" y="4121418"/>
                  <a:pt x="5064766" y="4111707"/>
                  <a:pt x="5059744" y="4104084"/>
                </a:cubicBezTo>
                <a:cubicBezTo>
                  <a:pt x="5054720" y="4096462"/>
                  <a:pt x="5048052" y="4091217"/>
                  <a:pt x="5039738" y="4088349"/>
                </a:cubicBezTo>
                <a:cubicBezTo>
                  <a:pt x="5031424" y="4085481"/>
                  <a:pt x="5014424" y="4084047"/>
                  <a:pt x="4988736" y="4084047"/>
                </a:cubicBezTo>
                <a:close/>
                <a:moveTo>
                  <a:pt x="4644810" y="3941325"/>
                </a:moveTo>
                <a:lnTo>
                  <a:pt x="4644810" y="4180427"/>
                </a:lnTo>
                <a:lnTo>
                  <a:pt x="4689672" y="4180427"/>
                </a:lnTo>
                <a:cubicBezTo>
                  <a:pt x="4708898" y="4180427"/>
                  <a:pt x="4722826" y="4178621"/>
                  <a:pt x="4731452" y="4175010"/>
                </a:cubicBezTo>
                <a:cubicBezTo>
                  <a:pt x="4740080" y="4171399"/>
                  <a:pt x="4747146" y="4165940"/>
                  <a:pt x="4752652" y="4158635"/>
                </a:cubicBezTo>
                <a:cubicBezTo>
                  <a:pt x="4758156" y="4151330"/>
                  <a:pt x="4762716" y="4139798"/>
                  <a:pt x="4766332" y="4124037"/>
                </a:cubicBezTo>
                <a:cubicBezTo>
                  <a:pt x="4769948" y="4108277"/>
                  <a:pt x="4771756" y="4087511"/>
                  <a:pt x="4771756" y="4061739"/>
                </a:cubicBezTo>
                <a:cubicBezTo>
                  <a:pt x="4771756" y="4034981"/>
                  <a:pt x="4769906" y="4013887"/>
                  <a:pt x="4766208" y="3998455"/>
                </a:cubicBezTo>
                <a:cubicBezTo>
                  <a:pt x="4762512" y="3983023"/>
                  <a:pt x="4756760" y="3970875"/>
                  <a:pt x="4748954" y="3962010"/>
                </a:cubicBezTo>
                <a:cubicBezTo>
                  <a:pt x="4741148" y="3953145"/>
                  <a:pt x="4731658" y="3947317"/>
                  <a:pt x="4720484" y="3944526"/>
                </a:cubicBezTo>
                <a:cubicBezTo>
                  <a:pt x="4712104" y="3942392"/>
                  <a:pt x="4695916" y="3941325"/>
                  <a:pt x="4671924" y="3941325"/>
                </a:cubicBezTo>
                <a:close/>
                <a:moveTo>
                  <a:pt x="2730531" y="3941325"/>
                </a:moveTo>
                <a:lnTo>
                  <a:pt x="2730531" y="4044114"/>
                </a:lnTo>
                <a:lnTo>
                  <a:pt x="2763638" y="4044114"/>
                </a:lnTo>
                <a:cubicBezTo>
                  <a:pt x="2785874" y="4044114"/>
                  <a:pt x="2800987" y="4042549"/>
                  <a:pt x="2808976" y="4039419"/>
                </a:cubicBezTo>
                <a:cubicBezTo>
                  <a:pt x="2816966" y="4036289"/>
                  <a:pt x="2823513" y="4030648"/>
                  <a:pt x="2828619" y="4022494"/>
                </a:cubicBezTo>
                <a:cubicBezTo>
                  <a:pt x="2833725" y="4014340"/>
                  <a:pt x="2836278" y="4004333"/>
                  <a:pt x="2836278" y="3992473"/>
                </a:cubicBezTo>
                <a:cubicBezTo>
                  <a:pt x="2836278" y="3980449"/>
                  <a:pt x="2833642" y="3970318"/>
                  <a:pt x="2828370" y="3962081"/>
                </a:cubicBezTo>
                <a:cubicBezTo>
                  <a:pt x="2823099" y="3953844"/>
                  <a:pt x="2816593" y="3948326"/>
                  <a:pt x="2808851" y="3945525"/>
                </a:cubicBezTo>
                <a:cubicBezTo>
                  <a:pt x="2801110" y="3942725"/>
                  <a:pt x="2784722" y="3941325"/>
                  <a:pt x="2759687" y="3941325"/>
                </a:cubicBezTo>
                <a:close/>
                <a:moveTo>
                  <a:pt x="1616352" y="3941325"/>
                </a:moveTo>
                <a:lnTo>
                  <a:pt x="1616352" y="4033022"/>
                </a:lnTo>
                <a:lnTo>
                  <a:pt x="1660722" y="4033022"/>
                </a:lnTo>
                <a:cubicBezTo>
                  <a:pt x="1687836" y="4033022"/>
                  <a:pt x="1705091" y="4031831"/>
                  <a:pt x="1712486" y="4029448"/>
                </a:cubicBezTo>
                <a:cubicBezTo>
                  <a:pt x="1719881" y="4027065"/>
                  <a:pt x="1725879" y="4022258"/>
                  <a:pt x="1730480" y="4015028"/>
                </a:cubicBezTo>
                <a:cubicBezTo>
                  <a:pt x="1735081" y="4007797"/>
                  <a:pt x="1737382" y="3998184"/>
                  <a:pt x="1737382" y="3986188"/>
                </a:cubicBezTo>
                <a:cubicBezTo>
                  <a:pt x="1737382" y="3974685"/>
                  <a:pt x="1735081" y="3965441"/>
                  <a:pt x="1730480" y="3958457"/>
                </a:cubicBezTo>
                <a:cubicBezTo>
                  <a:pt x="1725879" y="3951473"/>
                  <a:pt x="1719634" y="3946666"/>
                  <a:pt x="1711746" y="3944037"/>
                </a:cubicBezTo>
                <a:cubicBezTo>
                  <a:pt x="1706159" y="3942229"/>
                  <a:pt x="1689973" y="3941325"/>
                  <a:pt x="1663187" y="3941325"/>
                </a:cubicBezTo>
                <a:close/>
                <a:moveTo>
                  <a:pt x="1339881" y="3941325"/>
                </a:moveTo>
                <a:lnTo>
                  <a:pt x="1339881" y="4044114"/>
                </a:lnTo>
                <a:lnTo>
                  <a:pt x="1372988" y="4044114"/>
                </a:lnTo>
                <a:cubicBezTo>
                  <a:pt x="1395224" y="4044114"/>
                  <a:pt x="1410337" y="4042549"/>
                  <a:pt x="1418326" y="4039419"/>
                </a:cubicBezTo>
                <a:cubicBezTo>
                  <a:pt x="1426316" y="4036289"/>
                  <a:pt x="1432863" y="4030648"/>
                  <a:pt x="1437969" y="4022494"/>
                </a:cubicBezTo>
                <a:cubicBezTo>
                  <a:pt x="1443075" y="4014340"/>
                  <a:pt x="1445628" y="4004333"/>
                  <a:pt x="1445628" y="3992473"/>
                </a:cubicBezTo>
                <a:cubicBezTo>
                  <a:pt x="1445628" y="3980449"/>
                  <a:pt x="1442992" y="3970318"/>
                  <a:pt x="1437721" y="3962081"/>
                </a:cubicBezTo>
                <a:cubicBezTo>
                  <a:pt x="1432449" y="3953844"/>
                  <a:pt x="1425943" y="3948326"/>
                  <a:pt x="1418201" y="3945525"/>
                </a:cubicBezTo>
                <a:cubicBezTo>
                  <a:pt x="1410460" y="3942725"/>
                  <a:pt x="1394072" y="3941325"/>
                  <a:pt x="1369037" y="3941325"/>
                </a:cubicBezTo>
                <a:close/>
                <a:moveTo>
                  <a:pt x="4940330" y="3940339"/>
                </a:moveTo>
                <a:lnTo>
                  <a:pt x="4940330" y="4023902"/>
                </a:lnTo>
                <a:lnTo>
                  <a:pt x="4979770" y="4023902"/>
                </a:lnTo>
                <a:cubicBezTo>
                  <a:pt x="5003434" y="4023902"/>
                  <a:pt x="5018060" y="4023491"/>
                  <a:pt x="5023646" y="4022669"/>
                </a:cubicBezTo>
                <a:cubicBezTo>
                  <a:pt x="5033836" y="4021026"/>
                  <a:pt x="5041804" y="4016712"/>
                  <a:pt x="5047556" y="4009728"/>
                </a:cubicBezTo>
                <a:cubicBezTo>
                  <a:pt x="5053308" y="4002744"/>
                  <a:pt x="5056184" y="3993254"/>
                  <a:pt x="5056184" y="3981258"/>
                </a:cubicBezTo>
                <a:cubicBezTo>
                  <a:pt x="5056184" y="3970576"/>
                  <a:pt x="5053842" y="3961908"/>
                  <a:pt x="5049160" y="3955252"/>
                </a:cubicBezTo>
                <a:cubicBezTo>
                  <a:pt x="5044476" y="3948597"/>
                  <a:pt x="5038806" y="3944448"/>
                  <a:pt x="5032152" y="3942804"/>
                </a:cubicBezTo>
                <a:cubicBezTo>
                  <a:pt x="5025496" y="3941161"/>
                  <a:pt x="5006392" y="3940339"/>
                  <a:pt x="4974840" y="3940339"/>
                </a:cubicBezTo>
                <a:close/>
                <a:moveTo>
                  <a:pt x="4022078" y="3936395"/>
                </a:moveTo>
                <a:cubicBezTo>
                  <a:pt x="3997720" y="3936395"/>
                  <a:pt x="3977890" y="3946502"/>
                  <a:pt x="3962584" y="3966715"/>
                </a:cubicBezTo>
                <a:cubicBezTo>
                  <a:pt x="3947278" y="3986927"/>
                  <a:pt x="3939624" y="4018232"/>
                  <a:pt x="3939624" y="4060630"/>
                </a:cubicBezTo>
                <a:cubicBezTo>
                  <a:pt x="3939624" y="4102206"/>
                  <a:pt x="3947524" y="4133387"/>
                  <a:pt x="3963322" y="4154175"/>
                </a:cubicBezTo>
                <a:cubicBezTo>
                  <a:pt x="3979122" y="4174963"/>
                  <a:pt x="3998706" y="4185357"/>
                  <a:pt x="4022078" y="4185357"/>
                </a:cubicBezTo>
                <a:cubicBezTo>
                  <a:pt x="4045612" y="4185357"/>
                  <a:pt x="4065116" y="4175045"/>
                  <a:pt x="4080586" y="4154422"/>
                </a:cubicBezTo>
                <a:cubicBezTo>
                  <a:pt x="4096056" y="4133798"/>
                  <a:pt x="4103792" y="4102123"/>
                  <a:pt x="4103792" y="4059397"/>
                </a:cubicBezTo>
                <a:cubicBezTo>
                  <a:pt x="4103792" y="4017493"/>
                  <a:pt x="4096262" y="3986516"/>
                  <a:pt x="4081202" y="3966468"/>
                </a:cubicBezTo>
                <a:cubicBezTo>
                  <a:pt x="4066142" y="3946420"/>
                  <a:pt x="4046434" y="3936395"/>
                  <a:pt x="4022078" y="3936395"/>
                </a:cubicBezTo>
                <a:close/>
                <a:moveTo>
                  <a:pt x="2948829" y="3883152"/>
                </a:moveTo>
                <a:lnTo>
                  <a:pt x="3008481" y="3883152"/>
                </a:lnTo>
                <a:lnTo>
                  <a:pt x="3008481" y="4180427"/>
                </a:lnTo>
                <a:lnTo>
                  <a:pt x="3157366" y="4180427"/>
                </a:lnTo>
                <a:lnTo>
                  <a:pt x="3157366" y="4241558"/>
                </a:lnTo>
                <a:lnTo>
                  <a:pt x="2948829" y="4241558"/>
                </a:lnTo>
                <a:close/>
                <a:moveTo>
                  <a:pt x="4880678" y="3880194"/>
                </a:moveTo>
                <a:lnTo>
                  <a:pt x="4999368" y="3880194"/>
                </a:lnTo>
                <a:cubicBezTo>
                  <a:pt x="5031776" y="3880194"/>
                  <a:pt x="5054560" y="3883152"/>
                  <a:pt x="5067722" y="3889068"/>
                </a:cubicBezTo>
                <a:cubicBezTo>
                  <a:pt x="5080882" y="3894984"/>
                  <a:pt x="5091986" y="3905419"/>
                  <a:pt x="5101032" y="3920373"/>
                </a:cubicBezTo>
                <a:cubicBezTo>
                  <a:pt x="5110080" y="3935327"/>
                  <a:pt x="5114604" y="3952253"/>
                  <a:pt x="5114604" y="3971151"/>
                </a:cubicBezTo>
                <a:cubicBezTo>
                  <a:pt x="5114604" y="3988571"/>
                  <a:pt x="5110726" y="4004305"/>
                  <a:pt x="5102968" y="4018356"/>
                </a:cubicBezTo>
                <a:cubicBezTo>
                  <a:pt x="5095212" y="4032406"/>
                  <a:pt x="5085144" y="4042800"/>
                  <a:pt x="5072768" y="4049537"/>
                </a:cubicBezTo>
                <a:cubicBezTo>
                  <a:pt x="5090332" y="4055782"/>
                  <a:pt x="5104078" y="4066464"/>
                  <a:pt x="5114008" y="4081582"/>
                </a:cubicBezTo>
                <a:cubicBezTo>
                  <a:pt x="5123936" y="4096700"/>
                  <a:pt x="5128900" y="4115105"/>
                  <a:pt x="5128900" y="4136797"/>
                </a:cubicBezTo>
                <a:cubicBezTo>
                  <a:pt x="5128900" y="4163090"/>
                  <a:pt x="5122574" y="4185316"/>
                  <a:pt x="5109920" y="4203475"/>
                </a:cubicBezTo>
                <a:cubicBezTo>
                  <a:pt x="5097268" y="4221633"/>
                  <a:pt x="5082312" y="4232849"/>
                  <a:pt x="5065058" y="4237121"/>
                </a:cubicBezTo>
                <a:cubicBezTo>
                  <a:pt x="5053062" y="4240079"/>
                  <a:pt x="5025208" y="4241558"/>
                  <a:pt x="4981496" y="4241558"/>
                </a:cubicBezTo>
                <a:lnTo>
                  <a:pt x="4880678" y="4241558"/>
                </a:lnTo>
                <a:close/>
                <a:moveTo>
                  <a:pt x="4585158" y="3880194"/>
                </a:moveTo>
                <a:lnTo>
                  <a:pt x="4694248" y="3880194"/>
                </a:lnTo>
                <a:cubicBezTo>
                  <a:pt x="4721826" y="3880194"/>
                  <a:pt x="4742634" y="3883275"/>
                  <a:pt x="4756670" y="3889438"/>
                </a:cubicBezTo>
                <a:cubicBezTo>
                  <a:pt x="4770708" y="3895600"/>
                  <a:pt x="4783636" y="3905994"/>
                  <a:pt x="4795456" y="3920620"/>
                </a:cubicBezTo>
                <a:cubicBezTo>
                  <a:pt x="4807276" y="3935245"/>
                  <a:pt x="4816552" y="3954225"/>
                  <a:pt x="4823282" y="3977560"/>
                </a:cubicBezTo>
                <a:cubicBezTo>
                  <a:pt x="4830014" y="4000895"/>
                  <a:pt x="4833380" y="4029900"/>
                  <a:pt x="4833380" y="4064574"/>
                </a:cubicBezTo>
                <a:cubicBezTo>
                  <a:pt x="4833380" y="4095797"/>
                  <a:pt x="4829850" y="4122952"/>
                  <a:pt x="4822790" y="4146041"/>
                </a:cubicBezTo>
                <a:cubicBezTo>
                  <a:pt x="4815730" y="4169129"/>
                  <a:pt x="4806782" y="4187411"/>
                  <a:pt x="4795948" y="4200886"/>
                </a:cubicBezTo>
                <a:cubicBezTo>
                  <a:pt x="4785114" y="4214361"/>
                  <a:pt x="4772022" y="4224509"/>
                  <a:pt x="4756672" y="4231329"/>
                </a:cubicBezTo>
                <a:cubicBezTo>
                  <a:pt x="4741324" y="4238148"/>
                  <a:pt x="4721582" y="4241558"/>
                  <a:pt x="4697448" y="4241558"/>
                </a:cubicBezTo>
                <a:lnTo>
                  <a:pt x="4585158" y="4241558"/>
                </a:lnTo>
                <a:close/>
                <a:moveTo>
                  <a:pt x="4214422" y="3880194"/>
                </a:moveTo>
                <a:lnTo>
                  <a:pt x="4417534" y="3880194"/>
                </a:lnTo>
                <a:lnTo>
                  <a:pt x="4417534" y="3941325"/>
                </a:lnTo>
                <a:lnTo>
                  <a:pt x="4274074" y="3941325"/>
                </a:lnTo>
                <a:lnTo>
                  <a:pt x="4274074" y="4026860"/>
                </a:lnTo>
                <a:lnTo>
                  <a:pt x="4398308" y="4026860"/>
                </a:lnTo>
                <a:lnTo>
                  <a:pt x="4398308" y="4087991"/>
                </a:lnTo>
                <a:lnTo>
                  <a:pt x="4274074" y="4087991"/>
                </a:lnTo>
                <a:lnTo>
                  <a:pt x="4274074" y="4241558"/>
                </a:lnTo>
                <a:lnTo>
                  <a:pt x="4214422" y="4241558"/>
                </a:lnTo>
                <a:close/>
                <a:moveTo>
                  <a:pt x="3204524" y="3880194"/>
                </a:moveTo>
                <a:lnTo>
                  <a:pt x="3424400" y="3880194"/>
                </a:lnTo>
                <a:lnTo>
                  <a:pt x="3424400" y="3941325"/>
                </a:lnTo>
                <a:lnTo>
                  <a:pt x="3264178" y="3941325"/>
                </a:lnTo>
                <a:lnTo>
                  <a:pt x="3264178" y="4021437"/>
                </a:lnTo>
                <a:lnTo>
                  <a:pt x="3413062" y="4021437"/>
                </a:lnTo>
                <a:lnTo>
                  <a:pt x="3413062" y="4082321"/>
                </a:lnTo>
                <a:lnTo>
                  <a:pt x="3264178" y="4082321"/>
                </a:lnTo>
                <a:lnTo>
                  <a:pt x="3264178" y="4180427"/>
                </a:lnTo>
                <a:lnTo>
                  <a:pt x="3429824" y="4180427"/>
                </a:lnTo>
                <a:lnTo>
                  <a:pt x="3429824" y="4241558"/>
                </a:lnTo>
                <a:lnTo>
                  <a:pt x="3204524" y="4241558"/>
                </a:lnTo>
                <a:close/>
                <a:moveTo>
                  <a:pt x="2670879" y="3880194"/>
                </a:moveTo>
                <a:lnTo>
                  <a:pt x="2767012" y="3880194"/>
                </a:lnTo>
                <a:cubicBezTo>
                  <a:pt x="2802836" y="3880194"/>
                  <a:pt x="2826254" y="3881920"/>
                  <a:pt x="2837264" y="3885371"/>
                </a:cubicBezTo>
                <a:cubicBezTo>
                  <a:pt x="2854847" y="3890958"/>
                  <a:pt x="2869349" y="3902872"/>
                  <a:pt x="2880770" y="3921113"/>
                </a:cubicBezTo>
                <a:cubicBezTo>
                  <a:pt x="2892191" y="3939353"/>
                  <a:pt x="2897902" y="3962853"/>
                  <a:pt x="2897902" y="3991611"/>
                </a:cubicBezTo>
                <a:cubicBezTo>
                  <a:pt x="2897902" y="4017739"/>
                  <a:pt x="2892972" y="4039636"/>
                  <a:pt x="2883112" y="4057302"/>
                </a:cubicBezTo>
                <a:cubicBezTo>
                  <a:pt x="2873252" y="4074968"/>
                  <a:pt x="2860927" y="4087375"/>
                  <a:pt x="2846138" y="4094523"/>
                </a:cubicBezTo>
                <a:cubicBezTo>
                  <a:pt x="2831348" y="4101671"/>
                  <a:pt x="2805876" y="4105246"/>
                  <a:pt x="2769724" y="4105246"/>
                </a:cubicBezTo>
                <a:lnTo>
                  <a:pt x="2730531" y="4105246"/>
                </a:lnTo>
                <a:lnTo>
                  <a:pt x="2730531" y="4241558"/>
                </a:lnTo>
                <a:lnTo>
                  <a:pt x="2670879" y="4241558"/>
                </a:lnTo>
                <a:close/>
                <a:moveTo>
                  <a:pt x="2554853" y="3880194"/>
                </a:moveTo>
                <a:lnTo>
                  <a:pt x="2614505" y="3880194"/>
                </a:lnTo>
                <a:lnTo>
                  <a:pt x="2614505" y="4241558"/>
                </a:lnTo>
                <a:lnTo>
                  <a:pt x="2554853" y="4241558"/>
                </a:lnTo>
                <a:close/>
                <a:moveTo>
                  <a:pt x="1966768" y="3880194"/>
                </a:moveTo>
                <a:lnTo>
                  <a:pt x="2024941" y="3880194"/>
                </a:lnTo>
                <a:lnTo>
                  <a:pt x="2146218" y="4121514"/>
                </a:lnTo>
                <a:lnTo>
                  <a:pt x="2146218" y="3880194"/>
                </a:lnTo>
                <a:lnTo>
                  <a:pt x="2201926" y="3880194"/>
                </a:lnTo>
                <a:lnTo>
                  <a:pt x="2201926" y="4241558"/>
                </a:lnTo>
                <a:lnTo>
                  <a:pt x="2141781" y="4241558"/>
                </a:lnTo>
                <a:lnTo>
                  <a:pt x="2022476" y="4005907"/>
                </a:lnTo>
                <a:lnTo>
                  <a:pt x="2022476" y="4241558"/>
                </a:lnTo>
                <a:lnTo>
                  <a:pt x="1966768" y="4241558"/>
                </a:lnTo>
                <a:close/>
                <a:moveTo>
                  <a:pt x="1850003" y="3880194"/>
                </a:moveTo>
                <a:lnTo>
                  <a:pt x="1909655" y="3880194"/>
                </a:lnTo>
                <a:lnTo>
                  <a:pt x="1909655" y="4241558"/>
                </a:lnTo>
                <a:lnTo>
                  <a:pt x="1850003" y="4241558"/>
                </a:lnTo>
                <a:close/>
                <a:moveTo>
                  <a:pt x="1556700" y="3880194"/>
                </a:moveTo>
                <a:lnTo>
                  <a:pt x="1682660" y="3880194"/>
                </a:lnTo>
                <a:cubicBezTo>
                  <a:pt x="1714869" y="3880194"/>
                  <a:pt x="1737875" y="3883440"/>
                  <a:pt x="1751679" y="3889931"/>
                </a:cubicBezTo>
                <a:cubicBezTo>
                  <a:pt x="1765483" y="3896422"/>
                  <a:pt x="1776822" y="3907679"/>
                  <a:pt x="1785695" y="3923701"/>
                </a:cubicBezTo>
                <a:cubicBezTo>
                  <a:pt x="1794569" y="3939723"/>
                  <a:pt x="1799006" y="3958909"/>
                  <a:pt x="1799006" y="3981258"/>
                </a:cubicBezTo>
                <a:cubicBezTo>
                  <a:pt x="1799006" y="4009523"/>
                  <a:pt x="1792228" y="4032283"/>
                  <a:pt x="1778670" y="4049537"/>
                </a:cubicBezTo>
                <a:cubicBezTo>
                  <a:pt x="1765113" y="4066792"/>
                  <a:pt x="1745845" y="4077638"/>
                  <a:pt x="1720867" y="4082075"/>
                </a:cubicBezTo>
                <a:cubicBezTo>
                  <a:pt x="1733685" y="4091277"/>
                  <a:pt x="1744284" y="4101343"/>
                  <a:pt x="1752665" y="4112271"/>
                </a:cubicBezTo>
                <a:cubicBezTo>
                  <a:pt x="1761046" y="4123199"/>
                  <a:pt x="1772467" y="4142795"/>
                  <a:pt x="1786928" y="4171060"/>
                </a:cubicBezTo>
                <a:lnTo>
                  <a:pt x="1822916" y="4241558"/>
                </a:lnTo>
                <a:lnTo>
                  <a:pt x="1751544" y="4241558"/>
                </a:lnTo>
                <a:lnTo>
                  <a:pt x="1708249" y="4162926"/>
                </a:lnTo>
                <a:cubicBezTo>
                  <a:pt x="1692669" y="4134497"/>
                  <a:pt x="1682085" y="4116708"/>
                  <a:pt x="1676497" y="4109559"/>
                </a:cubicBezTo>
                <a:cubicBezTo>
                  <a:pt x="1670910" y="4102411"/>
                  <a:pt x="1664994" y="4097481"/>
                  <a:pt x="1658750" y="4094770"/>
                </a:cubicBezTo>
                <a:cubicBezTo>
                  <a:pt x="1652505" y="4092058"/>
                  <a:pt x="1642481" y="4090702"/>
                  <a:pt x="1628677" y="4090702"/>
                </a:cubicBezTo>
                <a:lnTo>
                  <a:pt x="1616352" y="4090702"/>
                </a:lnTo>
                <a:lnTo>
                  <a:pt x="1616352" y="4241558"/>
                </a:lnTo>
                <a:lnTo>
                  <a:pt x="1556700" y="4241558"/>
                </a:lnTo>
                <a:close/>
                <a:moveTo>
                  <a:pt x="1280229" y="3880194"/>
                </a:moveTo>
                <a:lnTo>
                  <a:pt x="1376362" y="3880194"/>
                </a:lnTo>
                <a:cubicBezTo>
                  <a:pt x="1412186" y="3880194"/>
                  <a:pt x="1435604" y="3881920"/>
                  <a:pt x="1446614" y="3885371"/>
                </a:cubicBezTo>
                <a:cubicBezTo>
                  <a:pt x="1464197" y="3890958"/>
                  <a:pt x="1478700" y="3902872"/>
                  <a:pt x="1490120" y="3921113"/>
                </a:cubicBezTo>
                <a:cubicBezTo>
                  <a:pt x="1501541" y="3939353"/>
                  <a:pt x="1507252" y="3962853"/>
                  <a:pt x="1507252" y="3991611"/>
                </a:cubicBezTo>
                <a:cubicBezTo>
                  <a:pt x="1507252" y="4017739"/>
                  <a:pt x="1502322" y="4039636"/>
                  <a:pt x="1492462" y="4057302"/>
                </a:cubicBezTo>
                <a:cubicBezTo>
                  <a:pt x="1482602" y="4074968"/>
                  <a:pt x="1470278" y="4087375"/>
                  <a:pt x="1455488" y="4094523"/>
                </a:cubicBezTo>
                <a:cubicBezTo>
                  <a:pt x="1440698" y="4101671"/>
                  <a:pt x="1415227" y="4105246"/>
                  <a:pt x="1379074" y="4105246"/>
                </a:cubicBezTo>
                <a:lnTo>
                  <a:pt x="1339881" y="4105246"/>
                </a:lnTo>
                <a:lnTo>
                  <a:pt x="1339881" y="4241558"/>
                </a:lnTo>
                <a:lnTo>
                  <a:pt x="1280229" y="4241558"/>
                </a:lnTo>
                <a:close/>
                <a:moveTo>
                  <a:pt x="4021708" y="3874032"/>
                </a:moveTo>
                <a:cubicBezTo>
                  <a:pt x="4064106" y="3874032"/>
                  <a:pt x="4098656" y="3890218"/>
                  <a:pt x="4125360" y="3922592"/>
                </a:cubicBezTo>
                <a:cubicBezTo>
                  <a:pt x="4152064" y="3954965"/>
                  <a:pt x="4165416" y="4001060"/>
                  <a:pt x="4165416" y="4060876"/>
                </a:cubicBezTo>
                <a:cubicBezTo>
                  <a:pt x="4165416" y="4121350"/>
                  <a:pt x="4151282" y="4168595"/>
                  <a:pt x="4123018" y="4202612"/>
                </a:cubicBezTo>
                <a:cubicBezTo>
                  <a:pt x="4098204" y="4232684"/>
                  <a:pt x="4064516" y="4247721"/>
                  <a:pt x="4021954" y="4247721"/>
                </a:cubicBezTo>
                <a:cubicBezTo>
                  <a:pt x="3979064" y="4247721"/>
                  <a:pt x="3945212" y="4232849"/>
                  <a:pt x="3920398" y="4203105"/>
                </a:cubicBezTo>
                <a:cubicBezTo>
                  <a:pt x="3892132" y="4169088"/>
                  <a:pt x="3878000" y="4122418"/>
                  <a:pt x="3878000" y="4063095"/>
                </a:cubicBezTo>
                <a:cubicBezTo>
                  <a:pt x="3878000" y="4020040"/>
                  <a:pt x="3884368" y="3984586"/>
                  <a:pt x="3897104" y="3956731"/>
                </a:cubicBezTo>
                <a:cubicBezTo>
                  <a:pt x="3909840" y="3928877"/>
                  <a:pt x="3926478" y="3908131"/>
                  <a:pt x="3947020" y="3894491"/>
                </a:cubicBezTo>
                <a:cubicBezTo>
                  <a:pt x="3967560" y="3880852"/>
                  <a:pt x="3992456" y="3874032"/>
                  <a:pt x="4021708" y="3874032"/>
                </a:cubicBezTo>
                <a:close/>
                <a:moveTo>
                  <a:pt x="3585264" y="3874032"/>
                </a:moveTo>
                <a:cubicBezTo>
                  <a:pt x="3620102" y="3874032"/>
                  <a:pt x="3647300" y="3883481"/>
                  <a:pt x="3666856" y="3902379"/>
                </a:cubicBezTo>
                <a:cubicBezTo>
                  <a:pt x="3686410" y="3921277"/>
                  <a:pt x="3696764" y="3948309"/>
                  <a:pt x="3697914" y="3983476"/>
                </a:cubicBezTo>
                <a:lnTo>
                  <a:pt x="3638016" y="3986681"/>
                </a:lnTo>
                <a:cubicBezTo>
                  <a:pt x="3635386" y="3967290"/>
                  <a:pt x="3629716" y="3953732"/>
                  <a:pt x="3621006" y="3946009"/>
                </a:cubicBezTo>
                <a:cubicBezTo>
                  <a:pt x="3612296" y="3938285"/>
                  <a:pt x="3599890" y="3934423"/>
                  <a:pt x="3583786" y="3934423"/>
                </a:cubicBezTo>
                <a:cubicBezTo>
                  <a:pt x="3567682" y="3934423"/>
                  <a:pt x="3555274" y="3937782"/>
                  <a:pt x="3546564" y="3944499"/>
                </a:cubicBezTo>
                <a:cubicBezTo>
                  <a:pt x="3537856" y="3951216"/>
                  <a:pt x="3533500" y="3959571"/>
                  <a:pt x="3533500" y="3969565"/>
                </a:cubicBezTo>
                <a:cubicBezTo>
                  <a:pt x="3533500" y="3979394"/>
                  <a:pt x="3537454" y="3987667"/>
                  <a:pt x="3545360" y="3994384"/>
                </a:cubicBezTo>
                <a:cubicBezTo>
                  <a:pt x="3553264" y="4001101"/>
                  <a:pt x="3571430" y="4008487"/>
                  <a:pt x="3599854" y="4016542"/>
                </a:cubicBezTo>
                <a:cubicBezTo>
                  <a:pt x="3629922" y="4025256"/>
                  <a:pt x="3651648" y="4034420"/>
                  <a:pt x="3665032" y="4044032"/>
                </a:cubicBezTo>
                <a:cubicBezTo>
                  <a:pt x="3678416" y="4053644"/>
                  <a:pt x="3688638" y="4066048"/>
                  <a:pt x="3695700" y="4081245"/>
                </a:cubicBezTo>
                <a:cubicBezTo>
                  <a:pt x="3702764" y="4096442"/>
                  <a:pt x="3706294" y="4114885"/>
                  <a:pt x="3706294" y="4136574"/>
                </a:cubicBezTo>
                <a:cubicBezTo>
                  <a:pt x="3706294" y="4167953"/>
                  <a:pt x="3696640" y="4194323"/>
                  <a:pt x="3677332" y="4215682"/>
                </a:cubicBezTo>
                <a:cubicBezTo>
                  <a:pt x="3658022" y="4237041"/>
                  <a:pt x="3627826" y="4247721"/>
                  <a:pt x="3586744" y="4247721"/>
                </a:cubicBezTo>
                <a:cubicBezTo>
                  <a:pt x="3514110" y="4247721"/>
                  <a:pt x="3473684" y="4206391"/>
                  <a:pt x="3465468" y="4123733"/>
                </a:cubicBezTo>
                <a:lnTo>
                  <a:pt x="3523888" y="4116831"/>
                </a:lnTo>
                <a:cubicBezTo>
                  <a:pt x="3530460" y="4163008"/>
                  <a:pt x="3551988" y="4186096"/>
                  <a:pt x="3588470" y="4186096"/>
                </a:cubicBezTo>
                <a:cubicBezTo>
                  <a:pt x="3606546" y="4186096"/>
                  <a:pt x="3620760" y="4181374"/>
                  <a:pt x="3631112" y="4171929"/>
                </a:cubicBezTo>
                <a:cubicBezTo>
                  <a:pt x="3641466" y="4162484"/>
                  <a:pt x="3646642" y="4150779"/>
                  <a:pt x="3646642" y="4136816"/>
                </a:cubicBezTo>
                <a:cubicBezTo>
                  <a:pt x="3646642" y="4128605"/>
                  <a:pt x="3644834" y="4121625"/>
                  <a:pt x="3641220" y="4115876"/>
                </a:cubicBezTo>
                <a:cubicBezTo>
                  <a:pt x="3637604" y="4110127"/>
                  <a:pt x="3632100" y="4105404"/>
                  <a:pt x="3624704" y="4101708"/>
                </a:cubicBezTo>
                <a:cubicBezTo>
                  <a:pt x="3617310" y="4098012"/>
                  <a:pt x="3599398" y="4091817"/>
                  <a:pt x="3570968" y="4083123"/>
                </a:cubicBezTo>
                <a:cubicBezTo>
                  <a:pt x="3545496" y="4075414"/>
                  <a:pt x="3526844" y="4067045"/>
                  <a:pt x="3515014" y="4058015"/>
                </a:cubicBezTo>
                <a:cubicBezTo>
                  <a:pt x="3503182" y="4048984"/>
                  <a:pt x="3493774" y="4037121"/>
                  <a:pt x="3486790" y="4022425"/>
                </a:cubicBezTo>
                <a:cubicBezTo>
                  <a:pt x="3479806" y="4007729"/>
                  <a:pt x="3476314" y="3991925"/>
                  <a:pt x="3476314" y="3975015"/>
                </a:cubicBezTo>
                <a:cubicBezTo>
                  <a:pt x="3476314" y="3955310"/>
                  <a:pt x="3480792" y="3937577"/>
                  <a:pt x="3489748" y="3921814"/>
                </a:cubicBezTo>
                <a:cubicBezTo>
                  <a:pt x="3498704" y="3906051"/>
                  <a:pt x="3511070" y="3894146"/>
                  <a:pt x="3526844" y="3886101"/>
                </a:cubicBezTo>
                <a:cubicBezTo>
                  <a:pt x="3542620" y="3878055"/>
                  <a:pt x="3562094" y="3874032"/>
                  <a:pt x="3585264" y="3874032"/>
                </a:cubicBezTo>
                <a:close/>
                <a:moveTo>
                  <a:pt x="2390110" y="3874032"/>
                </a:moveTo>
                <a:cubicBezTo>
                  <a:pt x="2423335" y="3874032"/>
                  <a:pt x="2451133" y="3885371"/>
                  <a:pt x="2473502" y="3908048"/>
                </a:cubicBezTo>
                <a:cubicBezTo>
                  <a:pt x="2489458" y="3924153"/>
                  <a:pt x="2501137" y="3948063"/>
                  <a:pt x="2508540" y="3979779"/>
                </a:cubicBezTo>
                <a:lnTo>
                  <a:pt x="2449381" y="3997034"/>
                </a:lnTo>
                <a:cubicBezTo>
                  <a:pt x="2445593" y="3977478"/>
                  <a:pt x="2438062" y="3962483"/>
                  <a:pt x="2426786" y="3952048"/>
                </a:cubicBezTo>
                <a:cubicBezTo>
                  <a:pt x="2415510" y="3941613"/>
                  <a:pt x="2402216" y="3936395"/>
                  <a:pt x="2386905" y="3936395"/>
                </a:cubicBezTo>
                <a:cubicBezTo>
                  <a:pt x="2365008" y="3936395"/>
                  <a:pt x="2347145" y="3945927"/>
                  <a:pt x="2333317" y="3964989"/>
                </a:cubicBezTo>
                <a:cubicBezTo>
                  <a:pt x="2319489" y="3984051"/>
                  <a:pt x="2312575" y="4015521"/>
                  <a:pt x="2312575" y="4059397"/>
                </a:cubicBezTo>
                <a:cubicBezTo>
                  <a:pt x="2312575" y="4104917"/>
                  <a:pt x="2319312" y="4137290"/>
                  <a:pt x="2332788" y="4156517"/>
                </a:cubicBezTo>
                <a:cubicBezTo>
                  <a:pt x="2346263" y="4175744"/>
                  <a:pt x="2363764" y="4185357"/>
                  <a:pt x="2385292" y="4185357"/>
                </a:cubicBezTo>
                <a:cubicBezTo>
                  <a:pt x="2401067" y="4185357"/>
                  <a:pt x="2414707" y="4179236"/>
                  <a:pt x="2426210" y="4166993"/>
                </a:cubicBezTo>
                <a:cubicBezTo>
                  <a:pt x="2437713" y="4154750"/>
                  <a:pt x="2446012" y="4135318"/>
                  <a:pt x="2451106" y="4108697"/>
                </a:cubicBezTo>
                <a:lnTo>
                  <a:pt x="2509033" y="4131128"/>
                </a:lnTo>
                <a:cubicBezTo>
                  <a:pt x="2499994" y="4171553"/>
                  <a:pt x="2484958" y="4201092"/>
                  <a:pt x="2463924" y="4219743"/>
                </a:cubicBezTo>
                <a:cubicBezTo>
                  <a:pt x="2442890" y="4238395"/>
                  <a:pt x="2417007" y="4247721"/>
                  <a:pt x="2386278" y="4247721"/>
                </a:cubicBezTo>
                <a:cubicBezTo>
                  <a:pt x="2347660" y="4247721"/>
                  <a:pt x="2316354" y="4232849"/>
                  <a:pt x="2292362" y="4203105"/>
                </a:cubicBezTo>
                <a:cubicBezTo>
                  <a:pt x="2264755" y="4168760"/>
                  <a:pt x="2250951" y="4122418"/>
                  <a:pt x="2250951" y="4064081"/>
                </a:cubicBezTo>
                <a:cubicBezTo>
                  <a:pt x="2250951" y="4002457"/>
                  <a:pt x="2264850" y="3954225"/>
                  <a:pt x="2292647" y="3919387"/>
                </a:cubicBezTo>
                <a:cubicBezTo>
                  <a:pt x="2316827" y="3889150"/>
                  <a:pt x="2349315" y="3874032"/>
                  <a:pt x="2390110" y="3874032"/>
                </a:cubicBezTo>
                <a:close/>
                <a:moveTo>
                  <a:pt x="4782698" y="2283478"/>
                </a:moveTo>
                <a:lnTo>
                  <a:pt x="5293588" y="2283478"/>
                </a:lnTo>
                <a:lnTo>
                  <a:pt x="5293588" y="2430669"/>
                </a:lnTo>
                <a:lnTo>
                  <a:pt x="4883036" y="2430669"/>
                </a:lnTo>
                <a:lnTo>
                  <a:pt x="4828012" y="2768240"/>
                </a:lnTo>
                <a:cubicBezTo>
                  <a:pt x="4889066" y="2715486"/>
                  <a:pt x="4953824" y="2689109"/>
                  <a:pt x="5022284" y="2689109"/>
                </a:cubicBezTo>
                <a:cubicBezTo>
                  <a:pt x="5108440" y="2689109"/>
                  <a:pt x="5183326" y="2725800"/>
                  <a:pt x="5246942" y="2799181"/>
                </a:cubicBezTo>
                <a:cubicBezTo>
                  <a:pt x="5310558" y="2872563"/>
                  <a:pt x="5342366" y="2971501"/>
                  <a:pt x="5342366" y="3095997"/>
                </a:cubicBezTo>
                <a:cubicBezTo>
                  <a:pt x="5342366" y="3218781"/>
                  <a:pt x="5310560" y="3324004"/>
                  <a:pt x="5246948" y="3411666"/>
                </a:cubicBezTo>
                <a:cubicBezTo>
                  <a:pt x="5183336" y="3499328"/>
                  <a:pt x="5097904" y="3543159"/>
                  <a:pt x="4990648" y="3543159"/>
                </a:cubicBezTo>
                <a:cubicBezTo>
                  <a:pt x="4901648" y="3543159"/>
                  <a:pt x="4826484" y="3512209"/>
                  <a:pt x="4765154" y="3450309"/>
                </a:cubicBezTo>
                <a:cubicBezTo>
                  <a:pt x="4703824" y="3388409"/>
                  <a:pt x="4668882" y="3302690"/>
                  <a:pt x="4660324" y="3193153"/>
                </a:cubicBezTo>
                <a:lnTo>
                  <a:pt x="4792966" y="3179461"/>
                </a:lnTo>
                <a:cubicBezTo>
                  <a:pt x="4803236" y="3259332"/>
                  <a:pt x="4826484" y="3318807"/>
                  <a:pt x="4862712" y="3357887"/>
                </a:cubicBezTo>
                <a:cubicBezTo>
                  <a:pt x="4898938" y="3396967"/>
                  <a:pt x="4941014" y="3416507"/>
                  <a:pt x="4988936" y="3416507"/>
                </a:cubicBezTo>
                <a:cubicBezTo>
                  <a:pt x="5048840" y="3416507"/>
                  <a:pt x="5100470" y="3388939"/>
                  <a:pt x="5143828" y="3333805"/>
                </a:cubicBezTo>
                <a:cubicBezTo>
                  <a:pt x="5187188" y="3278671"/>
                  <a:pt x="5208868" y="3203400"/>
                  <a:pt x="5208868" y="3107991"/>
                </a:cubicBezTo>
                <a:cubicBezTo>
                  <a:pt x="5208868" y="3018288"/>
                  <a:pt x="5187900" y="2948726"/>
                  <a:pt x="5145968" y="2899306"/>
                </a:cubicBezTo>
                <a:cubicBezTo>
                  <a:pt x="5104036" y="2849885"/>
                  <a:pt x="5051406" y="2825175"/>
                  <a:pt x="4988080" y="2825175"/>
                </a:cubicBezTo>
                <a:cubicBezTo>
                  <a:pt x="4949856" y="2825175"/>
                  <a:pt x="4914056" y="2835899"/>
                  <a:pt x="4880682" y="2857346"/>
                </a:cubicBezTo>
                <a:cubicBezTo>
                  <a:pt x="4847308" y="2878794"/>
                  <a:pt x="4820922" y="2908679"/>
                  <a:pt x="4801524" y="2947001"/>
                </a:cubicBezTo>
                <a:lnTo>
                  <a:pt x="4682574" y="2928147"/>
                </a:lnTo>
                <a:close/>
                <a:moveTo>
                  <a:pt x="4253874" y="2262084"/>
                </a:moveTo>
                <a:lnTo>
                  <a:pt x="4336028" y="2262084"/>
                </a:lnTo>
                <a:lnTo>
                  <a:pt x="4336028" y="3521765"/>
                </a:lnTo>
                <a:lnTo>
                  <a:pt x="4209374" y="3521765"/>
                </a:lnTo>
                <a:lnTo>
                  <a:pt x="4209374" y="2540207"/>
                </a:lnTo>
                <a:cubicBezTo>
                  <a:pt x="4180278" y="2574437"/>
                  <a:pt x="4141198" y="2609381"/>
                  <a:pt x="4092136" y="2645037"/>
                </a:cubicBezTo>
                <a:cubicBezTo>
                  <a:pt x="4043072" y="2680694"/>
                  <a:pt x="3998002" y="2707651"/>
                  <a:pt x="3956924" y="2725907"/>
                </a:cubicBezTo>
                <a:lnTo>
                  <a:pt x="3956924" y="2577004"/>
                </a:lnTo>
                <a:cubicBezTo>
                  <a:pt x="4026526" y="2537069"/>
                  <a:pt x="4087998" y="2488290"/>
                  <a:pt x="4141342" y="2430669"/>
                </a:cubicBezTo>
                <a:cubicBezTo>
                  <a:pt x="4194684" y="2373048"/>
                  <a:pt x="4232194" y="2316853"/>
                  <a:pt x="4253874" y="2262084"/>
                </a:cubicBezTo>
                <a:close/>
                <a:moveTo>
                  <a:pt x="3383602" y="2262084"/>
                </a:moveTo>
                <a:cubicBezTo>
                  <a:pt x="3466896" y="2262084"/>
                  <a:pt x="3537638" y="2292871"/>
                  <a:pt x="3595830" y="2354446"/>
                </a:cubicBezTo>
                <a:cubicBezTo>
                  <a:pt x="3654022" y="2416021"/>
                  <a:pt x="3683118" y="2493559"/>
                  <a:pt x="3683118" y="2587060"/>
                </a:cubicBezTo>
                <a:cubicBezTo>
                  <a:pt x="3683118" y="2644066"/>
                  <a:pt x="3670780" y="2694520"/>
                  <a:pt x="3646106" y="2738422"/>
                </a:cubicBezTo>
                <a:cubicBezTo>
                  <a:pt x="3621432" y="2782325"/>
                  <a:pt x="3586974" y="2816818"/>
                  <a:pt x="3542732" y="2841903"/>
                </a:cubicBezTo>
                <a:cubicBezTo>
                  <a:pt x="3583632" y="2853304"/>
                  <a:pt x="3617432" y="2872117"/>
                  <a:pt x="3644134" y="2898343"/>
                </a:cubicBezTo>
                <a:cubicBezTo>
                  <a:pt x="3670836" y="2924568"/>
                  <a:pt x="3692424" y="2959632"/>
                  <a:pt x="3708898" y="3003535"/>
                </a:cubicBezTo>
                <a:cubicBezTo>
                  <a:pt x="3725372" y="3047437"/>
                  <a:pt x="3733608" y="3096470"/>
                  <a:pt x="3733608" y="3150632"/>
                </a:cubicBezTo>
                <a:cubicBezTo>
                  <a:pt x="3733608" y="3265794"/>
                  <a:pt x="3699662" y="3360006"/>
                  <a:pt x="3631772" y="3433267"/>
                </a:cubicBezTo>
                <a:cubicBezTo>
                  <a:pt x="3563882" y="3506529"/>
                  <a:pt x="3482584" y="3543159"/>
                  <a:pt x="3387880" y="3543159"/>
                </a:cubicBezTo>
                <a:cubicBezTo>
                  <a:pt x="3300022" y="3543159"/>
                  <a:pt x="3225570" y="3511211"/>
                  <a:pt x="3164526" y="3447314"/>
                </a:cubicBezTo>
                <a:cubicBezTo>
                  <a:pt x="3103482" y="3383417"/>
                  <a:pt x="3068681" y="3297556"/>
                  <a:pt x="3060124" y="3189730"/>
                </a:cubicBezTo>
                <a:lnTo>
                  <a:pt x="3185920" y="3169191"/>
                </a:lnTo>
                <a:cubicBezTo>
                  <a:pt x="3212218" y="3334068"/>
                  <a:pt x="3278820" y="3416507"/>
                  <a:pt x="3385728" y="3416507"/>
                </a:cubicBezTo>
                <a:cubicBezTo>
                  <a:pt x="3443464" y="3416507"/>
                  <a:pt x="3493486" y="3392075"/>
                  <a:pt x="3535794" y="3343212"/>
                </a:cubicBezTo>
                <a:cubicBezTo>
                  <a:pt x="3578100" y="3294349"/>
                  <a:pt x="3599254" y="3231060"/>
                  <a:pt x="3599254" y="3153346"/>
                </a:cubicBezTo>
                <a:cubicBezTo>
                  <a:pt x="3599254" y="3080197"/>
                  <a:pt x="3579856" y="3021334"/>
                  <a:pt x="3541062" y="2976759"/>
                </a:cubicBezTo>
                <a:cubicBezTo>
                  <a:pt x="3502268" y="2932183"/>
                  <a:pt x="3454630" y="2909896"/>
                  <a:pt x="3398150" y="2909896"/>
                </a:cubicBezTo>
                <a:cubicBezTo>
                  <a:pt x="3374188" y="2909896"/>
                  <a:pt x="3344522" y="2915601"/>
                  <a:pt x="3309150" y="2927011"/>
                </a:cubicBezTo>
                <a:lnTo>
                  <a:pt x="3323698" y="2791801"/>
                </a:lnTo>
                <a:lnTo>
                  <a:pt x="3343448" y="2793512"/>
                </a:lnTo>
                <a:cubicBezTo>
                  <a:pt x="3405874" y="2793512"/>
                  <a:pt x="3456556" y="2774440"/>
                  <a:pt x="3495492" y="2736296"/>
                </a:cubicBezTo>
                <a:cubicBezTo>
                  <a:pt x="3534430" y="2698153"/>
                  <a:pt x="3553898" y="2647199"/>
                  <a:pt x="3553898" y="2583436"/>
                </a:cubicBezTo>
                <a:cubicBezTo>
                  <a:pt x="3553898" y="2524798"/>
                  <a:pt x="3537598" y="2477689"/>
                  <a:pt x="3505000" y="2442108"/>
                </a:cubicBezTo>
                <a:cubicBezTo>
                  <a:pt x="3472400" y="2406527"/>
                  <a:pt x="3432656" y="2388737"/>
                  <a:pt x="3385768" y="2388737"/>
                </a:cubicBezTo>
                <a:cubicBezTo>
                  <a:pt x="3337158" y="2388737"/>
                  <a:pt x="3296124" y="2407421"/>
                  <a:pt x="3262664" y="2444789"/>
                </a:cubicBezTo>
                <a:cubicBezTo>
                  <a:pt x="3229206" y="2482157"/>
                  <a:pt x="3207904" y="2538780"/>
                  <a:pt x="3198756" y="2614658"/>
                </a:cubicBezTo>
                <a:lnTo>
                  <a:pt x="3072960" y="2587273"/>
                </a:lnTo>
                <a:cubicBezTo>
                  <a:pt x="3088934" y="2480018"/>
                  <a:pt x="3124876" y="2399006"/>
                  <a:pt x="3180786" y="2344237"/>
                </a:cubicBezTo>
                <a:cubicBezTo>
                  <a:pt x="3236696" y="2289468"/>
                  <a:pt x="3304300" y="2262084"/>
                  <a:pt x="3383602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6" y="2410987"/>
                  <a:pt x="2589020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4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4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6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8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0" y="1610668"/>
                </a:moveTo>
                <a:lnTo>
                  <a:pt x="3586640" y="1754454"/>
                </a:lnTo>
                <a:lnTo>
                  <a:pt x="3671980" y="1754454"/>
                </a:lnTo>
                <a:cubicBezTo>
                  <a:pt x="3698870" y="1754454"/>
                  <a:pt x="3718536" y="1748372"/>
                  <a:pt x="3730976" y="1736206"/>
                </a:cubicBezTo>
                <a:cubicBezTo>
                  <a:pt x="3743416" y="1724041"/>
                  <a:pt x="3749636" y="1705702"/>
                  <a:pt x="3749636" y="1681189"/>
                </a:cubicBezTo>
                <a:cubicBezTo>
                  <a:pt x="3749636" y="1665274"/>
                  <a:pt x="3746572" y="1651645"/>
                  <a:pt x="3740442" y="1640303"/>
                </a:cubicBezTo>
                <a:cubicBezTo>
                  <a:pt x="3734314" y="1628961"/>
                  <a:pt x="3726906" y="1621186"/>
                  <a:pt x="3718216" y="1616979"/>
                </a:cubicBezTo>
                <a:cubicBezTo>
                  <a:pt x="3709526" y="1612771"/>
                  <a:pt x="3693840" y="1610668"/>
                  <a:pt x="3671156" y="1610668"/>
                </a:cubicBezTo>
                <a:close/>
                <a:moveTo>
                  <a:pt x="4224816" y="1607649"/>
                </a:moveTo>
                <a:lnTo>
                  <a:pt x="4224816" y="1740734"/>
                </a:lnTo>
                <a:lnTo>
                  <a:pt x="4318660" y="1740734"/>
                </a:lnTo>
                <a:cubicBezTo>
                  <a:pt x="4339150" y="1740734"/>
                  <a:pt x="4354698" y="1738264"/>
                  <a:pt x="4365308" y="1733325"/>
                </a:cubicBezTo>
                <a:cubicBezTo>
                  <a:pt x="4375920" y="1728386"/>
                  <a:pt x="4384334" y="1720611"/>
                  <a:pt x="4390554" y="1710001"/>
                </a:cubicBezTo>
                <a:cubicBezTo>
                  <a:pt x="4396774" y="1699391"/>
                  <a:pt x="4399884" y="1687043"/>
                  <a:pt x="4399884" y="1672957"/>
                </a:cubicBezTo>
                <a:cubicBezTo>
                  <a:pt x="4399884" y="1652651"/>
                  <a:pt x="4393938" y="1636690"/>
                  <a:pt x="4382048" y="1625074"/>
                </a:cubicBezTo>
                <a:cubicBezTo>
                  <a:pt x="4370156" y="1613457"/>
                  <a:pt x="4352504" y="1607649"/>
                  <a:pt x="4329088" y="1607649"/>
                </a:cubicBezTo>
                <a:close/>
                <a:moveTo>
                  <a:pt x="3018300" y="1605454"/>
                </a:moveTo>
                <a:cubicBezTo>
                  <a:pt x="3014039" y="1631248"/>
                  <a:pt x="3008015" y="1656859"/>
                  <a:pt x="3000228" y="1682287"/>
                </a:cubicBezTo>
                <a:lnTo>
                  <a:pt x="2963532" y="1800279"/>
                </a:lnTo>
                <a:lnTo>
                  <a:pt x="3075899" y="1800279"/>
                </a:lnTo>
                <a:lnTo>
                  <a:pt x="3041616" y="1688872"/>
                </a:lnTo>
                <a:cubicBezTo>
                  <a:pt x="3031009" y="1654663"/>
                  <a:pt x="3023237" y="1626857"/>
                  <a:pt x="3018300" y="1605454"/>
                </a:cubicBezTo>
                <a:close/>
                <a:moveTo>
                  <a:pt x="4181186" y="1563196"/>
                </a:moveTo>
                <a:lnTo>
                  <a:pt x="4327442" y="1563196"/>
                </a:lnTo>
                <a:cubicBezTo>
                  <a:pt x="4357992" y="1563196"/>
                  <a:pt x="4380538" y="1566944"/>
                  <a:pt x="4395082" y="1574440"/>
                </a:cubicBezTo>
                <a:cubicBezTo>
                  <a:pt x="4409624" y="1581936"/>
                  <a:pt x="4421562" y="1594414"/>
                  <a:pt x="4430892" y="1611872"/>
                </a:cubicBezTo>
                <a:cubicBezTo>
                  <a:pt x="4440220" y="1629331"/>
                  <a:pt x="4444886" y="1649578"/>
                  <a:pt x="4444886" y="1672614"/>
                </a:cubicBezTo>
                <a:cubicBezTo>
                  <a:pt x="4444886" y="1702961"/>
                  <a:pt x="4436974" y="1727550"/>
                  <a:pt x="4421150" y="1746381"/>
                </a:cubicBezTo>
                <a:cubicBezTo>
                  <a:pt x="4405326" y="1765212"/>
                  <a:pt x="4382322" y="1777187"/>
                  <a:pt x="4352138" y="1782306"/>
                </a:cubicBezTo>
                <a:cubicBezTo>
                  <a:pt x="4364394" y="1789669"/>
                  <a:pt x="4373724" y="1797124"/>
                  <a:pt x="4380126" y="1804670"/>
                </a:cubicBezTo>
                <a:cubicBezTo>
                  <a:pt x="4393114" y="1820036"/>
                  <a:pt x="4404548" y="1837141"/>
                  <a:pt x="4414428" y="1855983"/>
                </a:cubicBezTo>
                <a:lnTo>
                  <a:pt x="4472052" y="1965469"/>
                </a:lnTo>
                <a:lnTo>
                  <a:pt x="4417172" y="1965469"/>
                </a:lnTo>
                <a:lnTo>
                  <a:pt x="4373180" y="1881824"/>
                </a:lnTo>
                <a:cubicBezTo>
                  <a:pt x="4356136" y="1849099"/>
                  <a:pt x="4343274" y="1827056"/>
                  <a:pt x="4334596" y="1815695"/>
                </a:cubicBezTo>
                <a:cubicBezTo>
                  <a:pt x="4325916" y="1804335"/>
                  <a:pt x="4317510" y="1796684"/>
                  <a:pt x="4309378" y="1792744"/>
                </a:cubicBezTo>
                <a:cubicBezTo>
                  <a:pt x="4301246" y="1788804"/>
                  <a:pt x="4289870" y="1786834"/>
                  <a:pt x="4275250" y="1786834"/>
                </a:cubicBezTo>
                <a:lnTo>
                  <a:pt x="4224816" y="1786834"/>
                </a:lnTo>
                <a:lnTo>
                  <a:pt x="4224816" y="1965469"/>
                </a:lnTo>
                <a:lnTo>
                  <a:pt x="4181186" y="1965469"/>
                </a:lnTo>
                <a:close/>
                <a:moveTo>
                  <a:pt x="3847810" y="1563196"/>
                </a:moveTo>
                <a:lnTo>
                  <a:pt x="3891440" y="1563196"/>
                </a:lnTo>
                <a:lnTo>
                  <a:pt x="3891440" y="1795340"/>
                </a:lnTo>
                <a:cubicBezTo>
                  <a:pt x="3891440" y="1831744"/>
                  <a:pt x="3894276" y="1858087"/>
                  <a:pt x="3899946" y="1874368"/>
                </a:cubicBezTo>
                <a:cubicBezTo>
                  <a:pt x="3905618" y="1890649"/>
                  <a:pt x="3914902" y="1903043"/>
                  <a:pt x="3927798" y="1911549"/>
                </a:cubicBezTo>
                <a:cubicBezTo>
                  <a:pt x="3940696" y="1920056"/>
                  <a:pt x="3956382" y="1924309"/>
                  <a:pt x="3974858" y="1924309"/>
                </a:cubicBezTo>
                <a:cubicBezTo>
                  <a:pt x="4005958" y="1924309"/>
                  <a:pt x="4028504" y="1915528"/>
                  <a:pt x="4042498" y="1897966"/>
                </a:cubicBezTo>
                <a:cubicBezTo>
                  <a:pt x="4056492" y="1880405"/>
                  <a:pt x="4063490" y="1846196"/>
                  <a:pt x="4063490" y="1795340"/>
                </a:cubicBezTo>
                <a:lnTo>
                  <a:pt x="4063490" y="1563196"/>
                </a:lnTo>
                <a:lnTo>
                  <a:pt x="4107120" y="1563196"/>
                </a:lnTo>
                <a:lnTo>
                  <a:pt x="4107120" y="1795614"/>
                </a:lnTo>
                <a:cubicBezTo>
                  <a:pt x="4107120" y="1834580"/>
                  <a:pt x="4103328" y="1866547"/>
                  <a:pt x="4095746" y="1891518"/>
                </a:cubicBezTo>
                <a:cubicBezTo>
                  <a:pt x="4088162" y="1916488"/>
                  <a:pt x="4074364" y="1936200"/>
                  <a:pt x="4054354" y="1950652"/>
                </a:cubicBezTo>
                <a:cubicBezTo>
                  <a:pt x="4034342" y="1965103"/>
                  <a:pt x="4008896" y="1972329"/>
                  <a:pt x="3978014" y="1972329"/>
                </a:cubicBezTo>
                <a:cubicBezTo>
                  <a:pt x="3934522" y="1972329"/>
                  <a:pt x="3901948" y="1959341"/>
                  <a:pt x="3880292" y="1933364"/>
                </a:cubicBezTo>
                <a:cubicBezTo>
                  <a:pt x="3858638" y="1907387"/>
                  <a:pt x="3847810" y="1861471"/>
                  <a:pt x="3847810" y="1795614"/>
                </a:cubicBezTo>
                <a:close/>
                <a:moveTo>
                  <a:pt x="3543010" y="1563196"/>
                </a:moveTo>
                <a:lnTo>
                  <a:pt x="3667314" y="1563196"/>
                </a:lnTo>
                <a:cubicBezTo>
                  <a:pt x="3696584" y="1563196"/>
                  <a:pt x="3718170" y="1565757"/>
                  <a:pt x="3732074" y="1570879"/>
                </a:cubicBezTo>
                <a:cubicBezTo>
                  <a:pt x="3751098" y="1577831"/>
                  <a:pt x="3766282" y="1590728"/>
                  <a:pt x="3777624" y="1609570"/>
                </a:cubicBezTo>
                <a:cubicBezTo>
                  <a:pt x="3788966" y="1628412"/>
                  <a:pt x="3794636" y="1651554"/>
                  <a:pt x="3794636" y="1678994"/>
                </a:cubicBezTo>
                <a:cubicBezTo>
                  <a:pt x="3794636" y="1715215"/>
                  <a:pt x="3785398" y="1744759"/>
                  <a:pt x="3766922" y="1767625"/>
                </a:cubicBezTo>
                <a:cubicBezTo>
                  <a:pt x="3748446" y="1790492"/>
                  <a:pt x="3716524" y="1801926"/>
                  <a:pt x="3671156" y="1801926"/>
                </a:cubicBezTo>
                <a:lnTo>
                  <a:pt x="3586640" y="1801926"/>
                </a:lnTo>
                <a:lnTo>
                  <a:pt x="3586640" y="1965469"/>
                </a:lnTo>
                <a:lnTo>
                  <a:pt x="3543010" y="1965469"/>
                </a:lnTo>
                <a:close/>
                <a:moveTo>
                  <a:pt x="3208538" y="1563196"/>
                </a:moveTo>
                <a:lnTo>
                  <a:pt x="3253266" y="1563196"/>
                </a:lnTo>
                <a:lnTo>
                  <a:pt x="3426688" y="1879659"/>
                </a:lnTo>
                <a:lnTo>
                  <a:pt x="3426688" y="1563196"/>
                </a:lnTo>
                <a:lnTo>
                  <a:pt x="3468396" y="1563196"/>
                </a:lnTo>
                <a:lnTo>
                  <a:pt x="3468396" y="1965469"/>
                </a:lnTo>
                <a:lnTo>
                  <a:pt x="3423668" y="1965469"/>
                </a:lnTo>
                <a:lnTo>
                  <a:pt x="3250522" y="1648947"/>
                </a:lnTo>
                <a:lnTo>
                  <a:pt x="3250522" y="1965469"/>
                </a:lnTo>
                <a:lnTo>
                  <a:pt x="3208538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8" y="1563196"/>
                </a:lnTo>
                <a:lnTo>
                  <a:pt x="3042774" y="1563196"/>
                </a:lnTo>
                <a:lnTo>
                  <a:pt x="3177866" y="1965469"/>
                </a:lnTo>
                <a:lnTo>
                  <a:pt x="3127920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6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6" y="1965469"/>
                </a:lnTo>
                <a:lnTo>
                  <a:pt x="2284776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8" y="320412"/>
                </a:moveTo>
                <a:lnTo>
                  <a:pt x="3129018" y="322217"/>
                </a:lnTo>
                <a:lnTo>
                  <a:pt x="3104420" y="371950"/>
                </a:lnTo>
                <a:cubicBezTo>
                  <a:pt x="3060563" y="474591"/>
                  <a:pt x="3033709" y="612560"/>
                  <a:pt x="3033710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51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51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2" y="5615218"/>
                </a:lnTo>
                <a:lnTo>
                  <a:pt x="3033711" y="5636522"/>
                </a:lnTo>
                <a:cubicBezTo>
                  <a:pt x="3033710" y="5788239"/>
                  <a:pt x="3060563" y="5926208"/>
                  <a:pt x="3104420" y="6028847"/>
                </a:cubicBezTo>
                <a:lnTo>
                  <a:pt x="3129018" y="6078583"/>
                </a:lnTo>
                <a:lnTo>
                  <a:pt x="3200398" y="6080388"/>
                </a:lnTo>
                <a:lnTo>
                  <a:pt x="3271776" y="6078583"/>
                </a:lnTo>
                <a:lnTo>
                  <a:pt x="3296374" y="6028848"/>
                </a:lnTo>
                <a:cubicBezTo>
                  <a:pt x="3340232" y="5926207"/>
                  <a:pt x="3367084" y="5788240"/>
                  <a:pt x="3367084" y="5636523"/>
                </a:cubicBezTo>
                <a:lnTo>
                  <a:pt x="3365584" y="5615219"/>
                </a:lnTo>
                <a:lnTo>
                  <a:pt x="3448154" y="5611049"/>
                </a:lnTo>
                <a:lnTo>
                  <a:pt x="3478484" y="5606421"/>
                </a:lnTo>
                <a:lnTo>
                  <a:pt x="3533498" y="5601509"/>
                </a:lnTo>
                <a:lnTo>
                  <a:pt x="3571808" y="5594255"/>
                </a:lnTo>
                <a:lnTo>
                  <a:pt x="3571780" y="5594130"/>
                </a:lnTo>
                <a:lnTo>
                  <a:pt x="3584912" y="5592675"/>
                </a:lnTo>
                <a:lnTo>
                  <a:pt x="3625234" y="5584024"/>
                </a:lnTo>
                <a:lnTo>
                  <a:pt x="3666244" y="5577765"/>
                </a:lnTo>
                <a:lnTo>
                  <a:pt x="3669908" y="5596659"/>
                </a:lnTo>
                <a:cubicBezTo>
                  <a:pt x="3709174" y="5743205"/>
                  <a:pt x="3770822" y="5869522"/>
                  <a:pt x="3839750" y="5957315"/>
                </a:cubicBezTo>
                <a:lnTo>
                  <a:pt x="3876382" y="5998989"/>
                </a:lnTo>
                <a:lnTo>
                  <a:pt x="3945796" y="5982258"/>
                </a:lnTo>
                <a:lnTo>
                  <a:pt x="4014274" y="5962039"/>
                </a:lnTo>
                <a:lnTo>
                  <a:pt x="4025162" y="5907633"/>
                </a:lnTo>
                <a:cubicBezTo>
                  <a:pt x="4040962" y="5797140"/>
                  <a:pt x="4031188" y="5656922"/>
                  <a:pt x="3991922" y="5510374"/>
                </a:cubicBezTo>
                <a:lnTo>
                  <a:pt x="3985270" y="5491086"/>
                </a:lnTo>
                <a:lnTo>
                  <a:pt x="4017550" y="5479272"/>
                </a:lnTo>
                <a:lnTo>
                  <a:pt x="4051376" y="5468352"/>
                </a:lnTo>
                <a:lnTo>
                  <a:pt x="4051376" y="5468351"/>
                </a:lnTo>
                <a:lnTo>
                  <a:pt x="4037296" y="5472896"/>
                </a:lnTo>
                <a:lnTo>
                  <a:pt x="4062508" y="5462818"/>
                </a:lnTo>
                <a:lnTo>
                  <a:pt x="4143604" y="5433136"/>
                </a:lnTo>
                <a:lnTo>
                  <a:pt x="4176980" y="5417057"/>
                </a:lnTo>
                <a:lnTo>
                  <a:pt x="4192506" y="5410852"/>
                </a:lnTo>
                <a:lnTo>
                  <a:pt x="4190976" y="5411634"/>
                </a:lnTo>
                <a:lnTo>
                  <a:pt x="4178668" y="5416439"/>
                </a:lnTo>
                <a:lnTo>
                  <a:pt x="4178670" y="5416442"/>
                </a:lnTo>
                <a:lnTo>
                  <a:pt x="4190976" y="5411639"/>
                </a:lnTo>
                <a:lnTo>
                  <a:pt x="4234804" y="5389202"/>
                </a:lnTo>
                <a:lnTo>
                  <a:pt x="4264944" y="5374684"/>
                </a:lnTo>
                <a:lnTo>
                  <a:pt x="4274106" y="5393488"/>
                </a:lnTo>
                <a:cubicBezTo>
                  <a:pt x="4349964" y="5524879"/>
                  <a:pt x="4442202" y="5630938"/>
                  <a:pt x="4531504" y="5697898"/>
                </a:cubicBezTo>
                <a:lnTo>
                  <a:pt x="4577674" y="5728671"/>
                </a:lnTo>
                <a:lnTo>
                  <a:pt x="4640392" y="5694544"/>
                </a:lnTo>
                <a:lnTo>
                  <a:pt x="4701306" y="5657292"/>
                </a:lnTo>
                <a:lnTo>
                  <a:pt x="4697742" y="5601921"/>
                </a:lnTo>
                <a:cubicBezTo>
                  <a:pt x="4684404" y="5491102"/>
                  <a:pt x="4638672" y="5358192"/>
                  <a:pt x="4562816" y="5226803"/>
                </a:cubicBezTo>
                <a:lnTo>
                  <a:pt x="4552426" y="5211415"/>
                </a:lnTo>
                <a:lnTo>
                  <a:pt x="4555212" y="5209722"/>
                </a:lnTo>
                <a:lnTo>
                  <a:pt x="4593550" y="5181053"/>
                </a:lnTo>
                <a:lnTo>
                  <a:pt x="4618016" y="5165232"/>
                </a:lnTo>
                <a:lnTo>
                  <a:pt x="4618394" y="5164987"/>
                </a:lnTo>
                <a:lnTo>
                  <a:pt x="4620098" y="5163886"/>
                </a:lnTo>
                <a:lnTo>
                  <a:pt x="4630414" y="5155629"/>
                </a:lnTo>
                <a:lnTo>
                  <a:pt x="4620098" y="5163885"/>
                </a:lnTo>
                <a:lnTo>
                  <a:pt x="4618394" y="5164987"/>
                </a:lnTo>
                <a:lnTo>
                  <a:pt x="4618018" y="5165230"/>
                </a:lnTo>
                <a:lnTo>
                  <a:pt x="4680698" y="5115885"/>
                </a:lnTo>
                <a:lnTo>
                  <a:pt x="4741754" y="5070228"/>
                </a:lnTo>
                <a:lnTo>
                  <a:pt x="4791428" y="5025082"/>
                </a:lnTo>
                <a:lnTo>
                  <a:pt x="4805136" y="5040865"/>
                </a:lnTo>
                <a:cubicBezTo>
                  <a:pt x="4912414" y="5148144"/>
                  <a:pt x="5028962" y="5226715"/>
                  <a:pt x="5132548" y="5268282"/>
                </a:cubicBezTo>
                <a:lnTo>
                  <a:pt x="5185112" y="5286057"/>
                </a:lnTo>
                <a:lnTo>
                  <a:pt x="5236862" y="5236858"/>
                </a:lnTo>
                <a:lnTo>
                  <a:pt x="5286056" y="5185110"/>
                </a:lnTo>
                <a:lnTo>
                  <a:pt x="5268282" y="5132550"/>
                </a:lnTo>
                <a:cubicBezTo>
                  <a:pt x="5226718" y="5028960"/>
                  <a:pt x="5148146" y="4912414"/>
                  <a:pt x="5040866" y="4805134"/>
                </a:cubicBezTo>
                <a:lnTo>
                  <a:pt x="5025082" y="4791427"/>
                </a:lnTo>
                <a:lnTo>
                  <a:pt x="5070228" y="4741755"/>
                </a:lnTo>
                <a:lnTo>
                  <a:pt x="5076750" y="4733033"/>
                </a:lnTo>
                <a:lnTo>
                  <a:pt x="5076756" y="4733027"/>
                </a:lnTo>
                <a:lnTo>
                  <a:pt x="5076754" y="4733029"/>
                </a:lnTo>
                <a:lnTo>
                  <a:pt x="5077666" y="4732020"/>
                </a:lnTo>
                <a:lnTo>
                  <a:pt x="5079912" y="4729535"/>
                </a:lnTo>
                <a:lnTo>
                  <a:pt x="5087740" y="4718891"/>
                </a:lnTo>
                <a:lnTo>
                  <a:pt x="5088260" y="4719370"/>
                </a:lnTo>
                <a:lnTo>
                  <a:pt x="5088946" y="4720003"/>
                </a:lnTo>
                <a:lnTo>
                  <a:pt x="5088946" y="4720002"/>
                </a:lnTo>
                <a:lnTo>
                  <a:pt x="5088260" y="4719370"/>
                </a:lnTo>
                <a:lnTo>
                  <a:pt x="5087740" y="4718890"/>
                </a:lnTo>
                <a:lnTo>
                  <a:pt x="5087740" y="4718891"/>
                </a:lnTo>
                <a:lnTo>
                  <a:pt x="5087738" y="4718889"/>
                </a:lnTo>
                <a:lnTo>
                  <a:pt x="5079912" y="4729534"/>
                </a:lnTo>
                <a:lnTo>
                  <a:pt x="5077666" y="4732020"/>
                </a:lnTo>
                <a:lnTo>
                  <a:pt x="5076756" y="4733027"/>
                </a:lnTo>
                <a:lnTo>
                  <a:pt x="5084866" y="4722179"/>
                </a:lnTo>
                <a:lnTo>
                  <a:pt x="5112846" y="4689674"/>
                </a:lnTo>
                <a:lnTo>
                  <a:pt x="5170328" y="4607892"/>
                </a:lnTo>
                <a:lnTo>
                  <a:pt x="5181058" y="4593545"/>
                </a:lnTo>
                <a:lnTo>
                  <a:pt x="5163884" y="4620101"/>
                </a:lnTo>
                <a:lnTo>
                  <a:pt x="5155628" y="4630416"/>
                </a:lnTo>
                <a:lnTo>
                  <a:pt x="5155628" y="4630417"/>
                </a:lnTo>
                <a:lnTo>
                  <a:pt x="5163884" y="4620101"/>
                </a:lnTo>
                <a:lnTo>
                  <a:pt x="5181064" y="4593537"/>
                </a:lnTo>
                <a:lnTo>
                  <a:pt x="5209722" y="4555211"/>
                </a:lnTo>
                <a:lnTo>
                  <a:pt x="5211414" y="4552427"/>
                </a:lnTo>
                <a:lnTo>
                  <a:pt x="5226802" y="4562819"/>
                </a:lnTo>
                <a:cubicBezTo>
                  <a:pt x="5358192" y="4638677"/>
                  <a:pt x="5491104" y="4684405"/>
                  <a:pt x="5601922" y="4697745"/>
                </a:cubicBezTo>
                <a:lnTo>
                  <a:pt x="5657292" y="4701310"/>
                </a:lnTo>
                <a:lnTo>
                  <a:pt x="5694544" y="4640395"/>
                </a:lnTo>
                <a:lnTo>
                  <a:pt x="5728670" y="4577678"/>
                </a:lnTo>
                <a:lnTo>
                  <a:pt x="5697898" y="4531507"/>
                </a:lnTo>
                <a:cubicBezTo>
                  <a:pt x="5630938" y="4442206"/>
                  <a:pt x="5524880" y="4349967"/>
                  <a:pt x="5393490" y="4274108"/>
                </a:cubicBezTo>
                <a:lnTo>
                  <a:pt x="5374682" y="4264946"/>
                </a:lnTo>
                <a:lnTo>
                  <a:pt x="5389186" y="4234839"/>
                </a:lnTo>
                <a:lnTo>
                  <a:pt x="5410438" y="4193324"/>
                </a:lnTo>
                <a:lnTo>
                  <a:pt x="5410468" y="4193263"/>
                </a:lnTo>
                <a:lnTo>
                  <a:pt x="5393242" y="4226911"/>
                </a:lnTo>
                <a:lnTo>
                  <a:pt x="5395658" y="4221404"/>
                </a:lnTo>
                <a:lnTo>
                  <a:pt x="5433136" y="4143603"/>
                </a:lnTo>
                <a:lnTo>
                  <a:pt x="5450116" y="4097213"/>
                </a:lnTo>
                <a:lnTo>
                  <a:pt x="5459522" y="4075762"/>
                </a:lnTo>
                <a:lnTo>
                  <a:pt x="5459122" y="4075638"/>
                </a:lnTo>
                <a:lnTo>
                  <a:pt x="5464428" y="4063537"/>
                </a:lnTo>
                <a:lnTo>
                  <a:pt x="5479284" y="4017518"/>
                </a:lnTo>
                <a:lnTo>
                  <a:pt x="5491086" y="3985268"/>
                </a:lnTo>
                <a:lnTo>
                  <a:pt x="5510376" y="3991922"/>
                </a:lnTo>
                <a:cubicBezTo>
                  <a:pt x="5656922" y="4031189"/>
                  <a:pt x="5797140" y="4040959"/>
                  <a:pt x="5907634" y="4025162"/>
                </a:cubicBezTo>
                <a:lnTo>
                  <a:pt x="5962040" y="4014274"/>
                </a:lnTo>
                <a:lnTo>
                  <a:pt x="5982258" y="3945794"/>
                </a:lnTo>
                <a:lnTo>
                  <a:pt x="5998988" y="3876381"/>
                </a:lnTo>
                <a:lnTo>
                  <a:pt x="5957316" y="3839749"/>
                </a:lnTo>
                <a:cubicBezTo>
                  <a:pt x="5869524" y="3770820"/>
                  <a:pt x="5743206" y="3709174"/>
                  <a:pt x="5596660" y="3669907"/>
                </a:cubicBezTo>
                <a:lnTo>
                  <a:pt x="5577766" y="3666244"/>
                </a:lnTo>
                <a:lnTo>
                  <a:pt x="5584022" y="3625242"/>
                </a:lnTo>
                <a:lnTo>
                  <a:pt x="5592674" y="3584913"/>
                </a:lnTo>
                <a:lnTo>
                  <a:pt x="5594130" y="3571780"/>
                </a:lnTo>
                <a:lnTo>
                  <a:pt x="5595022" y="3571981"/>
                </a:lnTo>
                <a:lnTo>
                  <a:pt x="5595020" y="3571980"/>
                </a:lnTo>
                <a:lnTo>
                  <a:pt x="5594434" y="3571848"/>
                </a:lnTo>
                <a:lnTo>
                  <a:pt x="5600432" y="3517727"/>
                </a:lnTo>
                <a:lnTo>
                  <a:pt x="5611050" y="3448154"/>
                </a:lnTo>
                <a:lnTo>
                  <a:pt x="5615218" y="3365584"/>
                </a:lnTo>
                <a:lnTo>
                  <a:pt x="5636524" y="3367084"/>
                </a:lnTo>
                <a:cubicBezTo>
                  <a:pt x="5788240" y="3367084"/>
                  <a:pt x="5926208" y="3340231"/>
                  <a:pt x="6028848" y="3296374"/>
                </a:cubicBezTo>
                <a:lnTo>
                  <a:pt x="6078584" y="3271776"/>
                </a:lnTo>
                <a:lnTo>
                  <a:pt x="6080390" y="3200396"/>
                </a:lnTo>
                <a:lnTo>
                  <a:pt x="6078584" y="3129020"/>
                </a:lnTo>
                <a:lnTo>
                  <a:pt x="6028848" y="3104421"/>
                </a:lnTo>
                <a:cubicBezTo>
                  <a:pt x="5926210" y="3060564"/>
                  <a:pt x="5788240" y="3033712"/>
                  <a:pt x="5636524" y="3033712"/>
                </a:cubicBezTo>
                <a:lnTo>
                  <a:pt x="5615218" y="3035211"/>
                </a:lnTo>
                <a:lnTo>
                  <a:pt x="5611050" y="2952646"/>
                </a:lnTo>
                <a:lnTo>
                  <a:pt x="5605348" y="2915284"/>
                </a:lnTo>
                <a:lnTo>
                  <a:pt x="5601084" y="2867547"/>
                </a:lnTo>
                <a:lnTo>
                  <a:pt x="5585502" y="2785252"/>
                </a:lnTo>
                <a:lnTo>
                  <a:pt x="5584026" y="2775578"/>
                </a:lnTo>
                <a:lnTo>
                  <a:pt x="5592674" y="2815887"/>
                </a:lnTo>
                <a:lnTo>
                  <a:pt x="5592674" y="2815885"/>
                </a:lnTo>
                <a:lnTo>
                  <a:pt x="5584026" y="2775575"/>
                </a:lnTo>
                <a:lnTo>
                  <a:pt x="5577766" y="2734553"/>
                </a:lnTo>
                <a:lnTo>
                  <a:pt x="5596658" y="2730890"/>
                </a:lnTo>
                <a:cubicBezTo>
                  <a:pt x="5743204" y="2691623"/>
                  <a:pt x="5869522" y="2629977"/>
                  <a:pt x="5957314" y="2561050"/>
                </a:cubicBezTo>
                <a:lnTo>
                  <a:pt x="5998988" y="2524417"/>
                </a:lnTo>
                <a:lnTo>
                  <a:pt x="5982256" y="2455001"/>
                </a:lnTo>
                <a:lnTo>
                  <a:pt x="5962040" y="2386522"/>
                </a:lnTo>
                <a:lnTo>
                  <a:pt x="5907632" y="2375634"/>
                </a:lnTo>
                <a:cubicBezTo>
                  <a:pt x="5797140" y="2359837"/>
                  <a:pt x="5656920" y="2369608"/>
                  <a:pt x="5510376" y="2408875"/>
                </a:cubicBezTo>
                <a:lnTo>
                  <a:pt x="5491086" y="2415527"/>
                </a:lnTo>
                <a:lnTo>
                  <a:pt x="5479282" y="2383279"/>
                </a:lnTo>
                <a:lnTo>
                  <a:pt x="5475102" y="2370329"/>
                </a:lnTo>
                <a:lnTo>
                  <a:pt x="5468478" y="2353758"/>
                </a:lnTo>
                <a:lnTo>
                  <a:pt x="5433136" y="2257197"/>
                </a:lnTo>
                <a:lnTo>
                  <a:pt x="5413990" y="2217451"/>
                </a:lnTo>
                <a:lnTo>
                  <a:pt x="5408456" y="2203606"/>
                </a:lnTo>
                <a:lnTo>
                  <a:pt x="5389220" y="2166033"/>
                </a:lnTo>
                <a:lnTo>
                  <a:pt x="5374682" y="2135854"/>
                </a:lnTo>
                <a:lnTo>
                  <a:pt x="5393488" y="2126692"/>
                </a:lnTo>
                <a:cubicBezTo>
                  <a:pt x="5524878" y="2050835"/>
                  <a:pt x="5630936" y="1958594"/>
                  <a:pt x="5697896" y="1869292"/>
                </a:cubicBezTo>
                <a:lnTo>
                  <a:pt x="5728670" y="1823122"/>
                </a:lnTo>
                <a:lnTo>
                  <a:pt x="5694542" y="1760403"/>
                </a:lnTo>
                <a:lnTo>
                  <a:pt x="5657290" y="1699489"/>
                </a:lnTo>
                <a:lnTo>
                  <a:pt x="5601920" y="1703055"/>
                </a:lnTo>
                <a:cubicBezTo>
                  <a:pt x="5491102" y="1716392"/>
                  <a:pt x="5358190" y="1762123"/>
                  <a:pt x="5226800" y="1837981"/>
                </a:cubicBezTo>
                <a:lnTo>
                  <a:pt x="5211412" y="1848371"/>
                </a:lnTo>
                <a:lnTo>
                  <a:pt x="5209722" y="1845589"/>
                </a:lnTo>
                <a:lnTo>
                  <a:pt x="5181064" y="1807263"/>
                </a:lnTo>
                <a:lnTo>
                  <a:pt x="5168092" y="1787205"/>
                </a:lnTo>
                <a:lnTo>
                  <a:pt x="5127656" y="1735845"/>
                </a:lnTo>
                <a:lnTo>
                  <a:pt x="5070228" y="1659046"/>
                </a:lnTo>
                <a:lnTo>
                  <a:pt x="5025082" y="1609372"/>
                </a:lnTo>
                <a:lnTo>
                  <a:pt x="5040866" y="1595667"/>
                </a:lnTo>
                <a:cubicBezTo>
                  <a:pt x="5148144" y="1488388"/>
                  <a:pt x="5226716" y="1371840"/>
                  <a:pt x="5268280" y="1268253"/>
                </a:cubicBezTo>
                <a:lnTo>
                  <a:pt x="5286056" y="1215690"/>
                </a:lnTo>
                <a:lnTo>
                  <a:pt x="5236858" y="1163941"/>
                </a:lnTo>
                <a:lnTo>
                  <a:pt x="5185112" y="1114746"/>
                </a:lnTo>
                <a:lnTo>
                  <a:pt x="5132550" y="1132520"/>
                </a:lnTo>
                <a:cubicBezTo>
                  <a:pt x="5028960" y="1174084"/>
                  <a:pt x="4912414" y="1252657"/>
                  <a:pt x="4805134" y="1359937"/>
                </a:cubicBezTo>
                <a:lnTo>
                  <a:pt x="4791428" y="1375719"/>
                </a:lnTo>
                <a:lnTo>
                  <a:pt x="4741754" y="1330572"/>
                </a:lnTo>
                <a:lnTo>
                  <a:pt x="4716718" y="1311852"/>
                </a:lnTo>
                <a:lnTo>
                  <a:pt x="4689246" y="1288203"/>
                </a:lnTo>
                <a:lnTo>
                  <a:pt x="4620094" y="1239597"/>
                </a:lnTo>
                <a:lnTo>
                  <a:pt x="4555212" y="1191078"/>
                </a:lnTo>
                <a:lnTo>
                  <a:pt x="4552426" y="1189386"/>
                </a:lnTo>
                <a:lnTo>
                  <a:pt x="4562816" y="1173999"/>
                </a:lnTo>
                <a:cubicBezTo>
                  <a:pt x="4638674" y="1042610"/>
                  <a:pt x="4684404" y="909700"/>
                  <a:pt x="4697742" y="798881"/>
                </a:cubicBezTo>
                <a:lnTo>
                  <a:pt x="4701308" y="743509"/>
                </a:lnTo>
                <a:lnTo>
                  <a:pt x="4640392" y="706257"/>
                </a:lnTo>
                <a:lnTo>
                  <a:pt x="4577676" y="672131"/>
                </a:lnTo>
                <a:lnTo>
                  <a:pt x="4531504" y="702904"/>
                </a:lnTo>
                <a:cubicBezTo>
                  <a:pt x="4442202" y="769864"/>
                  <a:pt x="4349964" y="875922"/>
                  <a:pt x="4274104" y="1007313"/>
                </a:cubicBezTo>
                <a:lnTo>
                  <a:pt x="4264946" y="1026118"/>
                </a:lnTo>
                <a:lnTo>
                  <a:pt x="4234730" y="1011563"/>
                </a:lnTo>
                <a:lnTo>
                  <a:pt x="4232818" y="1010583"/>
                </a:lnTo>
                <a:lnTo>
                  <a:pt x="4231480" y="1009997"/>
                </a:lnTo>
                <a:lnTo>
                  <a:pt x="4143604" y="967664"/>
                </a:lnTo>
                <a:lnTo>
                  <a:pt x="4091228" y="948495"/>
                </a:lnTo>
                <a:lnTo>
                  <a:pt x="4075644" y="941661"/>
                </a:lnTo>
                <a:lnTo>
                  <a:pt x="4075638" y="941681"/>
                </a:lnTo>
                <a:lnTo>
                  <a:pt x="4063538" y="936376"/>
                </a:lnTo>
                <a:lnTo>
                  <a:pt x="4017594" y="921545"/>
                </a:lnTo>
                <a:lnTo>
                  <a:pt x="3985270" y="909714"/>
                </a:lnTo>
                <a:lnTo>
                  <a:pt x="3991922" y="890428"/>
                </a:lnTo>
                <a:cubicBezTo>
                  <a:pt x="4031190" y="743880"/>
                  <a:pt x="4040960" y="603661"/>
                  <a:pt x="4025162" y="493169"/>
                </a:cubicBezTo>
                <a:lnTo>
                  <a:pt x="4014276" y="438762"/>
                </a:lnTo>
                <a:lnTo>
                  <a:pt x="3945794" y="418544"/>
                </a:lnTo>
                <a:lnTo>
                  <a:pt x="3876382" y="401812"/>
                </a:lnTo>
                <a:lnTo>
                  <a:pt x="3839748" y="443487"/>
                </a:lnTo>
                <a:cubicBezTo>
                  <a:pt x="3770820" y="531278"/>
                  <a:pt x="3709174" y="657597"/>
                  <a:pt x="3669908" y="804142"/>
                </a:cubicBezTo>
                <a:lnTo>
                  <a:pt x="3666244" y="823035"/>
                </a:lnTo>
                <a:lnTo>
                  <a:pt x="3625206" y="816772"/>
                </a:lnTo>
                <a:lnTo>
                  <a:pt x="3584914" y="808128"/>
                </a:lnTo>
                <a:lnTo>
                  <a:pt x="3571780" y="806671"/>
                </a:lnTo>
                <a:lnTo>
                  <a:pt x="3572002" y="805688"/>
                </a:lnTo>
                <a:lnTo>
                  <a:pt x="3572002" y="805687"/>
                </a:lnTo>
                <a:lnTo>
                  <a:pt x="3571784" y="806651"/>
                </a:lnTo>
                <a:lnTo>
                  <a:pt x="3524734" y="801438"/>
                </a:lnTo>
                <a:lnTo>
                  <a:pt x="3448154" y="789751"/>
                </a:lnTo>
                <a:lnTo>
                  <a:pt x="3365584" y="785581"/>
                </a:lnTo>
                <a:lnTo>
                  <a:pt x="3367084" y="764276"/>
                </a:lnTo>
                <a:cubicBezTo>
                  <a:pt x="3367084" y="612560"/>
                  <a:pt x="3340232" y="474591"/>
                  <a:pt x="3296374" y="371951"/>
                </a:cubicBezTo>
                <a:lnTo>
                  <a:pt x="3271776" y="322217"/>
                </a:lnTo>
                <a:close/>
                <a:moveTo>
                  <a:pt x="3200398" y="228971"/>
                </a:moveTo>
                <a:lnTo>
                  <a:pt x="3296614" y="231404"/>
                </a:lnTo>
                <a:lnTo>
                  <a:pt x="3296616" y="231404"/>
                </a:lnTo>
                <a:lnTo>
                  <a:pt x="3297744" y="231433"/>
                </a:lnTo>
                <a:lnTo>
                  <a:pt x="3299556" y="233404"/>
                </a:lnTo>
                <a:lnTo>
                  <a:pt x="3302356" y="235310"/>
                </a:lnTo>
                <a:lnTo>
                  <a:pt x="3313634" y="248727"/>
                </a:lnTo>
                <a:lnTo>
                  <a:pt x="3336220" y="273308"/>
                </a:lnTo>
                <a:lnTo>
                  <a:pt x="3340356" y="280516"/>
                </a:lnTo>
                <a:lnTo>
                  <a:pt x="3346850" y="288241"/>
                </a:lnTo>
                <a:lnTo>
                  <a:pt x="3367508" y="325595"/>
                </a:lnTo>
                <a:lnTo>
                  <a:pt x="3366164" y="325492"/>
                </a:lnTo>
                <a:lnTo>
                  <a:pt x="3387824" y="363240"/>
                </a:lnTo>
                <a:cubicBezTo>
                  <a:pt x="3422400" y="440849"/>
                  <a:pt x="3447024" y="539850"/>
                  <a:pt x="3457174" y="650333"/>
                </a:cubicBezTo>
                <a:lnTo>
                  <a:pt x="3459528" y="702320"/>
                </a:lnTo>
                <a:lnTo>
                  <a:pt x="3597524" y="717608"/>
                </a:lnTo>
                <a:lnTo>
                  <a:pt x="3596686" y="720250"/>
                </a:lnTo>
                <a:lnTo>
                  <a:pt x="3596686" y="720251"/>
                </a:lnTo>
                <a:lnTo>
                  <a:pt x="3597524" y="717608"/>
                </a:lnTo>
                <a:lnTo>
                  <a:pt x="3597524" y="717608"/>
                </a:lnTo>
                <a:lnTo>
                  <a:pt x="3612376" y="670765"/>
                </a:lnTo>
                <a:cubicBezTo>
                  <a:pt x="3650778" y="566673"/>
                  <a:pt x="3700186" y="477419"/>
                  <a:pt x="3753670" y="411403"/>
                </a:cubicBezTo>
                <a:lnTo>
                  <a:pt x="3784360" y="380548"/>
                </a:lnTo>
                <a:lnTo>
                  <a:pt x="3783036" y="380299"/>
                </a:lnTo>
                <a:lnTo>
                  <a:pt x="3812658" y="349565"/>
                </a:lnTo>
                <a:lnTo>
                  <a:pt x="3820930" y="343784"/>
                </a:lnTo>
                <a:lnTo>
                  <a:pt x="3826790" y="337892"/>
                </a:lnTo>
                <a:lnTo>
                  <a:pt x="3854970" y="319994"/>
                </a:lnTo>
                <a:lnTo>
                  <a:pt x="3869336" y="309954"/>
                </a:lnTo>
                <a:lnTo>
                  <a:pt x="3872534" y="308839"/>
                </a:lnTo>
                <a:lnTo>
                  <a:pt x="3874794" y="307402"/>
                </a:lnTo>
                <a:lnTo>
                  <a:pt x="3875892" y="307668"/>
                </a:lnTo>
                <a:lnTo>
                  <a:pt x="3875892" y="307666"/>
                </a:lnTo>
                <a:lnTo>
                  <a:pt x="3969460" y="330220"/>
                </a:lnTo>
                <a:lnTo>
                  <a:pt x="3969462" y="330220"/>
                </a:lnTo>
                <a:lnTo>
                  <a:pt x="3974988" y="331852"/>
                </a:lnTo>
                <a:lnTo>
                  <a:pt x="4061768" y="357471"/>
                </a:lnTo>
                <a:lnTo>
                  <a:pt x="4062854" y="357793"/>
                </a:lnTo>
                <a:lnTo>
                  <a:pt x="4064094" y="360170"/>
                </a:lnTo>
                <a:lnTo>
                  <a:pt x="4066304" y="362731"/>
                </a:lnTo>
                <a:lnTo>
                  <a:pt x="4073714" y="378584"/>
                </a:lnTo>
                <a:lnTo>
                  <a:pt x="4089182" y="408199"/>
                </a:lnTo>
                <a:lnTo>
                  <a:pt x="4091316" y="416243"/>
                </a:lnTo>
                <a:lnTo>
                  <a:pt x="4095582" y="425373"/>
                </a:lnTo>
                <a:lnTo>
                  <a:pt x="4105868" y="466802"/>
                </a:lnTo>
                <a:lnTo>
                  <a:pt x="4104598" y="466358"/>
                </a:lnTo>
                <a:lnTo>
                  <a:pt x="4115750" y="508423"/>
                </a:lnTo>
                <a:cubicBezTo>
                  <a:pt x="4129062" y="592336"/>
                  <a:pt x="4127224" y="694336"/>
                  <a:pt x="4108434" y="803682"/>
                </a:cubicBezTo>
                <a:lnTo>
                  <a:pt x="4097534" y="853225"/>
                </a:lnTo>
                <a:lnTo>
                  <a:pt x="4097496" y="853399"/>
                </a:lnTo>
                <a:lnTo>
                  <a:pt x="4097496" y="853399"/>
                </a:lnTo>
                <a:lnTo>
                  <a:pt x="4097534" y="853225"/>
                </a:lnTo>
                <a:lnTo>
                  <a:pt x="4097876" y="851677"/>
                </a:lnTo>
                <a:lnTo>
                  <a:pt x="4225026" y="907433"/>
                </a:lnTo>
                <a:lnTo>
                  <a:pt x="4253056" y="863589"/>
                </a:lnTo>
                <a:cubicBezTo>
                  <a:pt x="4317090" y="772983"/>
                  <a:pt x="4387914" y="699558"/>
                  <a:pt x="4456662" y="649635"/>
                </a:cubicBezTo>
                <a:lnTo>
                  <a:pt x="4494294" y="627775"/>
                </a:lnTo>
                <a:lnTo>
                  <a:pt x="4493080" y="627192"/>
                </a:lnTo>
                <a:lnTo>
                  <a:pt x="4529648" y="605169"/>
                </a:lnTo>
                <a:lnTo>
                  <a:pt x="4539132" y="601727"/>
                </a:lnTo>
                <a:lnTo>
                  <a:pt x="4546318" y="597552"/>
                </a:lnTo>
                <a:lnTo>
                  <a:pt x="4578170" y="587557"/>
                </a:lnTo>
                <a:lnTo>
                  <a:pt x="4594644" y="581578"/>
                </a:lnTo>
                <a:lnTo>
                  <a:pt x="4598022" y="581329"/>
                </a:lnTo>
                <a:lnTo>
                  <a:pt x="4600578" y="580527"/>
                </a:lnTo>
                <a:lnTo>
                  <a:pt x="4601568" y="581066"/>
                </a:lnTo>
                <a:lnTo>
                  <a:pt x="4601570" y="581066"/>
                </a:lnTo>
                <a:lnTo>
                  <a:pt x="4686112" y="627068"/>
                </a:lnTo>
                <a:lnTo>
                  <a:pt x="4686114" y="627067"/>
                </a:lnTo>
                <a:lnTo>
                  <a:pt x="4691030" y="630074"/>
                </a:lnTo>
                <a:lnTo>
                  <a:pt x="4768222" y="677282"/>
                </a:lnTo>
                <a:lnTo>
                  <a:pt x="4769186" y="677873"/>
                </a:lnTo>
                <a:lnTo>
                  <a:pt x="4769770" y="680491"/>
                </a:lnTo>
                <a:lnTo>
                  <a:pt x="4771242" y="683537"/>
                </a:lnTo>
                <a:lnTo>
                  <a:pt x="4774296" y="700768"/>
                </a:lnTo>
                <a:lnTo>
                  <a:pt x="4781572" y="733377"/>
                </a:lnTo>
                <a:lnTo>
                  <a:pt x="4781550" y="741699"/>
                </a:lnTo>
                <a:lnTo>
                  <a:pt x="4783308" y="751623"/>
                </a:lnTo>
                <a:lnTo>
                  <a:pt x="4782520" y="794301"/>
                </a:lnTo>
                <a:lnTo>
                  <a:pt x="4781410" y="793541"/>
                </a:lnTo>
                <a:lnTo>
                  <a:pt x="4781294" y="837061"/>
                </a:lnTo>
                <a:cubicBezTo>
                  <a:pt x="4772434" y="921561"/>
                  <a:pt x="4744260" y="1019611"/>
                  <a:pt x="4697810" y="1120368"/>
                </a:cubicBezTo>
                <a:lnTo>
                  <a:pt x="4674176" y="1165946"/>
                </a:lnTo>
                <a:lnTo>
                  <a:pt x="4745432" y="1216032"/>
                </a:lnTo>
                <a:lnTo>
                  <a:pt x="4784642" y="1249784"/>
                </a:lnTo>
                <a:lnTo>
                  <a:pt x="4822002" y="1215662"/>
                </a:lnTo>
                <a:cubicBezTo>
                  <a:pt x="4907302" y="1144717"/>
                  <a:pt x="4994718" y="1092124"/>
                  <a:pt x="5074044" y="1061696"/>
                </a:cubicBezTo>
                <a:lnTo>
                  <a:pt x="5116050" y="1050319"/>
                </a:lnTo>
                <a:lnTo>
                  <a:pt x="5115028" y="1049442"/>
                </a:lnTo>
                <a:lnTo>
                  <a:pt x="5156050" y="1037636"/>
                </a:lnTo>
                <a:lnTo>
                  <a:pt x="5166104" y="1036764"/>
                </a:lnTo>
                <a:lnTo>
                  <a:pt x="5174124" y="1034593"/>
                </a:lnTo>
                <a:lnTo>
                  <a:pt x="5207478" y="1033182"/>
                </a:lnTo>
                <a:lnTo>
                  <a:pt x="5224940" y="1031671"/>
                </a:lnTo>
                <a:lnTo>
                  <a:pt x="5228266" y="1032303"/>
                </a:lnTo>
                <a:lnTo>
                  <a:pt x="5230942" y="1032189"/>
                </a:lnTo>
                <a:lnTo>
                  <a:pt x="5231760" y="1032968"/>
                </a:lnTo>
                <a:lnTo>
                  <a:pt x="5231760" y="1032968"/>
                </a:lnTo>
                <a:lnTo>
                  <a:pt x="5301518" y="1099283"/>
                </a:lnTo>
                <a:lnTo>
                  <a:pt x="5301518" y="1099284"/>
                </a:lnTo>
                <a:lnTo>
                  <a:pt x="5305488" y="1103461"/>
                </a:lnTo>
                <a:lnTo>
                  <a:pt x="5367832" y="1169039"/>
                </a:lnTo>
                <a:lnTo>
                  <a:pt x="5368610" y="1169859"/>
                </a:lnTo>
                <a:lnTo>
                  <a:pt x="5368496" y="1172537"/>
                </a:lnTo>
                <a:lnTo>
                  <a:pt x="5369130" y="1175861"/>
                </a:lnTo>
                <a:lnTo>
                  <a:pt x="5367620" y="1193294"/>
                </a:lnTo>
                <a:lnTo>
                  <a:pt x="5366208" y="1226676"/>
                </a:lnTo>
                <a:lnTo>
                  <a:pt x="5364034" y="1234708"/>
                </a:lnTo>
                <a:lnTo>
                  <a:pt x="5363164" y="1244749"/>
                </a:lnTo>
                <a:lnTo>
                  <a:pt x="5351358" y="1285770"/>
                </a:lnTo>
                <a:lnTo>
                  <a:pt x="5350482" y="1284749"/>
                </a:lnTo>
                <a:lnTo>
                  <a:pt x="5339106" y="1326757"/>
                </a:lnTo>
                <a:cubicBezTo>
                  <a:pt x="5308678" y="1406083"/>
                  <a:pt x="5256086" y="1493499"/>
                  <a:pt x="5185140" y="1578800"/>
                </a:cubicBezTo>
                <a:lnTo>
                  <a:pt x="5150300" y="1616944"/>
                </a:lnTo>
                <a:lnTo>
                  <a:pt x="5150300" y="1616944"/>
                </a:lnTo>
                <a:lnTo>
                  <a:pt x="5149452" y="1617874"/>
                </a:lnTo>
                <a:lnTo>
                  <a:pt x="5147870" y="1619605"/>
                </a:lnTo>
                <a:lnTo>
                  <a:pt x="5147870" y="1619606"/>
                </a:lnTo>
                <a:lnTo>
                  <a:pt x="5149452" y="1617874"/>
                </a:lnTo>
                <a:lnTo>
                  <a:pt x="5150300" y="1616944"/>
                </a:lnTo>
                <a:lnTo>
                  <a:pt x="5236126" y="1725962"/>
                </a:lnTo>
                <a:lnTo>
                  <a:pt x="5280434" y="1702988"/>
                </a:lnTo>
                <a:cubicBezTo>
                  <a:pt x="5381190" y="1656541"/>
                  <a:pt x="5479240" y="1628367"/>
                  <a:pt x="5563738" y="1619506"/>
                </a:cubicBezTo>
                <a:lnTo>
                  <a:pt x="5607258" y="1619389"/>
                </a:lnTo>
                <a:lnTo>
                  <a:pt x="5606498" y="1618277"/>
                </a:lnTo>
                <a:lnTo>
                  <a:pt x="5649178" y="1617491"/>
                </a:lnTo>
                <a:lnTo>
                  <a:pt x="5659112" y="1619251"/>
                </a:lnTo>
                <a:lnTo>
                  <a:pt x="5667424" y="1619229"/>
                </a:lnTo>
                <a:lnTo>
                  <a:pt x="5700004" y="1626499"/>
                </a:lnTo>
                <a:lnTo>
                  <a:pt x="5717262" y="1629559"/>
                </a:lnTo>
                <a:lnTo>
                  <a:pt x="5720312" y="1631030"/>
                </a:lnTo>
                <a:lnTo>
                  <a:pt x="5722926" y="1631614"/>
                </a:lnTo>
                <a:lnTo>
                  <a:pt x="5723514" y="1632577"/>
                </a:lnTo>
                <a:lnTo>
                  <a:pt x="5723516" y="1632578"/>
                </a:lnTo>
                <a:lnTo>
                  <a:pt x="5773730" y="1714682"/>
                </a:lnTo>
                <a:lnTo>
                  <a:pt x="5776486" y="1719745"/>
                </a:lnTo>
                <a:lnTo>
                  <a:pt x="5819732" y="1799225"/>
                </a:lnTo>
                <a:lnTo>
                  <a:pt x="5820272" y="1800218"/>
                </a:lnTo>
                <a:lnTo>
                  <a:pt x="5819470" y="1802777"/>
                </a:lnTo>
                <a:lnTo>
                  <a:pt x="5819220" y="1806150"/>
                </a:lnTo>
                <a:lnTo>
                  <a:pt x="5813250" y="1822599"/>
                </a:lnTo>
                <a:lnTo>
                  <a:pt x="5803246" y="1854480"/>
                </a:lnTo>
                <a:lnTo>
                  <a:pt x="5799068" y="1861675"/>
                </a:lnTo>
                <a:lnTo>
                  <a:pt x="5795628" y="1871148"/>
                </a:lnTo>
                <a:lnTo>
                  <a:pt x="5773608" y="1907716"/>
                </a:lnTo>
                <a:lnTo>
                  <a:pt x="5773024" y="1906503"/>
                </a:lnTo>
                <a:lnTo>
                  <a:pt x="5751164" y="1944134"/>
                </a:lnTo>
                <a:cubicBezTo>
                  <a:pt x="5701242" y="2012882"/>
                  <a:pt x="5627818" y="2083709"/>
                  <a:pt x="5537212" y="2147741"/>
                </a:cubicBezTo>
                <a:lnTo>
                  <a:pt x="5495222" y="2174587"/>
                </a:lnTo>
                <a:lnTo>
                  <a:pt x="5546734" y="2303448"/>
                </a:lnTo>
                <a:lnTo>
                  <a:pt x="5544408" y="2303960"/>
                </a:lnTo>
                <a:lnTo>
                  <a:pt x="5544408" y="2303961"/>
                </a:lnTo>
                <a:lnTo>
                  <a:pt x="5597120" y="2292365"/>
                </a:lnTo>
                <a:cubicBezTo>
                  <a:pt x="5706466" y="2273574"/>
                  <a:pt x="5808466" y="2271736"/>
                  <a:pt x="5892378" y="2285047"/>
                </a:cubicBezTo>
                <a:lnTo>
                  <a:pt x="5934444" y="2296199"/>
                </a:lnTo>
                <a:lnTo>
                  <a:pt x="5933998" y="2294927"/>
                </a:lnTo>
                <a:lnTo>
                  <a:pt x="5975428" y="2305213"/>
                </a:lnTo>
                <a:lnTo>
                  <a:pt x="5984568" y="2309486"/>
                </a:lnTo>
                <a:lnTo>
                  <a:pt x="5992602" y="2311615"/>
                </a:lnTo>
                <a:lnTo>
                  <a:pt x="6022192" y="2327070"/>
                </a:lnTo>
                <a:lnTo>
                  <a:pt x="6038070" y="2334492"/>
                </a:lnTo>
                <a:lnTo>
                  <a:pt x="6040634" y="2336703"/>
                </a:lnTo>
                <a:lnTo>
                  <a:pt x="6043008" y="2337943"/>
                </a:lnTo>
                <a:lnTo>
                  <a:pt x="6043328" y="2339025"/>
                </a:lnTo>
                <a:lnTo>
                  <a:pt x="6043328" y="2339026"/>
                </a:lnTo>
                <a:lnTo>
                  <a:pt x="6070582" y="2431334"/>
                </a:lnTo>
                <a:lnTo>
                  <a:pt x="6070582" y="2431335"/>
                </a:lnTo>
                <a:lnTo>
                  <a:pt x="6071932" y="2436939"/>
                </a:lnTo>
                <a:lnTo>
                  <a:pt x="6093134" y="2524902"/>
                </a:lnTo>
                <a:lnTo>
                  <a:pt x="6093398" y="2526003"/>
                </a:lnTo>
                <a:lnTo>
                  <a:pt x="6091960" y="2528267"/>
                </a:lnTo>
                <a:lnTo>
                  <a:pt x="6090848" y="2531460"/>
                </a:lnTo>
                <a:lnTo>
                  <a:pt x="6080822" y="2545803"/>
                </a:lnTo>
                <a:lnTo>
                  <a:pt x="6062910" y="2574008"/>
                </a:lnTo>
                <a:lnTo>
                  <a:pt x="6057010" y="2579877"/>
                </a:lnTo>
                <a:lnTo>
                  <a:pt x="6051236" y="2588136"/>
                </a:lnTo>
                <a:lnTo>
                  <a:pt x="6020500" y="2617759"/>
                </a:lnTo>
                <a:lnTo>
                  <a:pt x="6020252" y="2616437"/>
                </a:lnTo>
                <a:lnTo>
                  <a:pt x="5989396" y="2647128"/>
                </a:lnTo>
                <a:cubicBezTo>
                  <a:pt x="5923382" y="2700615"/>
                  <a:pt x="5834128" y="2750020"/>
                  <a:pt x="5730038" y="2788422"/>
                </a:cubicBezTo>
                <a:lnTo>
                  <a:pt x="5681964" y="2803664"/>
                </a:lnTo>
                <a:lnTo>
                  <a:pt x="5691680" y="2854976"/>
                </a:lnTo>
                <a:lnTo>
                  <a:pt x="5699388" y="2941307"/>
                </a:lnTo>
                <a:lnTo>
                  <a:pt x="5750468" y="2943620"/>
                </a:lnTo>
                <a:cubicBezTo>
                  <a:pt x="5860952" y="2953770"/>
                  <a:pt x="5959952" y="2978395"/>
                  <a:pt x="6037560" y="3012972"/>
                </a:cubicBezTo>
                <a:lnTo>
                  <a:pt x="6075308" y="3034630"/>
                </a:lnTo>
                <a:lnTo>
                  <a:pt x="6075204" y="3033288"/>
                </a:lnTo>
                <a:lnTo>
                  <a:pt x="6112558" y="3053946"/>
                </a:lnTo>
                <a:lnTo>
                  <a:pt x="6120284" y="3060437"/>
                </a:lnTo>
                <a:lnTo>
                  <a:pt x="6127492" y="3064575"/>
                </a:lnTo>
                <a:lnTo>
                  <a:pt x="6152074" y="3087161"/>
                </a:lnTo>
                <a:lnTo>
                  <a:pt x="6165490" y="3098440"/>
                </a:lnTo>
                <a:lnTo>
                  <a:pt x="6167396" y="3101240"/>
                </a:lnTo>
                <a:lnTo>
                  <a:pt x="6169366" y="3103052"/>
                </a:lnTo>
                <a:lnTo>
                  <a:pt x="6169396" y="3104178"/>
                </a:lnTo>
                <a:lnTo>
                  <a:pt x="6169396" y="3104180"/>
                </a:lnTo>
                <a:lnTo>
                  <a:pt x="6171830" y="3200396"/>
                </a:lnTo>
                <a:lnTo>
                  <a:pt x="6171828" y="3200396"/>
                </a:lnTo>
                <a:lnTo>
                  <a:pt x="6171682" y="3206158"/>
                </a:lnTo>
                <a:lnTo>
                  <a:pt x="6169396" y="3296612"/>
                </a:lnTo>
                <a:lnTo>
                  <a:pt x="6169368" y="3297743"/>
                </a:lnTo>
                <a:lnTo>
                  <a:pt x="6167392" y="3299556"/>
                </a:lnTo>
                <a:lnTo>
                  <a:pt x="6165490" y="3302354"/>
                </a:lnTo>
                <a:lnTo>
                  <a:pt x="6152094" y="3313614"/>
                </a:lnTo>
                <a:lnTo>
                  <a:pt x="6127492" y="3336221"/>
                </a:lnTo>
                <a:lnTo>
                  <a:pt x="6120274" y="3340362"/>
                </a:lnTo>
                <a:lnTo>
                  <a:pt x="6112560" y="3346847"/>
                </a:lnTo>
                <a:lnTo>
                  <a:pt x="6075206" y="3367504"/>
                </a:lnTo>
                <a:lnTo>
                  <a:pt x="6075308" y="3366164"/>
                </a:lnTo>
                <a:lnTo>
                  <a:pt x="6037560" y="3387823"/>
                </a:lnTo>
                <a:cubicBezTo>
                  <a:pt x="5959952" y="3422399"/>
                  <a:pt x="5860952" y="3447023"/>
                  <a:pt x="5750468" y="3457174"/>
                </a:cubicBezTo>
                <a:lnTo>
                  <a:pt x="5698778" y="3459515"/>
                </a:lnTo>
                <a:lnTo>
                  <a:pt x="5683476" y="3597613"/>
                </a:lnTo>
                <a:lnTo>
                  <a:pt x="5681018" y="3596833"/>
                </a:lnTo>
                <a:lnTo>
                  <a:pt x="5681018" y="3596834"/>
                </a:lnTo>
                <a:lnTo>
                  <a:pt x="5730038" y="3612377"/>
                </a:lnTo>
                <a:cubicBezTo>
                  <a:pt x="5834130" y="3650778"/>
                  <a:pt x="5923384" y="3700186"/>
                  <a:pt x="5989398" y="3753670"/>
                </a:cubicBezTo>
                <a:lnTo>
                  <a:pt x="6020252" y="3784360"/>
                </a:lnTo>
                <a:lnTo>
                  <a:pt x="6020502" y="3783037"/>
                </a:lnTo>
                <a:lnTo>
                  <a:pt x="6051238" y="3812659"/>
                </a:lnTo>
                <a:lnTo>
                  <a:pt x="6057018" y="3820930"/>
                </a:lnTo>
                <a:lnTo>
                  <a:pt x="6062910" y="3826791"/>
                </a:lnTo>
                <a:lnTo>
                  <a:pt x="6080808" y="3854970"/>
                </a:lnTo>
                <a:lnTo>
                  <a:pt x="6090848" y="3869336"/>
                </a:lnTo>
                <a:lnTo>
                  <a:pt x="6091964" y="3872534"/>
                </a:lnTo>
                <a:lnTo>
                  <a:pt x="6093400" y="3874795"/>
                </a:lnTo>
                <a:lnTo>
                  <a:pt x="6093136" y="3875891"/>
                </a:lnTo>
                <a:lnTo>
                  <a:pt x="6093136" y="3875893"/>
                </a:lnTo>
                <a:lnTo>
                  <a:pt x="6070584" y="3969461"/>
                </a:lnTo>
                <a:lnTo>
                  <a:pt x="6070582" y="3969462"/>
                </a:lnTo>
                <a:lnTo>
                  <a:pt x="6068950" y="3974988"/>
                </a:lnTo>
                <a:lnTo>
                  <a:pt x="6043330" y="4061768"/>
                </a:lnTo>
                <a:lnTo>
                  <a:pt x="6043010" y="4062853"/>
                </a:lnTo>
                <a:lnTo>
                  <a:pt x="6040632" y="4064094"/>
                </a:lnTo>
                <a:lnTo>
                  <a:pt x="6038070" y="4066304"/>
                </a:lnTo>
                <a:lnTo>
                  <a:pt x="6022218" y="4073713"/>
                </a:lnTo>
                <a:lnTo>
                  <a:pt x="5992602" y="4089182"/>
                </a:lnTo>
                <a:lnTo>
                  <a:pt x="5984558" y="4091315"/>
                </a:lnTo>
                <a:lnTo>
                  <a:pt x="5975430" y="4095581"/>
                </a:lnTo>
                <a:lnTo>
                  <a:pt x="5934000" y="4105868"/>
                </a:lnTo>
                <a:lnTo>
                  <a:pt x="5934446" y="4104598"/>
                </a:lnTo>
                <a:lnTo>
                  <a:pt x="5892380" y="4115750"/>
                </a:lnTo>
                <a:cubicBezTo>
                  <a:pt x="5808466" y="4129062"/>
                  <a:pt x="5706466" y="4127223"/>
                  <a:pt x="5597118" y="4108433"/>
                </a:cubicBezTo>
                <a:lnTo>
                  <a:pt x="5549520" y="4097961"/>
                </a:lnTo>
                <a:lnTo>
                  <a:pt x="5493706" y="4225243"/>
                </a:lnTo>
                <a:lnTo>
                  <a:pt x="5537214" y="4253058"/>
                </a:lnTo>
                <a:cubicBezTo>
                  <a:pt x="5627818" y="4317092"/>
                  <a:pt x="5701244" y="4387918"/>
                  <a:pt x="5751166" y="4456665"/>
                </a:cubicBezTo>
                <a:lnTo>
                  <a:pt x="5773028" y="4494295"/>
                </a:lnTo>
                <a:lnTo>
                  <a:pt x="5773612" y="4493081"/>
                </a:lnTo>
                <a:lnTo>
                  <a:pt x="5795632" y="4529649"/>
                </a:lnTo>
                <a:lnTo>
                  <a:pt x="5799074" y="4539135"/>
                </a:lnTo>
                <a:lnTo>
                  <a:pt x="5803250" y="4546320"/>
                </a:lnTo>
                <a:lnTo>
                  <a:pt x="5813244" y="4578172"/>
                </a:lnTo>
                <a:lnTo>
                  <a:pt x="5819224" y="4594647"/>
                </a:lnTo>
                <a:lnTo>
                  <a:pt x="5819474" y="4598025"/>
                </a:lnTo>
                <a:lnTo>
                  <a:pt x="5820276" y="4600580"/>
                </a:lnTo>
                <a:lnTo>
                  <a:pt x="5819736" y="4601570"/>
                </a:lnTo>
                <a:lnTo>
                  <a:pt x="5819736" y="4601571"/>
                </a:lnTo>
                <a:lnTo>
                  <a:pt x="5773734" y="4686115"/>
                </a:lnTo>
                <a:lnTo>
                  <a:pt x="5770728" y="4691032"/>
                </a:lnTo>
                <a:lnTo>
                  <a:pt x="5723520" y="4768224"/>
                </a:lnTo>
                <a:lnTo>
                  <a:pt x="5722928" y="4769190"/>
                </a:lnTo>
                <a:lnTo>
                  <a:pt x="5720310" y="4769773"/>
                </a:lnTo>
                <a:lnTo>
                  <a:pt x="5717266" y="4771244"/>
                </a:lnTo>
                <a:lnTo>
                  <a:pt x="5700036" y="4774297"/>
                </a:lnTo>
                <a:lnTo>
                  <a:pt x="5667424" y="4781575"/>
                </a:lnTo>
                <a:lnTo>
                  <a:pt x="5659102" y="4781552"/>
                </a:lnTo>
                <a:lnTo>
                  <a:pt x="5649180" y="4783311"/>
                </a:lnTo>
                <a:lnTo>
                  <a:pt x="5606500" y="4782524"/>
                </a:lnTo>
                <a:lnTo>
                  <a:pt x="5607260" y="4781414"/>
                </a:lnTo>
                <a:lnTo>
                  <a:pt x="5563740" y="4781297"/>
                </a:lnTo>
                <a:cubicBezTo>
                  <a:pt x="5479242" y="4772436"/>
                  <a:pt x="5381192" y="4744261"/>
                  <a:pt x="5280434" y="4697811"/>
                </a:cubicBezTo>
                <a:lnTo>
                  <a:pt x="5235254" y="4674385"/>
                </a:lnTo>
                <a:lnTo>
                  <a:pt x="5185018" y="4745859"/>
                </a:lnTo>
                <a:lnTo>
                  <a:pt x="5151336" y="4784989"/>
                </a:lnTo>
                <a:lnTo>
                  <a:pt x="5185140" y="4822001"/>
                </a:lnTo>
                <a:cubicBezTo>
                  <a:pt x="5256086" y="4907303"/>
                  <a:pt x="5308678" y="4994718"/>
                  <a:pt x="5339108" y="5074045"/>
                </a:cubicBezTo>
                <a:lnTo>
                  <a:pt x="5350482" y="5116051"/>
                </a:lnTo>
                <a:lnTo>
                  <a:pt x="5351360" y="5115029"/>
                </a:lnTo>
                <a:lnTo>
                  <a:pt x="5363166" y="5156050"/>
                </a:lnTo>
                <a:lnTo>
                  <a:pt x="5364038" y="5166103"/>
                </a:lnTo>
                <a:lnTo>
                  <a:pt x="5366210" y="5174124"/>
                </a:lnTo>
                <a:lnTo>
                  <a:pt x="5367618" y="5207477"/>
                </a:lnTo>
                <a:lnTo>
                  <a:pt x="5369132" y="5224939"/>
                </a:lnTo>
                <a:lnTo>
                  <a:pt x="5368500" y="5228267"/>
                </a:lnTo>
                <a:lnTo>
                  <a:pt x="5368612" y="5230941"/>
                </a:lnTo>
                <a:lnTo>
                  <a:pt x="5367834" y="5231759"/>
                </a:lnTo>
                <a:lnTo>
                  <a:pt x="5367834" y="5231761"/>
                </a:lnTo>
                <a:lnTo>
                  <a:pt x="5301520" y="5301516"/>
                </a:lnTo>
                <a:lnTo>
                  <a:pt x="5301518" y="5301518"/>
                </a:lnTo>
                <a:lnTo>
                  <a:pt x="5297342" y="5305489"/>
                </a:lnTo>
                <a:lnTo>
                  <a:pt x="5231762" y="5367830"/>
                </a:lnTo>
                <a:lnTo>
                  <a:pt x="5230944" y="5368610"/>
                </a:lnTo>
                <a:lnTo>
                  <a:pt x="5228264" y="5368496"/>
                </a:lnTo>
                <a:lnTo>
                  <a:pt x="5224942" y="5369130"/>
                </a:lnTo>
                <a:lnTo>
                  <a:pt x="5207508" y="5367620"/>
                </a:lnTo>
                <a:lnTo>
                  <a:pt x="5174126" y="5366208"/>
                </a:lnTo>
                <a:lnTo>
                  <a:pt x="5166092" y="5364033"/>
                </a:lnTo>
                <a:lnTo>
                  <a:pt x="5156054" y="5363162"/>
                </a:lnTo>
                <a:lnTo>
                  <a:pt x="5115032" y="5351357"/>
                </a:lnTo>
                <a:lnTo>
                  <a:pt x="5116052" y="5350480"/>
                </a:lnTo>
                <a:lnTo>
                  <a:pt x="5074046" y="5339105"/>
                </a:lnTo>
                <a:cubicBezTo>
                  <a:pt x="4994720" y="5308676"/>
                  <a:pt x="4907302" y="5256086"/>
                  <a:pt x="4822002" y="5185139"/>
                </a:cubicBezTo>
                <a:lnTo>
                  <a:pt x="4784224" y="5150634"/>
                </a:lnTo>
                <a:lnTo>
                  <a:pt x="4675064" y="5236566"/>
                </a:lnTo>
                <a:lnTo>
                  <a:pt x="4674178" y="5234861"/>
                </a:lnTo>
                <a:lnTo>
                  <a:pt x="4674178" y="5234862"/>
                </a:lnTo>
                <a:lnTo>
                  <a:pt x="4697808" y="5280436"/>
                </a:lnTo>
                <a:cubicBezTo>
                  <a:pt x="4744258" y="5381192"/>
                  <a:pt x="4772434" y="5479241"/>
                  <a:pt x="4781294" y="5563740"/>
                </a:cubicBezTo>
                <a:lnTo>
                  <a:pt x="4781410" y="5607259"/>
                </a:lnTo>
                <a:lnTo>
                  <a:pt x="4782522" y="5606500"/>
                </a:lnTo>
                <a:lnTo>
                  <a:pt x="4783310" y="5649179"/>
                </a:lnTo>
                <a:lnTo>
                  <a:pt x="4781548" y="5659114"/>
                </a:lnTo>
                <a:lnTo>
                  <a:pt x="4781570" y="5667425"/>
                </a:lnTo>
                <a:lnTo>
                  <a:pt x="4774302" y="5700007"/>
                </a:lnTo>
                <a:lnTo>
                  <a:pt x="4771242" y="5717265"/>
                </a:lnTo>
                <a:lnTo>
                  <a:pt x="4769770" y="5720314"/>
                </a:lnTo>
                <a:lnTo>
                  <a:pt x="4769186" y="5722928"/>
                </a:lnTo>
                <a:lnTo>
                  <a:pt x="4768222" y="5723516"/>
                </a:lnTo>
                <a:lnTo>
                  <a:pt x="4768224" y="5723517"/>
                </a:lnTo>
                <a:lnTo>
                  <a:pt x="4686114" y="5773733"/>
                </a:lnTo>
                <a:lnTo>
                  <a:pt x="4686112" y="5773734"/>
                </a:lnTo>
                <a:lnTo>
                  <a:pt x="4681050" y="5776488"/>
                </a:lnTo>
                <a:lnTo>
                  <a:pt x="4601572" y="5819734"/>
                </a:lnTo>
                <a:lnTo>
                  <a:pt x="4600578" y="5820274"/>
                </a:lnTo>
                <a:lnTo>
                  <a:pt x="4598020" y="5819471"/>
                </a:lnTo>
                <a:lnTo>
                  <a:pt x="4594646" y="5819222"/>
                </a:lnTo>
                <a:lnTo>
                  <a:pt x="4578196" y="5813252"/>
                </a:lnTo>
                <a:lnTo>
                  <a:pt x="4546318" y="5803248"/>
                </a:lnTo>
                <a:lnTo>
                  <a:pt x="4539122" y="5799068"/>
                </a:lnTo>
                <a:lnTo>
                  <a:pt x="4529648" y="5795630"/>
                </a:lnTo>
                <a:lnTo>
                  <a:pt x="4493082" y="5773609"/>
                </a:lnTo>
                <a:lnTo>
                  <a:pt x="4494294" y="5773027"/>
                </a:lnTo>
                <a:lnTo>
                  <a:pt x="4456662" y="5751166"/>
                </a:lnTo>
                <a:cubicBezTo>
                  <a:pt x="4387914" y="5701244"/>
                  <a:pt x="4317088" y="5627819"/>
                  <a:pt x="4253056" y="5537213"/>
                </a:cubicBezTo>
                <a:lnTo>
                  <a:pt x="4226476" y="5495640"/>
                </a:lnTo>
                <a:lnTo>
                  <a:pt x="4097456" y="5547215"/>
                </a:lnTo>
                <a:lnTo>
                  <a:pt x="4097118" y="5545678"/>
                </a:lnTo>
                <a:lnTo>
                  <a:pt x="4097116" y="5545679"/>
                </a:lnTo>
                <a:lnTo>
                  <a:pt x="4108434" y="5597120"/>
                </a:lnTo>
                <a:cubicBezTo>
                  <a:pt x="4127224" y="5706466"/>
                  <a:pt x="4129062" y="5808466"/>
                  <a:pt x="4115750" y="5892379"/>
                </a:cubicBezTo>
                <a:lnTo>
                  <a:pt x="4104600" y="5934445"/>
                </a:lnTo>
                <a:lnTo>
                  <a:pt x="4105870" y="5933999"/>
                </a:lnTo>
                <a:lnTo>
                  <a:pt x="4095584" y="5975428"/>
                </a:lnTo>
                <a:lnTo>
                  <a:pt x="4091312" y="5984569"/>
                </a:lnTo>
                <a:lnTo>
                  <a:pt x="4089182" y="5992602"/>
                </a:lnTo>
                <a:lnTo>
                  <a:pt x="4073728" y="6022192"/>
                </a:lnTo>
                <a:lnTo>
                  <a:pt x="4066306" y="6038070"/>
                </a:lnTo>
                <a:lnTo>
                  <a:pt x="4064094" y="6040635"/>
                </a:lnTo>
                <a:lnTo>
                  <a:pt x="4062854" y="6043009"/>
                </a:lnTo>
                <a:lnTo>
                  <a:pt x="4061772" y="6043328"/>
                </a:lnTo>
                <a:lnTo>
                  <a:pt x="4061772" y="6043329"/>
                </a:lnTo>
                <a:lnTo>
                  <a:pt x="3969462" y="6070582"/>
                </a:lnTo>
                <a:lnTo>
                  <a:pt x="3969462" y="6070581"/>
                </a:lnTo>
                <a:lnTo>
                  <a:pt x="3963860" y="6071931"/>
                </a:lnTo>
                <a:lnTo>
                  <a:pt x="3875896" y="6093133"/>
                </a:lnTo>
                <a:lnTo>
                  <a:pt x="3874796" y="6093399"/>
                </a:lnTo>
                <a:lnTo>
                  <a:pt x="3872532" y="6091961"/>
                </a:lnTo>
                <a:lnTo>
                  <a:pt x="3869338" y="6090847"/>
                </a:lnTo>
                <a:lnTo>
                  <a:pt x="3854996" y="6080823"/>
                </a:lnTo>
                <a:lnTo>
                  <a:pt x="3826790" y="6062909"/>
                </a:lnTo>
                <a:lnTo>
                  <a:pt x="3820922" y="6057010"/>
                </a:lnTo>
                <a:lnTo>
                  <a:pt x="3812662" y="6051236"/>
                </a:lnTo>
                <a:lnTo>
                  <a:pt x="3783040" y="6020501"/>
                </a:lnTo>
                <a:lnTo>
                  <a:pt x="3784362" y="6020252"/>
                </a:lnTo>
                <a:lnTo>
                  <a:pt x="3753670" y="5989398"/>
                </a:lnTo>
                <a:cubicBezTo>
                  <a:pt x="3700186" y="5923382"/>
                  <a:pt x="3650778" y="5834128"/>
                  <a:pt x="3612378" y="5730038"/>
                </a:cubicBezTo>
                <a:lnTo>
                  <a:pt x="3597276" y="5682410"/>
                </a:lnTo>
                <a:lnTo>
                  <a:pt x="3546070" y="5692103"/>
                </a:lnTo>
                <a:lnTo>
                  <a:pt x="3459468" y="5699838"/>
                </a:lnTo>
                <a:lnTo>
                  <a:pt x="3457174" y="5750466"/>
                </a:lnTo>
                <a:cubicBezTo>
                  <a:pt x="3447024" y="5860950"/>
                  <a:pt x="3422400" y="5959950"/>
                  <a:pt x="3387824" y="6037559"/>
                </a:cubicBezTo>
                <a:lnTo>
                  <a:pt x="3366166" y="6075306"/>
                </a:lnTo>
                <a:lnTo>
                  <a:pt x="3367508" y="6075204"/>
                </a:lnTo>
                <a:lnTo>
                  <a:pt x="3346850" y="6112559"/>
                </a:lnTo>
                <a:lnTo>
                  <a:pt x="3340358" y="6120283"/>
                </a:lnTo>
                <a:lnTo>
                  <a:pt x="3336222" y="6127491"/>
                </a:lnTo>
                <a:lnTo>
                  <a:pt x="3313634" y="6152072"/>
                </a:lnTo>
                <a:lnTo>
                  <a:pt x="3302356" y="6165489"/>
                </a:lnTo>
                <a:lnTo>
                  <a:pt x="3299556" y="6167394"/>
                </a:lnTo>
                <a:lnTo>
                  <a:pt x="3297744" y="6169365"/>
                </a:lnTo>
                <a:lnTo>
                  <a:pt x="3296616" y="6169393"/>
                </a:lnTo>
                <a:lnTo>
                  <a:pt x="3296616" y="6169395"/>
                </a:lnTo>
                <a:lnTo>
                  <a:pt x="3200398" y="6171828"/>
                </a:lnTo>
                <a:lnTo>
                  <a:pt x="3194636" y="6171682"/>
                </a:lnTo>
                <a:lnTo>
                  <a:pt x="3104182" y="6169395"/>
                </a:lnTo>
                <a:lnTo>
                  <a:pt x="3103052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0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2" y="6037558"/>
                </a:lnTo>
                <a:cubicBezTo>
                  <a:pt x="2978394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30" y="325493"/>
                </a:lnTo>
                <a:lnTo>
                  <a:pt x="3033288" y="325594"/>
                </a:lnTo>
                <a:lnTo>
                  <a:pt x="3053946" y="288241"/>
                </a:lnTo>
                <a:lnTo>
                  <a:pt x="3060431" y="280526"/>
                </a:lnTo>
                <a:lnTo>
                  <a:pt x="3064572" y="273308"/>
                </a:lnTo>
                <a:lnTo>
                  <a:pt x="3087180" y="248704"/>
                </a:lnTo>
                <a:lnTo>
                  <a:pt x="3098440" y="235310"/>
                </a:lnTo>
                <a:lnTo>
                  <a:pt x="3101237" y="233408"/>
                </a:lnTo>
                <a:lnTo>
                  <a:pt x="3103050" y="231434"/>
                </a:lnTo>
                <a:lnTo>
                  <a:pt x="3104182" y="231403"/>
                </a:lnTo>
                <a:lnTo>
                  <a:pt x="3194636" y="229118"/>
                </a:lnTo>
                <a:lnTo>
                  <a:pt x="3200396" y="228972"/>
                </a:lnTo>
                <a:close/>
                <a:moveTo>
                  <a:pt x="3200400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400" y="6309360"/>
                </a:cubicBezTo>
                <a:cubicBezTo>
                  <a:pt x="4917432" y="6309360"/>
                  <a:pt x="6309360" y="4917431"/>
                  <a:pt x="6309360" y="3200400"/>
                </a:cubicBezTo>
                <a:cubicBezTo>
                  <a:pt x="6309360" y="1483369"/>
                  <a:pt x="4917432" y="91440"/>
                  <a:pt x="3200400" y="91440"/>
                </a:cubicBezTo>
                <a:close/>
                <a:moveTo>
                  <a:pt x="3200400" y="0"/>
                </a:moveTo>
                <a:cubicBezTo>
                  <a:pt x="4967932" y="0"/>
                  <a:pt x="6400800" y="1432868"/>
                  <a:pt x="6400800" y="3200400"/>
                </a:cubicBezTo>
                <a:cubicBezTo>
                  <a:pt x="6400800" y="4967932"/>
                  <a:pt x="4967932" y="6400800"/>
                  <a:pt x="3200400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400" y="0"/>
                </a:cubicBezTo>
                <a:close/>
              </a:path>
            </a:pathLst>
          </a:custGeom>
          <a:solidFill>
            <a:srgbClr val="7F7F7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i="0">
                <a:solidFill>
                  <a:schemeClr val="bg1"/>
                </a:solidFill>
              </a:defRPr>
            </a:lvl2pPr>
            <a:lvl3pPr marL="1257300" marR="0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ABD-2EBF-4F41-9202-A0346D9F19E4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4449-6486-4C55-8F49-D4B8C11B227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chemeClr val="accent5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8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2022ABE-AEEA-E5A7-A2B4-5F6941F79D4C}"/>
              </a:ext>
            </a:extLst>
          </p:cNvPr>
          <p:cNvSpPr>
            <a:spLocks noChangeAspect="1"/>
          </p:cNvSpPr>
          <p:nvPr userDrawn="1"/>
        </p:nvSpPr>
        <p:spPr>
          <a:xfrm>
            <a:off x="11284799" y="5958000"/>
            <a:ext cx="900000" cy="900000"/>
          </a:xfrm>
          <a:custGeom>
            <a:avLst/>
            <a:gdLst/>
            <a:ahLst/>
            <a:cxnLst/>
            <a:rect l="l" t="t" r="r" b="b"/>
            <a:pathLst>
              <a:path w="6400800" h="6400800">
                <a:moveTo>
                  <a:pt x="4618018" y="5165230"/>
                </a:moveTo>
                <a:lnTo>
                  <a:pt x="4618016" y="5165232"/>
                </a:lnTo>
                <a:lnTo>
                  <a:pt x="4618014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3603590" y="4489794"/>
                </a:moveTo>
                <a:lnTo>
                  <a:pt x="3693052" y="4489794"/>
                </a:lnTo>
                <a:lnTo>
                  <a:pt x="3746928" y="4736537"/>
                </a:lnTo>
                <a:lnTo>
                  <a:pt x="3800378" y="4489794"/>
                </a:lnTo>
                <a:lnTo>
                  <a:pt x="3890264" y="4489794"/>
                </a:lnTo>
                <a:lnTo>
                  <a:pt x="3890264" y="4851158"/>
                </a:lnTo>
                <a:lnTo>
                  <a:pt x="3834556" y="4851158"/>
                </a:lnTo>
                <a:lnTo>
                  <a:pt x="3834556" y="4566454"/>
                </a:lnTo>
                <a:lnTo>
                  <a:pt x="3775486" y="4851158"/>
                </a:lnTo>
                <a:lnTo>
                  <a:pt x="3717928" y="4851158"/>
                </a:lnTo>
                <a:lnTo>
                  <a:pt x="3659298" y="4566454"/>
                </a:lnTo>
                <a:lnTo>
                  <a:pt x="3659298" y="4851158"/>
                </a:lnTo>
                <a:lnTo>
                  <a:pt x="3603590" y="4851158"/>
                </a:lnTo>
                <a:close/>
                <a:moveTo>
                  <a:pt x="3328350" y="4489794"/>
                </a:moveTo>
                <a:lnTo>
                  <a:pt x="3548226" y="4489794"/>
                </a:lnTo>
                <a:lnTo>
                  <a:pt x="3548226" y="4550925"/>
                </a:lnTo>
                <a:lnTo>
                  <a:pt x="3388002" y="4550925"/>
                </a:lnTo>
                <a:lnTo>
                  <a:pt x="3388002" y="4631037"/>
                </a:lnTo>
                <a:lnTo>
                  <a:pt x="3536886" y="4631037"/>
                </a:lnTo>
                <a:lnTo>
                  <a:pt x="3536886" y="4691921"/>
                </a:lnTo>
                <a:lnTo>
                  <a:pt x="3388002" y="4691921"/>
                </a:lnTo>
                <a:lnTo>
                  <a:pt x="3388002" y="4790027"/>
                </a:lnTo>
                <a:lnTo>
                  <a:pt x="3553648" y="4790027"/>
                </a:lnTo>
                <a:lnTo>
                  <a:pt x="3553648" y="4851158"/>
                </a:lnTo>
                <a:lnTo>
                  <a:pt x="3328350" y="4851158"/>
                </a:lnTo>
                <a:close/>
                <a:moveTo>
                  <a:pt x="3049730" y="4489794"/>
                </a:moveTo>
                <a:lnTo>
                  <a:pt x="3285134" y="4489794"/>
                </a:lnTo>
                <a:lnTo>
                  <a:pt x="3285134" y="4550925"/>
                </a:lnTo>
                <a:lnTo>
                  <a:pt x="3197382" y="4550925"/>
                </a:lnTo>
                <a:lnTo>
                  <a:pt x="3197382" y="4851158"/>
                </a:lnTo>
                <a:lnTo>
                  <a:pt x="3137728" y="4851158"/>
                </a:lnTo>
                <a:lnTo>
                  <a:pt x="3137728" y="4550925"/>
                </a:lnTo>
                <a:lnTo>
                  <a:pt x="3049730" y="4550925"/>
                </a:lnTo>
                <a:close/>
                <a:moveTo>
                  <a:pt x="2487913" y="4489794"/>
                </a:moveTo>
                <a:lnTo>
                  <a:pt x="2557918" y="4489794"/>
                </a:lnTo>
                <a:lnTo>
                  <a:pt x="2627538" y="4632689"/>
                </a:lnTo>
                <a:lnTo>
                  <a:pt x="2696203" y="4489794"/>
                </a:lnTo>
                <a:lnTo>
                  <a:pt x="2764975" y="4489794"/>
                </a:lnTo>
                <a:lnTo>
                  <a:pt x="2656024" y="4699513"/>
                </a:lnTo>
                <a:lnTo>
                  <a:pt x="2656024" y="4851158"/>
                </a:lnTo>
                <a:lnTo>
                  <a:pt x="2596372" y="4851158"/>
                </a:lnTo>
                <a:lnTo>
                  <a:pt x="2596372" y="4699020"/>
                </a:lnTo>
                <a:close/>
                <a:moveTo>
                  <a:pt x="4051990" y="4483632"/>
                </a:moveTo>
                <a:cubicBezTo>
                  <a:pt x="4086828" y="4483632"/>
                  <a:pt x="4114024" y="4493081"/>
                  <a:pt x="4133580" y="4511979"/>
                </a:cubicBezTo>
                <a:cubicBezTo>
                  <a:pt x="4153136" y="4530877"/>
                  <a:pt x="4163488" y="4557909"/>
                  <a:pt x="4164638" y="4593076"/>
                </a:cubicBezTo>
                <a:lnTo>
                  <a:pt x="4104740" y="4596281"/>
                </a:lnTo>
                <a:cubicBezTo>
                  <a:pt x="4102110" y="4576889"/>
                  <a:pt x="4096440" y="4563332"/>
                  <a:pt x="4087732" y="4555609"/>
                </a:cubicBezTo>
                <a:cubicBezTo>
                  <a:pt x="4079022" y="4547885"/>
                  <a:pt x="4066616" y="4544024"/>
                  <a:pt x="4050510" y="4544024"/>
                </a:cubicBezTo>
                <a:cubicBezTo>
                  <a:pt x="4034406" y="4544024"/>
                  <a:pt x="4022000" y="4547382"/>
                  <a:pt x="4013290" y="4554099"/>
                </a:cubicBezTo>
                <a:cubicBezTo>
                  <a:pt x="4004580" y="4560816"/>
                  <a:pt x="4000226" y="4569171"/>
                  <a:pt x="4000226" y="4579164"/>
                </a:cubicBezTo>
                <a:cubicBezTo>
                  <a:pt x="4000226" y="4588994"/>
                  <a:pt x="4004178" y="4597267"/>
                  <a:pt x="4012084" y="4603984"/>
                </a:cubicBezTo>
                <a:cubicBezTo>
                  <a:pt x="4019990" y="4610701"/>
                  <a:pt x="4038156" y="4618086"/>
                  <a:pt x="4066580" y="4626141"/>
                </a:cubicBezTo>
                <a:cubicBezTo>
                  <a:pt x="4096646" y="4634856"/>
                  <a:pt x="4118372" y="4644019"/>
                  <a:pt x="4131756" y="4653631"/>
                </a:cubicBezTo>
                <a:cubicBezTo>
                  <a:pt x="4145140" y="4663244"/>
                  <a:pt x="4155364" y="4675648"/>
                  <a:pt x="4162426" y="4690845"/>
                </a:cubicBezTo>
                <a:cubicBezTo>
                  <a:pt x="4169488" y="4706041"/>
                  <a:pt x="4173020" y="4724484"/>
                  <a:pt x="4173020" y="4746174"/>
                </a:cubicBezTo>
                <a:cubicBezTo>
                  <a:pt x="4173020" y="4777553"/>
                  <a:pt x="4163364" y="4803922"/>
                  <a:pt x="4144056" y="4825282"/>
                </a:cubicBezTo>
                <a:cubicBezTo>
                  <a:pt x="4124748" y="4846641"/>
                  <a:pt x="4094552" y="4857320"/>
                  <a:pt x="4053468" y="4857320"/>
                </a:cubicBezTo>
                <a:cubicBezTo>
                  <a:pt x="3980834" y="4857320"/>
                  <a:pt x="3940408" y="4815991"/>
                  <a:pt x="3932192" y="4733333"/>
                </a:cubicBezTo>
                <a:lnTo>
                  <a:pt x="3990612" y="4726431"/>
                </a:lnTo>
                <a:cubicBezTo>
                  <a:pt x="3997186" y="4772608"/>
                  <a:pt x="4018712" y="4795696"/>
                  <a:pt x="4055194" y="4795696"/>
                </a:cubicBezTo>
                <a:cubicBezTo>
                  <a:pt x="4073270" y="4795696"/>
                  <a:pt x="4087486" y="4790974"/>
                  <a:pt x="4097838" y="4781528"/>
                </a:cubicBezTo>
                <a:cubicBezTo>
                  <a:pt x="4108192" y="4772083"/>
                  <a:pt x="4113368" y="4760379"/>
                  <a:pt x="4113368" y="4746416"/>
                </a:cubicBezTo>
                <a:cubicBezTo>
                  <a:pt x="4113368" y="4738205"/>
                  <a:pt x="4111560" y="4731225"/>
                  <a:pt x="4107944" y="4725476"/>
                </a:cubicBezTo>
                <a:cubicBezTo>
                  <a:pt x="4104328" y="4719726"/>
                  <a:pt x="4098824" y="4715004"/>
                  <a:pt x="4091430" y="4711308"/>
                </a:cubicBezTo>
                <a:cubicBezTo>
                  <a:pt x="4084034" y="4707612"/>
                  <a:pt x="4066122" y="4701416"/>
                  <a:pt x="4037692" y="4692722"/>
                </a:cubicBezTo>
                <a:cubicBezTo>
                  <a:pt x="4012222" y="4685014"/>
                  <a:pt x="3993570" y="4676645"/>
                  <a:pt x="3981738" y="4667614"/>
                </a:cubicBezTo>
                <a:cubicBezTo>
                  <a:pt x="3969906" y="4658584"/>
                  <a:pt x="3960498" y="4646721"/>
                  <a:pt x="3953514" y="4632024"/>
                </a:cubicBezTo>
                <a:cubicBezTo>
                  <a:pt x="3946530" y="4617328"/>
                  <a:pt x="3943038" y="4601525"/>
                  <a:pt x="3943038" y="4584614"/>
                </a:cubicBezTo>
                <a:cubicBezTo>
                  <a:pt x="3943038" y="4564910"/>
                  <a:pt x="3947516" y="4547177"/>
                  <a:pt x="3956472" y="4531414"/>
                </a:cubicBezTo>
                <a:cubicBezTo>
                  <a:pt x="3965428" y="4515651"/>
                  <a:pt x="3977794" y="4503746"/>
                  <a:pt x="3993570" y="4495701"/>
                </a:cubicBezTo>
                <a:cubicBezTo>
                  <a:pt x="4009346" y="4487655"/>
                  <a:pt x="4028820" y="4483632"/>
                  <a:pt x="4051990" y="4483632"/>
                </a:cubicBezTo>
                <a:close/>
                <a:moveTo>
                  <a:pt x="2899464" y="4483632"/>
                </a:moveTo>
                <a:cubicBezTo>
                  <a:pt x="2934303" y="4483632"/>
                  <a:pt x="2961500" y="4493081"/>
                  <a:pt x="2981055" y="4511979"/>
                </a:cubicBezTo>
                <a:cubicBezTo>
                  <a:pt x="3000610" y="4530877"/>
                  <a:pt x="3010963" y="4557909"/>
                  <a:pt x="3012114" y="4593076"/>
                </a:cubicBezTo>
                <a:lnTo>
                  <a:pt x="2952215" y="4596281"/>
                </a:lnTo>
                <a:cubicBezTo>
                  <a:pt x="2949586" y="4576889"/>
                  <a:pt x="2943916" y="4563332"/>
                  <a:pt x="2935206" y="4555609"/>
                </a:cubicBezTo>
                <a:cubicBezTo>
                  <a:pt x="2926497" y="4547885"/>
                  <a:pt x="2914090" y="4544024"/>
                  <a:pt x="2897986" y="4544024"/>
                </a:cubicBezTo>
                <a:cubicBezTo>
                  <a:pt x="2881881" y="4544024"/>
                  <a:pt x="2869474" y="4547382"/>
                  <a:pt x="2860765" y="4554099"/>
                </a:cubicBezTo>
                <a:cubicBezTo>
                  <a:pt x="2852055" y="4560816"/>
                  <a:pt x="2847700" y="4569171"/>
                  <a:pt x="2847700" y="4579164"/>
                </a:cubicBezTo>
                <a:cubicBezTo>
                  <a:pt x="2847700" y="4588994"/>
                  <a:pt x="2851653" y="4597267"/>
                  <a:pt x="2859559" y="4603984"/>
                </a:cubicBezTo>
                <a:cubicBezTo>
                  <a:pt x="2867465" y="4610701"/>
                  <a:pt x="2885630" y="4618086"/>
                  <a:pt x="2914054" y="4626141"/>
                </a:cubicBezTo>
                <a:cubicBezTo>
                  <a:pt x="2944122" y="4634856"/>
                  <a:pt x="2965847" y="4644019"/>
                  <a:pt x="2979232" y="4653631"/>
                </a:cubicBezTo>
                <a:cubicBezTo>
                  <a:pt x="2992615" y="4663244"/>
                  <a:pt x="3002838" y="4675648"/>
                  <a:pt x="3009901" y="4690845"/>
                </a:cubicBezTo>
                <a:cubicBezTo>
                  <a:pt x="3016963" y="4706041"/>
                  <a:pt x="3020494" y="4724484"/>
                  <a:pt x="3020494" y="4746174"/>
                </a:cubicBezTo>
                <a:cubicBezTo>
                  <a:pt x="3020494" y="4777553"/>
                  <a:pt x="3010840" y="4803922"/>
                  <a:pt x="2991531" y="4825282"/>
                </a:cubicBezTo>
                <a:cubicBezTo>
                  <a:pt x="2972222" y="4846641"/>
                  <a:pt x="2942026" y="4857320"/>
                  <a:pt x="2900944" y="4857320"/>
                </a:cubicBezTo>
                <a:cubicBezTo>
                  <a:pt x="2828309" y="4857320"/>
                  <a:pt x="2787884" y="4815991"/>
                  <a:pt x="2779667" y="4733333"/>
                </a:cubicBezTo>
                <a:lnTo>
                  <a:pt x="2838087" y="4726431"/>
                </a:lnTo>
                <a:cubicBezTo>
                  <a:pt x="2844660" y="4772608"/>
                  <a:pt x="2866188" y="4795696"/>
                  <a:pt x="2902669" y="4795696"/>
                </a:cubicBezTo>
                <a:cubicBezTo>
                  <a:pt x="2920746" y="4795696"/>
                  <a:pt x="2934960" y="4790974"/>
                  <a:pt x="2945313" y="4781528"/>
                </a:cubicBezTo>
                <a:cubicBezTo>
                  <a:pt x="2955666" y="4772083"/>
                  <a:pt x="2960842" y="4760379"/>
                  <a:pt x="2960842" y="4746416"/>
                </a:cubicBezTo>
                <a:cubicBezTo>
                  <a:pt x="2960842" y="4738205"/>
                  <a:pt x="2959035" y="4731225"/>
                  <a:pt x="2955419" y="4725476"/>
                </a:cubicBezTo>
                <a:cubicBezTo>
                  <a:pt x="2951804" y="4719726"/>
                  <a:pt x="2946299" y="4715004"/>
                  <a:pt x="2938904" y="4711308"/>
                </a:cubicBezTo>
                <a:cubicBezTo>
                  <a:pt x="2931509" y="4707612"/>
                  <a:pt x="2913597" y="4701416"/>
                  <a:pt x="2885168" y="4692722"/>
                </a:cubicBezTo>
                <a:cubicBezTo>
                  <a:pt x="2859696" y="4685014"/>
                  <a:pt x="2841045" y="4676645"/>
                  <a:pt x="2829213" y="4667614"/>
                </a:cubicBezTo>
                <a:cubicBezTo>
                  <a:pt x="2817381" y="4658584"/>
                  <a:pt x="2807973" y="4646721"/>
                  <a:pt x="2800989" y="4632024"/>
                </a:cubicBezTo>
                <a:cubicBezTo>
                  <a:pt x="2794005" y="4617328"/>
                  <a:pt x="2790513" y="4601525"/>
                  <a:pt x="2790513" y="4584614"/>
                </a:cubicBezTo>
                <a:cubicBezTo>
                  <a:pt x="2790513" y="4564910"/>
                  <a:pt x="2794991" y="4547177"/>
                  <a:pt x="2803947" y="4531414"/>
                </a:cubicBezTo>
                <a:cubicBezTo>
                  <a:pt x="2812903" y="4515651"/>
                  <a:pt x="2825269" y="4503746"/>
                  <a:pt x="2841045" y="4495701"/>
                </a:cubicBezTo>
                <a:cubicBezTo>
                  <a:pt x="2856821" y="4487655"/>
                  <a:pt x="2876294" y="4483632"/>
                  <a:pt x="2899464" y="4483632"/>
                </a:cubicBezTo>
                <a:close/>
                <a:moveTo>
                  <a:pt x="2347015" y="4483632"/>
                </a:moveTo>
                <a:cubicBezTo>
                  <a:pt x="2381853" y="4483632"/>
                  <a:pt x="2409050" y="4493081"/>
                  <a:pt x="2428605" y="4511979"/>
                </a:cubicBezTo>
                <a:cubicBezTo>
                  <a:pt x="2448160" y="4530877"/>
                  <a:pt x="2458513" y="4557909"/>
                  <a:pt x="2459664" y="4593076"/>
                </a:cubicBezTo>
                <a:lnTo>
                  <a:pt x="2399765" y="4596281"/>
                </a:lnTo>
                <a:cubicBezTo>
                  <a:pt x="2397136" y="4576889"/>
                  <a:pt x="2391466" y="4563332"/>
                  <a:pt x="2382757" y="4555609"/>
                </a:cubicBezTo>
                <a:cubicBezTo>
                  <a:pt x="2374047" y="4547885"/>
                  <a:pt x="2361640" y="4544024"/>
                  <a:pt x="2345536" y="4544024"/>
                </a:cubicBezTo>
                <a:cubicBezTo>
                  <a:pt x="2329431" y="4544024"/>
                  <a:pt x="2317024" y="4547382"/>
                  <a:pt x="2308315" y="4554099"/>
                </a:cubicBezTo>
                <a:cubicBezTo>
                  <a:pt x="2299605" y="4560816"/>
                  <a:pt x="2295250" y="4569171"/>
                  <a:pt x="2295250" y="4579164"/>
                </a:cubicBezTo>
                <a:cubicBezTo>
                  <a:pt x="2295250" y="4588994"/>
                  <a:pt x="2299203" y="4597267"/>
                  <a:pt x="2307109" y="4603984"/>
                </a:cubicBezTo>
                <a:cubicBezTo>
                  <a:pt x="2315015" y="4610701"/>
                  <a:pt x="2333180" y="4618086"/>
                  <a:pt x="2361604" y="4626141"/>
                </a:cubicBezTo>
                <a:cubicBezTo>
                  <a:pt x="2391672" y="4634856"/>
                  <a:pt x="2413397" y="4644019"/>
                  <a:pt x="2426781" y="4653631"/>
                </a:cubicBezTo>
                <a:cubicBezTo>
                  <a:pt x="2440165" y="4663244"/>
                  <a:pt x="2450388" y="4675648"/>
                  <a:pt x="2457451" y="4690845"/>
                </a:cubicBezTo>
                <a:cubicBezTo>
                  <a:pt x="2464513" y="4706041"/>
                  <a:pt x="2468044" y="4724484"/>
                  <a:pt x="2468044" y="4746174"/>
                </a:cubicBezTo>
                <a:cubicBezTo>
                  <a:pt x="2468044" y="4777553"/>
                  <a:pt x="2458390" y="4803922"/>
                  <a:pt x="2439081" y="4825282"/>
                </a:cubicBezTo>
                <a:cubicBezTo>
                  <a:pt x="2419772" y="4846641"/>
                  <a:pt x="2389576" y="4857320"/>
                  <a:pt x="2348494" y="4857320"/>
                </a:cubicBezTo>
                <a:cubicBezTo>
                  <a:pt x="2275859" y="4857320"/>
                  <a:pt x="2235434" y="4815991"/>
                  <a:pt x="2227217" y="4733333"/>
                </a:cubicBezTo>
                <a:lnTo>
                  <a:pt x="2285637" y="4726431"/>
                </a:lnTo>
                <a:cubicBezTo>
                  <a:pt x="2292210" y="4772608"/>
                  <a:pt x="2313738" y="4795696"/>
                  <a:pt x="2350219" y="4795696"/>
                </a:cubicBezTo>
                <a:cubicBezTo>
                  <a:pt x="2368296" y="4795696"/>
                  <a:pt x="2382510" y="4790974"/>
                  <a:pt x="2392863" y="4781528"/>
                </a:cubicBezTo>
                <a:cubicBezTo>
                  <a:pt x="2403216" y="4772083"/>
                  <a:pt x="2408392" y="4760379"/>
                  <a:pt x="2408392" y="4746416"/>
                </a:cubicBezTo>
                <a:cubicBezTo>
                  <a:pt x="2408392" y="4738205"/>
                  <a:pt x="2406585" y="4731225"/>
                  <a:pt x="2402969" y="4725476"/>
                </a:cubicBezTo>
                <a:cubicBezTo>
                  <a:pt x="2399354" y="4719726"/>
                  <a:pt x="2393849" y="4715004"/>
                  <a:pt x="2386454" y="4711308"/>
                </a:cubicBezTo>
                <a:cubicBezTo>
                  <a:pt x="2379059" y="4707612"/>
                  <a:pt x="2361147" y="4701416"/>
                  <a:pt x="2332718" y="4692722"/>
                </a:cubicBezTo>
                <a:cubicBezTo>
                  <a:pt x="2307246" y="4685014"/>
                  <a:pt x="2288595" y="4676645"/>
                  <a:pt x="2276763" y="4667614"/>
                </a:cubicBezTo>
                <a:cubicBezTo>
                  <a:pt x="2264931" y="4658584"/>
                  <a:pt x="2255523" y="4646721"/>
                  <a:pt x="2248539" y="4632024"/>
                </a:cubicBezTo>
                <a:cubicBezTo>
                  <a:pt x="2241555" y="4617328"/>
                  <a:pt x="2238063" y="4601525"/>
                  <a:pt x="2238063" y="4584614"/>
                </a:cubicBezTo>
                <a:cubicBezTo>
                  <a:pt x="2238063" y="4564910"/>
                  <a:pt x="2242541" y="4547177"/>
                  <a:pt x="2251497" y="4531414"/>
                </a:cubicBezTo>
                <a:cubicBezTo>
                  <a:pt x="2260453" y="4515651"/>
                  <a:pt x="2272819" y="4503746"/>
                  <a:pt x="2288595" y="4495701"/>
                </a:cubicBezTo>
                <a:cubicBezTo>
                  <a:pt x="2304371" y="4487655"/>
                  <a:pt x="2323844" y="4483632"/>
                  <a:pt x="2347015" y="4483632"/>
                </a:cubicBezTo>
                <a:close/>
                <a:moveTo>
                  <a:pt x="5415568" y="4180914"/>
                </a:moveTo>
                <a:lnTo>
                  <a:pt x="5411866" y="4190394"/>
                </a:lnTo>
                <a:lnTo>
                  <a:pt x="5411862" y="4190407"/>
                </a:lnTo>
                <a:close/>
                <a:moveTo>
                  <a:pt x="5416444" y="4178669"/>
                </a:moveTo>
                <a:lnTo>
                  <a:pt x="5416444" y="4178671"/>
                </a:lnTo>
                <a:lnTo>
                  <a:pt x="5417352" y="4179147"/>
                </a:lnTo>
                <a:lnTo>
                  <a:pt x="5417354" y="4179146"/>
                </a:lnTo>
                <a:close/>
                <a:moveTo>
                  <a:pt x="4940330" y="4084047"/>
                </a:moveTo>
                <a:lnTo>
                  <a:pt x="4940330" y="4180427"/>
                </a:lnTo>
                <a:lnTo>
                  <a:pt x="4995900" y="4180427"/>
                </a:lnTo>
                <a:cubicBezTo>
                  <a:pt x="5020268" y="4180427"/>
                  <a:pt x="5035910" y="4179157"/>
                  <a:pt x="5042824" y="4176616"/>
                </a:cubicBezTo>
                <a:cubicBezTo>
                  <a:pt x="5049742" y="4174075"/>
                  <a:pt x="5055546" y="4169076"/>
                  <a:pt x="5060238" y="4161618"/>
                </a:cubicBezTo>
                <a:cubicBezTo>
                  <a:pt x="5064930" y="4154160"/>
                  <a:pt x="5067276" y="4144694"/>
                  <a:pt x="5067276" y="4133219"/>
                </a:cubicBezTo>
                <a:cubicBezTo>
                  <a:pt x="5067276" y="4121418"/>
                  <a:pt x="5064766" y="4111707"/>
                  <a:pt x="5059744" y="4104084"/>
                </a:cubicBezTo>
                <a:cubicBezTo>
                  <a:pt x="5054720" y="4096462"/>
                  <a:pt x="5048052" y="4091217"/>
                  <a:pt x="5039738" y="4088349"/>
                </a:cubicBezTo>
                <a:cubicBezTo>
                  <a:pt x="5031424" y="4085481"/>
                  <a:pt x="5014424" y="4084047"/>
                  <a:pt x="4988736" y="4084047"/>
                </a:cubicBezTo>
                <a:close/>
                <a:moveTo>
                  <a:pt x="4644810" y="3941325"/>
                </a:moveTo>
                <a:lnTo>
                  <a:pt x="4644810" y="4180427"/>
                </a:lnTo>
                <a:lnTo>
                  <a:pt x="4689672" y="4180427"/>
                </a:lnTo>
                <a:cubicBezTo>
                  <a:pt x="4708898" y="4180427"/>
                  <a:pt x="4722826" y="4178621"/>
                  <a:pt x="4731452" y="4175010"/>
                </a:cubicBezTo>
                <a:cubicBezTo>
                  <a:pt x="4740080" y="4171399"/>
                  <a:pt x="4747146" y="4165940"/>
                  <a:pt x="4752652" y="4158635"/>
                </a:cubicBezTo>
                <a:cubicBezTo>
                  <a:pt x="4758156" y="4151330"/>
                  <a:pt x="4762716" y="4139798"/>
                  <a:pt x="4766332" y="4124037"/>
                </a:cubicBezTo>
                <a:cubicBezTo>
                  <a:pt x="4769948" y="4108277"/>
                  <a:pt x="4771756" y="4087511"/>
                  <a:pt x="4771756" y="4061739"/>
                </a:cubicBezTo>
                <a:cubicBezTo>
                  <a:pt x="4771756" y="4034981"/>
                  <a:pt x="4769906" y="4013887"/>
                  <a:pt x="4766208" y="3998455"/>
                </a:cubicBezTo>
                <a:cubicBezTo>
                  <a:pt x="4762512" y="3983023"/>
                  <a:pt x="4756760" y="3970875"/>
                  <a:pt x="4748954" y="3962010"/>
                </a:cubicBezTo>
                <a:cubicBezTo>
                  <a:pt x="4741148" y="3953145"/>
                  <a:pt x="4731658" y="3947317"/>
                  <a:pt x="4720484" y="3944526"/>
                </a:cubicBezTo>
                <a:cubicBezTo>
                  <a:pt x="4712104" y="3942392"/>
                  <a:pt x="4695916" y="3941325"/>
                  <a:pt x="4671924" y="3941325"/>
                </a:cubicBezTo>
                <a:close/>
                <a:moveTo>
                  <a:pt x="2730531" y="3941325"/>
                </a:moveTo>
                <a:lnTo>
                  <a:pt x="2730531" y="4044114"/>
                </a:lnTo>
                <a:lnTo>
                  <a:pt x="2763638" y="4044114"/>
                </a:lnTo>
                <a:cubicBezTo>
                  <a:pt x="2785874" y="4044114"/>
                  <a:pt x="2800987" y="4042549"/>
                  <a:pt x="2808976" y="4039419"/>
                </a:cubicBezTo>
                <a:cubicBezTo>
                  <a:pt x="2816966" y="4036289"/>
                  <a:pt x="2823513" y="4030648"/>
                  <a:pt x="2828619" y="4022494"/>
                </a:cubicBezTo>
                <a:cubicBezTo>
                  <a:pt x="2833725" y="4014340"/>
                  <a:pt x="2836278" y="4004333"/>
                  <a:pt x="2836278" y="3992473"/>
                </a:cubicBezTo>
                <a:cubicBezTo>
                  <a:pt x="2836278" y="3980449"/>
                  <a:pt x="2833642" y="3970318"/>
                  <a:pt x="2828370" y="3962081"/>
                </a:cubicBezTo>
                <a:cubicBezTo>
                  <a:pt x="2823099" y="3953844"/>
                  <a:pt x="2816593" y="3948326"/>
                  <a:pt x="2808851" y="3945525"/>
                </a:cubicBezTo>
                <a:cubicBezTo>
                  <a:pt x="2801110" y="3942725"/>
                  <a:pt x="2784722" y="3941325"/>
                  <a:pt x="2759687" y="3941325"/>
                </a:cubicBezTo>
                <a:close/>
                <a:moveTo>
                  <a:pt x="1616352" y="3941325"/>
                </a:moveTo>
                <a:lnTo>
                  <a:pt x="1616352" y="4033022"/>
                </a:lnTo>
                <a:lnTo>
                  <a:pt x="1660722" y="4033022"/>
                </a:lnTo>
                <a:cubicBezTo>
                  <a:pt x="1687836" y="4033022"/>
                  <a:pt x="1705091" y="4031831"/>
                  <a:pt x="1712486" y="4029448"/>
                </a:cubicBezTo>
                <a:cubicBezTo>
                  <a:pt x="1719881" y="4027065"/>
                  <a:pt x="1725879" y="4022258"/>
                  <a:pt x="1730480" y="4015028"/>
                </a:cubicBezTo>
                <a:cubicBezTo>
                  <a:pt x="1735081" y="4007797"/>
                  <a:pt x="1737382" y="3998184"/>
                  <a:pt x="1737382" y="3986188"/>
                </a:cubicBezTo>
                <a:cubicBezTo>
                  <a:pt x="1737382" y="3974685"/>
                  <a:pt x="1735081" y="3965441"/>
                  <a:pt x="1730480" y="3958457"/>
                </a:cubicBezTo>
                <a:cubicBezTo>
                  <a:pt x="1725879" y="3951473"/>
                  <a:pt x="1719634" y="3946666"/>
                  <a:pt x="1711746" y="3944037"/>
                </a:cubicBezTo>
                <a:cubicBezTo>
                  <a:pt x="1706159" y="3942229"/>
                  <a:pt x="1689973" y="3941325"/>
                  <a:pt x="1663187" y="3941325"/>
                </a:cubicBezTo>
                <a:close/>
                <a:moveTo>
                  <a:pt x="1339881" y="3941325"/>
                </a:moveTo>
                <a:lnTo>
                  <a:pt x="1339881" y="4044114"/>
                </a:lnTo>
                <a:lnTo>
                  <a:pt x="1372988" y="4044114"/>
                </a:lnTo>
                <a:cubicBezTo>
                  <a:pt x="1395224" y="4044114"/>
                  <a:pt x="1410337" y="4042549"/>
                  <a:pt x="1418326" y="4039419"/>
                </a:cubicBezTo>
                <a:cubicBezTo>
                  <a:pt x="1426316" y="4036289"/>
                  <a:pt x="1432863" y="4030648"/>
                  <a:pt x="1437969" y="4022494"/>
                </a:cubicBezTo>
                <a:cubicBezTo>
                  <a:pt x="1443075" y="4014340"/>
                  <a:pt x="1445628" y="4004333"/>
                  <a:pt x="1445628" y="3992473"/>
                </a:cubicBezTo>
                <a:cubicBezTo>
                  <a:pt x="1445628" y="3980449"/>
                  <a:pt x="1442992" y="3970318"/>
                  <a:pt x="1437721" y="3962081"/>
                </a:cubicBezTo>
                <a:cubicBezTo>
                  <a:pt x="1432449" y="3953844"/>
                  <a:pt x="1425943" y="3948326"/>
                  <a:pt x="1418201" y="3945525"/>
                </a:cubicBezTo>
                <a:cubicBezTo>
                  <a:pt x="1410460" y="3942725"/>
                  <a:pt x="1394072" y="3941325"/>
                  <a:pt x="1369037" y="3941325"/>
                </a:cubicBezTo>
                <a:close/>
                <a:moveTo>
                  <a:pt x="4940330" y="3940339"/>
                </a:moveTo>
                <a:lnTo>
                  <a:pt x="4940330" y="4023902"/>
                </a:lnTo>
                <a:lnTo>
                  <a:pt x="4979770" y="4023902"/>
                </a:lnTo>
                <a:cubicBezTo>
                  <a:pt x="5003434" y="4023902"/>
                  <a:pt x="5018060" y="4023491"/>
                  <a:pt x="5023646" y="4022669"/>
                </a:cubicBezTo>
                <a:cubicBezTo>
                  <a:pt x="5033836" y="4021026"/>
                  <a:pt x="5041804" y="4016712"/>
                  <a:pt x="5047556" y="4009728"/>
                </a:cubicBezTo>
                <a:cubicBezTo>
                  <a:pt x="5053308" y="4002744"/>
                  <a:pt x="5056184" y="3993254"/>
                  <a:pt x="5056184" y="3981258"/>
                </a:cubicBezTo>
                <a:cubicBezTo>
                  <a:pt x="5056184" y="3970576"/>
                  <a:pt x="5053842" y="3961908"/>
                  <a:pt x="5049160" y="3955252"/>
                </a:cubicBezTo>
                <a:cubicBezTo>
                  <a:pt x="5044476" y="3948597"/>
                  <a:pt x="5038806" y="3944448"/>
                  <a:pt x="5032152" y="3942804"/>
                </a:cubicBezTo>
                <a:cubicBezTo>
                  <a:pt x="5025496" y="3941161"/>
                  <a:pt x="5006392" y="3940339"/>
                  <a:pt x="4974840" y="3940339"/>
                </a:cubicBezTo>
                <a:close/>
                <a:moveTo>
                  <a:pt x="4022078" y="3936395"/>
                </a:moveTo>
                <a:cubicBezTo>
                  <a:pt x="3997720" y="3936395"/>
                  <a:pt x="3977890" y="3946502"/>
                  <a:pt x="3962584" y="3966715"/>
                </a:cubicBezTo>
                <a:cubicBezTo>
                  <a:pt x="3947278" y="3986927"/>
                  <a:pt x="3939624" y="4018232"/>
                  <a:pt x="3939624" y="4060630"/>
                </a:cubicBezTo>
                <a:cubicBezTo>
                  <a:pt x="3939624" y="4102206"/>
                  <a:pt x="3947524" y="4133387"/>
                  <a:pt x="3963322" y="4154175"/>
                </a:cubicBezTo>
                <a:cubicBezTo>
                  <a:pt x="3979122" y="4174963"/>
                  <a:pt x="3998706" y="4185357"/>
                  <a:pt x="4022078" y="4185357"/>
                </a:cubicBezTo>
                <a:cubicBezTo>
                  <a:pt x="4045612" y="4185357"/>
                  <a:pt x="4065116" y="4175045"/>
                  <a:pt x="4080586" y="4154422"/>
                </a:cubicBezTo>
                <a:cubicBezTo>
                  <a:pt x="4096056" y="4133798"/>
                  <a:pt x="4103792" y="4102123"/>
                  <a:pt x="4103792" y="4059397"/>
                </a:cubicBezTo>
                <a:cubicBezTo>
                  <a:pt x="4103792" y="4017493"/>
                  <a:pt x="4096262" y="3986516"/>
                  <a:pt x="4081202" y="3966468"/>
                </a:cubicBezTo>
                <a:cubicBezTo>
                  <a:pt x="4066142" y="3946420"/>
                  <a:pt x="4046434" y="3936395"/>
                  <a:pt x="4022078" y="3936395"/>
                </a:cubicBezTo>
                <a:close/>
                <a:moveTo>
                  <a:pt x="2948829" y="3883152"/>
                </a:moveTo>
                <a:lnTo>
                  <a:pt x="3008481" y="3883152"/>
                </a:lnTo>
                <a:lnTo>
                  <a:pt x="3008481" y="4180427"/>
                </a:lnTo>
                <a:lnTo>
                  <a:pt x="3157366" y="4180427"/>
                </a:lnTo>
                <a:lnTo>
                  <a:pt x="3157366" y="4241558"/>
                </a:lnTo>
                <a:lnTo>
                  <a:pt x="2948829" y="4241558"/>
                </a:lnTo>
                <a:close/>
                <a:moveTo>
                  <a:pt x="4880678" y="3880194"/>
                </a:moveTo>
                <a:lnTo>
                  <a:pt x="4999368" y="3880194"/>
                </a:lnTo>
                <a:cubicBezTo>
                  <a:pt x="5031776" y="3880194"/>
                  <a:pt x="5054560" y="3883152"/>
                  <a:pt x="5067722" y="3889068"/>
                </a:cubicBezTo>
                <a:cubicBezTo>
                  <a:pt x="5080882" y="3894984"/>
                  <a:pt x="5091986" y="3905419"/>
                  <a:pt x="5101032" y="3920373"/>
                </a:cubicBezTo>
                <a:cubicBezTo>
                  <a:pt x="5110080" y="3935327"/>
                  <a:pt x="5114604" y="3952253"/>
                  <a:pt x="5114604" y="3971151"/>
                </a:cubicBezTo>
                <a:cubicBezTo>
                  <a:pt x="5114604" y="3988571"/>
                  <a:pt x="5110726" y="4004305"/>
                  <a:pt x="5102968" y="4018356"/>
                </a:cubicBezTo>
                <a:cubicBezTo>
                  <a:pt x="5095212" y="4032406"/>
                  <a:pt x="5085144" y="4042800"/>
                  <a:pt x="5072768" y="4049537"/>
                </a:cubicBezTo>
                <a:cubicBezTo>
                  <a:pt x="5090332" y="4055782"/>
                  <a:pt x="5104078" y="4066464"/>
                  <a:pt x="5114008" y="4081582"/>
                </a:cubicBezTo>
                <a:cubicBezTo>
                  <a:pt x="5123936" y="4096700"/>
                  <a:pt x="5128900" y="4115105"/>
                  <a:pt x="5128900" y="4136797"/>
                </a:cubicBezTo>
                <a:cubicBezTo>
                  <a:pt x="5128900" y="4163090"/>
                  <a:pt x="5122574" y="4185316"/>
                  <a:pt x="5109920" y="4203475"/>
                </a:cubicBezTo>
                <a:cubicBezTo>
                  <a:pt x="5097268" y="4221633"/>
                  <a:pt x="5082312" y="4232849"/>
                  <a:pt x="5065058" y="4237121"/>
                </a:cubicBezTo>
                <a:cubicBezTo>
                  <a:pt x="5053062" y="4240079"/>
                  <a:pt x="5025208" y="4241558"/>
                  <a:pt x="4981496" y="4241558"/>
                </a:cubicBezTo>
                <a:lnTo>
                  <a:pt x="4880678" y="4241558"/>
                </a:lnTo>
                <a:close/>
                <a:moveTo>
                  <a:pt x="4585158" y="3880194"/>
                </a:moveTo>
                <a:lnTo>
                  <a:pt x="4694248" y="3880194"/>
                </a:lnTo>
                <a:cubicBezTo>
                  <a:pt x="4721826" y="3880194"/>
                  <a:pt x="4742634" y="3883275"/>
                  <a:pt x="4756670" y="3889438"/>
                </a:cubicBezTo>
                <a:cubicBezTo>
                  <a:pt x="4770708" y="3895600"/>
                  <a:pt x="4783636" y="3905994"/>
                  <a:pt x="4795456" y="3920620"/>
                </a:cubicBezTo>
                <a:cubicBezTo>
                  <a:pt x="4807276" y="3935245"/>
                  <a:pt x="4816552" y="3954225"/>
                  <a:pt x="4823282" y="3977560"/>
                </a:cubicBezTo>
                <a:cubicBezTo>
                  <a:pt x="4830014" y="4000895"/>
                  <a:pt x="4833380" y="4029900"/>
                  <a:pt x="4833380" y="4064574"/>
                </a:cubicBezTo>
                <a:cubicBezTo>
                  <a:pt x="4833380" y="4095797"/>
                  <a:pt x="4829850" y="4122952"/>
                  <a:pt x="4822790" y="4146041"/>
                </a:cubicBezTo>
                <a:cubicBezTo>
                  <a:pt x="4815730" y="4169129"/>
                  <a:pt x="4806782" y="4187411"/>
                  <a:pt x="4795948" y="4200886"/>
                </a:cubicBezTo>
                <a:cubicBezTo>
                  <a:pt x="4785114" y="4214361"/>
                  <a:pt x="4772022" y="4224509"/>
                  <a:pt x="4756672" y="4231329"/>
                </a:cubicBezTo>
                <a:cubicBezTo>
                  <a:pt x="4741324" y="4238148"/>
                  <a:pt x="4721582" y="4241558"/>
                  <a:pt x="4697448" y="4241558"/>
                </a:cubicBezTo>
                <a:lnTo>
                  <a:pt x="4585158" y="4241558"/>
                </a:lnTo>
                <a:close/>
                <a:moveTo>
                  <a:pt x="4214422" y="3880194"/>
                </a:moveTo>
                <a:lnTo>
                  <a:pt x="4417534" y="3880194"/>
                </a:lnTo>
                <a:lnTo>
                  <a:pt x="4417534" y="3941325"/>
                </a:lnTo>
                <a:lnTo>
                  <a:pt x="4274074" y="3941325"/>
                </a:lnTo>
                <a:lnTo>
                  <a:pt x="4274074" y="4026860"/>
                </a:lnTo>
                <a:lnTo>
                  <a:pt x="4398308" y="4026860"/>
                </a:lnTo>
                <a:lnTo>
                  <a:pt x="4398308" y="4087991"/>
                </a:lnTo>
                <a:lnTo>
                  <a:pt x="4274074" y="4087991"/>
                </a:lnTo>
                <a:lnTo>
                  <a:pt x="4274074" y="4241558"/>
                </a:lnTo>
                <a:lnTo>
                  <a:pt x="4214422" y="4241558"/>
                </a:lnTo>
                <a:close/>
                <a:moveTo>
                  <a:pt x="3204524" y="3880194"/>
                </a:moveTo>
                <a:lnTo>
                  <a:pt x="3424400" y="3880194"/>
                </a:lnTo>
                <a:lnTo>
                  <a:pt x="3424400" y="3941325"/>
                </a:lnTo>
                <a:lnTo>
                  <a:pt x="3264178" y="3941325"/>
                </a:lnTo>
                <a:lnTo>
                  <a:pt x="3264178" y="4021437"/>
                </a:lnTo>
                <a:lnTo>
                  <a:pt x="3413062" y="4021437"/>
                </a:lnTo>
                <a:lnTo>
                  <a:pt x="3413062" y="4082321"/>
                </a:lnTo>
                <a:lnTo>
                  <a:pt x="3264178" y="4082321"/>
                </a:lnTo>
                <a:lnTo>
                  <a:pt x="3264178" y="4180427"/>
                </a:lnTo>
                <a:lnTo>
                  <a:pt x="3429824" y="4180427"/>
                </a:lnTo>
                <a:lnTo>
                  <a:pt x="3429824" y="4241558"/>
                </a:lnTo>
                <a:lnTo>
                  <a:pt x="3204524" y="4241558"/>
                </a:lnTo>
                <a:close/>
                <a:moveTo>
                  <a:pt x="2670879" y="3880194"/>
                </a:moveTo>
                <a:lnTo>
                  <a:pt x="2767012" y="3880194"/>
                </a:lnTo>
                <a:cubicBezTo>
                  <a:pt x="2802836" y="3880194"/>
                  <a:pt x="2826254" y="3881920"/>
                  <a:pt x="2837264" y="3885371"/>
                </a:cubicBezTo>
                <a:cubicBezTo>
                  <a:pt x="2854847" y="3890958"/>
                  <a:pt x="2869349" y="3902872"/>
                  <a:pt x="2880770" y="3921113"/>
                </a:cubicBezTo>
                <a:cubicBezTo>
                  <a:pt x="2892191" y="3939353"/>
                  <a:pt x="2897902" y="3962853"/>
                  <a:pt x="2897902" y="3991611"/>
                </a:cubicBezTo>
                <a:cubicBezTo>
                  <a:pt x="2897902" y="4017739"/>
                  <a:pt x="2892972" y="4039636"/>
                  <a:pt x="2883112" y="4057302"/>
                </a:cubicBezTo>
                <a:cubicBezTo>
                  <a:pt x="2873252" y="4074968"/>
                  <a:pt x="2860927" y="4087375"/>
                  <a:pt x="2846138" y="4094523"/>
                </a:cubicBezTo>
                <a:cubicBezTo>
                  <a:pt x="2831348" y="4101671"/>
                  <a:pt x="2805876" y="4105246"/>
                  <a:pt x="2769724" y="4105246"/>
                </a:cubicBezTo>
                <a:lnTo>
                  <a:pt x="2730531" y="4105246"/>
                </a:lnTo>
                <a:lnTo>
                  <a:pt x="2730531" y="4241558"/>
                </a:lnTo>
                <a:lnTo>
                  <a:pt x="2670879" y="4241558"/>
                </a:lnTo>
                <a:close/>
                <a:moveTo>
                  <a:pt x="2554853" y="3880194"/>
                </a:moveTo>
                <a:lnTo>
                  <a:pt x="2614505" y="3880194"/>
                </a:lnTo>
                <a:lnTo>
                  <a:pt x="2614505" y="4241558"/>
                </a:lnTo>
                <a:lnTo>
                  <a:pt x="2554853" y="4241558"/>
                </a:lnTo>
                <a:close/>
                <a:moveTo>
                  <a:pt x="1966768" y="3880194"/>
                </a:moveTo>
                <a:lnTo>
                  <a:pt x="2024941" y="3880194"/>
                </a:lnTo>
                <a:lnTo>
                  <a:pt x="2146218" y="4121514"/>
                </a:lnTo>
                <a:lnTo>
                  <a:pt x="2146218" y="3880194"/>
                </a:lnTo>
                <a:lnTo>
                  <a:pt x="2201926" y="3880194"/>
                </a:lnTo>
                <a:lnTo>
                  <a:pt x="2201926" y="4241558"/>
                </a:lnTo>
                <a:lnTo>
                  <a:pt x="2141781" y="4241558"/>
                </a:lnTo>
                <a:lnTo>
                  <a:pt x="2022476" y="4005907"/>
                </a:lnTo>
                <a:lnTo>
                  <a:pt x="2022476" y="4241558"/>
                </a:lnTo>
                <a:lnTo>
                  <a:pt x="1966768" y="4241558"/>
                </a:lnTo>
                <a:close/>
                <a:moveTo>
                  <a:pt x="1850003" y="3880194"/>
                </a:moveTo>
                <a:lnTo>
                  <a:pt x="1909655" y="3880194"/>
                </a:lnTo>
                <a:lnTo>
                  <a:pt x="1909655" y="4241558"/>
                </a:lnTo>
                <a:lnTo>
                  <a:pt x="1850003" y="4241558"/>
                </a:lnTo>
                <a:close/>
                <a:moveTo>
                  <a:pt x="1556700" y="3880194"/>
                </a:moveTo>
                <a:lnTo>
                  <a:pt x="1682660" y="3880194"/>
                </a:lnTo>
                <a:cubicBezTo>
                  <a:pt x="1714869" y="3880194"/>
                  <a:pt x="1737875" y="3883440"/>
                  <a:pt x="1751679" y="3889931"/>
                </a:cubicBezTo>
                <a:cubicBezTo>
                  <a:pt x="1765483" y="3896422"/>
                  <a:pt x="1776822" y="3907679"/>
                  <a:pt x="1785695" y="3923701"/>
                </a:cubicBezTo>
                <a:cubicBezTo>
                  <a:pt x="1794569" y="3939723"/>
                  <a:pt x="1799006" y="3958909"/>
                  <a:pt x="1799006" y="3981258"/>
                </a:cubicBezTo>
                <a:cubicBezTo>
                  <a:pt x="1799006" y="4009523"/>
                  <a:pt x="1792228" y="4032283"/>
                  <a:pt x="1778670" y="4049537"/>
                </a:cubicBezTo>
                <a:cubicBezTo>
                  <a:pt x="1765113" y="4066792"/>
                  <a:pt x="1745845" y="4077638"/>
                  <a:pt x="1720867" y="4082075"/>
                </a:cubicBezTo>
                <a:cubicBezTo>
                  <a:pt x="1733685" y="4091277"/>
                  <a:pt x="1744284" y="4101343"/>
                  <a:pt x="1752665" y="4112271"/>
                </a:cubicBezTo>
                <a:cubicBezTo>
                  <a:pt x="1761046" y="4123199"/>
                  <a:pt x="1772467" y="4142795"/>
                  <a:pt x="1786928" y="4171060"/>
                </a:cubicBezTo>
                <a:lnTo>
                  <a:pt x="1822916" y="4241558"/>
                </a:lnTo>
                <a:lnTo>
                  <a:pt x="1751544" y="4241558"/>
                </a:lnTo>
                <a:lnTo>
                  <a:pt x="1708249" y="4162926"/>
                </a:lnTo>
                <a:cubicBezTo>
                  <a:pt x="1692669" y="4134497"/>
                  <a:pt x="1682085" y="4116708"/>
                  <a:pt x="1676497" y="4109559"/>
                </a:cubicBezTo>
                <a:cubicBezTo>
                  <a:pt x="1670910" y="4102411"/>
                  <a:pt x="1664994" y="4097481"/>
                  <a:pt x="1658750" y="4094770"/>
                </a:cubicBezTo>
                <a:cubicBezTo>
                  <a:pt x="1652505" y="4092058"/>
                  <a:pt x="1642481" y="4090702"/>
                  <a:pt x="1628677" y="4090702"/>
                </a:cubicBezTo>
                <a:lnTo>
                  <a:pt x="1616352" y="4090702"/>
                </a:lnTo>
                <a:lnTo>
                  <a:pt x="1616352" y="4241558"/>
                </a:lnTo>
                <a:lnTo>
                  <a:pt x="1556700" y="4241558"/>
                </a:lnTo>
                <a:close/>
                <a:moveTo>
                  <a:pt x="1280229" y="3880194"/>
                </a:moveTo>
                <a:lnTo>
                  <a:pt x="1376362" y="3880194"/>
                </a:lnTo>
                <a:cubicBezTo>
                  <a:pt x="1412186" y="3880194"/>
                  <a:pt x="1435604" y="3881920"/>
                  <a:pt x="1446614" y="3885371"/>
                </a:cubicBezTo>
                <a:cubicBezTo>
                  <a:pt x="1464197" y="3890958"/>
                  <a:pt x="1478700" y="3902872"/>
                  <a:pt x="1490120" y="3921113"/>
                </a:cubicBezTo>
                <a:cubicBezTo>
                  <a:pt x="1501541" y="3939353"/>
                  <a:pt x="1507252" y="3962853"/>
                  <a:pt x="1507252" y="3991611"/>
                </a:cubicBezTo>
                <a:cubicBezTo>
                  <a:pt x="1507252" y="4017739"/>
                  <a:pt x="1502322" y="4039636"/>
                  <a:pt x="1492462" y="4057302"/>
                </a:cubicBezTo>
                <a:cubicBezTo>
                  <a:pt x="1482602" y="4074968"/>
                  <a:pt x="1470278" y="4087375"/>
                  <a:pt x="1455488" y="4094523"/>
                </a:cubicBezTo>
                <a:cubicBezTo>
                  <a:pt x="1440698" y="4101671"/>
                  <a:pt x="1415227" y="4105246"/>
                  <a:pt x="1379074" y="4105246"/>
                </a:cubicBezTo>
                <a:lnTo>
                  <a:pt x="1339881" y="4105246"/>
                </a:lnTo>
                <a:lnTo>
                  <a:pt x="1339881" y="4241558"/>
                </a:lnTo>
                <a:lnTo>
                  <a:pt x="1280229" y="4241558"/>
                </a:lnTo>
                <a:close/>
                <a:moveTo>
                  <a:pt x="4021708" y="3874032"/>
                </a:moveTo>
                <a:cubicBezTo>
                  <a:pt x="4064106" y="3874032"/>
                  <a:pt x="4098656" y="3890218"/>
                  <a:pt x="4125360" y="3922592"/>
                </a:cubicBezTo>
                <a:cubicBezTo>
                  <a:pt x="4152064" y="3954965"/>
                  <a:pt x="4165416" y="4001060"/>
                  <a:pt x="4165416" y="4060876"/>
                </a:cubicBezTo>
                <a:cubicBezTo>
                  <a:pt x="4165416" y="4121350"/>
                  <a:pt x="4151282" y="4168595"/>
                  <a:pt x="4123018" y="4202612"/>
                </a:cubicBezTo>
                <a:cubicBezTo>
                  <a:pt x="4098204" y="4232684"/>
                  <a:pt x="4064516" y="4247721"/>
                  <a:pt x="4021954" y="4247721"/>
                </a:cubicBezTo>
                <a:cubicBezTo>
                  <a:pt x="3979064" y="4247721"/>
                  <a:pt x="3945212" y="4232849"/>
                  <a:pt x="3920398" y="4203105"/>
                </a:cubicBezTo>
                <a:cubicBezTo>
                  <a:pt x="3892132" y="4169088"/>
                  <a:pt x="3878000" y="4122418"/>
                  <a:pt x="3878000" y="4063095"/>
                </a:cubicBezTo>
                <a:cubicBezTo>
                  <a:pt x="3878000" y="4020040"/>
                  <a:pt x="3884368" y="3984586"/>
                  <a:pt x="3897104" y="3956731"/>
                </a:cubicBezTo>
                <a:cubicBezTo>
                  <a:pt x="3909840" y="3928877"/>
                  <a:pt x="3926478" y="3908131"/>
                  <a:pt x="3947020" y="3894491"/>
                </a:cubicBezTo>
                <a:cubicBezTo>
                  <a:pt x="3967560" y="3880852"/>
                  <a:pt x="3992456" y="3874032"/>
                  <a:pt x="4021708" y="3874032"/>
                </a:cubicBezTo>
                <a:close/>
                <a:moveTo>
                  <a:pt x="3585264" y="3874032"/>
                </a:moveTo>
                <a:cubicBezTo>
                  <a:pt x="3620102" y="3874032"/>
                  <a:pt x="3647300" y="3883481"/>
                  <a:pt x="3666856" y="3902379"/>
                </a:cubicBezTo>
                <a:cubicBezTo>
                  <a:pt x="3686410" y="3921277"/>
                  <a:pt x="3696764" y="3948309"/>
                  <a:pt x="3697914" y="3983476"/>
                </a:cubicBezTo>
                <a:lnTo>
                  <a:pt x="3638016" y="3986681"/>
                </a:lnTo>
                <a:cubicBezTo>
                  <a:pt x="3635386" y="3967290"/>
                  <a:pt x="3629716" y="3953732"/>
                  <a:pt x="3621006" y="3946009"/>
                </a:cubicBezTo>
                <a:cubicBezTo>
                  <a:pt x="3612296" y="3938285"/>
                  <a:pt x="3599890" y="3934423"/>
                  <a:pt x="3583786" y="3934423"/>
                </a:cubicBezTo>
                <a:cubicBezTo>
                  <a:pt x="3567682" y="3934423"/>
                  <a:pt x="3555274" y="3937782"/>
                  <a:pt x="3546564" y="3944499"/>
                </a:cubicBezTo>
                <a:cubicBezTo>
                  <a:pt x="3537856" y="3951216"/>
                  <a:pt x="3533500" y="3959571"/>
                  <a:pt x="3533500" y="3969565"/>
                </a:cubicBezTo>
                <a:cubicBezTo>
                  <a:pt x="3533500" y="3979394"/>
                  <a:pt x="3537454" y="3987667"/>
                  <a:pt x="3545360" y="3994384"/>
                </a:cubicBezTo>
                <a:cubicBezTo>
                  <a:pt x="3553264" y="4001101"/>
                  <a:pt x="3571430" y="4008487"/>
                  <a:pt x="3599854" y="4016542"/>
                </a:cubicBezTo>
                <a:cubicBezTo>
                  <a:pt x="3629922" y="4025256"/>
                  <a:pt x="3651648" y="4034420"/>
                  <a:pt x="3665032" y="4044032"/>
                </a:cubicBezTo>
                <a:cubicBezTo>
                  <a:pt x="3678416" y="4053644"/>
                  <a:pt x="3688638" y="4066048"/>
                  <a:pt x="3695700" y="4081245"/>
                </a:cubicBezTo>
                <a:cubicBezTo>
                  <a:pt x="3702764" y="4096442"/>
                  <a:pt x="3706294" y="4114885"/>
                  <a:pt x="3706294" y="4136574"/>
                </a:cubicBezTo>
                <a:cubicBezTo>
                  <a:pt x="3706294" y="4167953"/>
                  <a:pt x="3696640" y="4194323"/>
                  <a:pt x="3677332" y="4215682"/>
                </a:cubicBezTo>
                <a:cubicBezTo>
                  <a:pt x="3658022" y="4237041"/>
                  <a:pt x="3627826" y="4247721"/>
                  <a:pt x="3586744" y="4247721"/>
                </a:cubicBezTo>
                <a:cubicBezTo>
                  <a:pt x="3514110" y="4247721"/>
                  <a:pt x="3473684" y="4206391"/>
                  <a:pt x="3465468" y="4123733"/>
                </a:cubicBezTo>
                <a:lnTo>
                  <a:pt x="3523888" y="4116831"/>
                </a:lnTo>
                <a:cubicBezTo>
                  <a:pt x="3530460" y="4163008"/>
                  <a:pt x="3551988" y="4186096"/>
                  <a:pt x="3588470" y="4186096"/>
                </a:cubicBezTo>
                <a:cubicBezTo>
                  <a:pt x="3606546" y="4186096"/>
                  <a:pt x="3620760" y="4181374"/>
                  <a:pt x="3631112" y="4171929"/>
                </a:cubicBezTo>
                <a:cubicBezTo>
                  <a:pt x="3641466" y="4162484"/>
                  <a:pt x="3646642" y="4150779"/>
                  <a:pt x="3646642" y="4136816"/>
                </a:cubicBezTo>
                <a:cubicBezTo>
                  <a:pt x="3646642" y="4128605"/>
                  <a:pt x="3644834" y="4121625"/>
                  <a:pt x="3641220" y="4115876"/>
                </a:cubicBezTo>
                <a:cubicBezTo>
                  <a:pt x="3637604" y="4110127"/>
                  <a:pt x="3632100" y="4105404"/>
                  <a:pt x="3624704" y="4101708"/>
                </a:cubicBezTo>
                <a:cubicBezTo>
                  <a:pt x="3617310" y="4098012"/>
                  <a:pt x="3599398" y="4091817"/>
                  <a:pt x="3570968" y="4083123"/>
                </a:cubicBezTo>
                <a:cubicBezTo>
                  <a:pt x="3545496" y="4075414"/>
                  <a:pt x="3526844" y="4067045"/>
                  <a:pt x="3515014" y="4058015"/>
                </a:cubicBezTo>
                <a:cubicBezTo>
                  <a:pt x="3503182" y="4048984"/>
                  <a:pt x="3493774" y="4037121"/>
                  <a:pt x="3486790" y="4022425"/>
                </a:cubicBezTo>
                <a:cubicBezTo>
                  <a:pt x="3479806" y="4007729"/>
                  <a:pt x="3476314" y="3991925"/>
                  <a:pt x="3476314" y="3975015"/>
                </a:cubicBezTo>
                <a:cubicBezTo>
                  <a:pt x="3476314" y="3955310"/>
                  <a:pt x="3480792" y="3937577"/>
                  <a:pt x="3489748" y="3921814"/>
                </a:cubicBezTo>
                <a:cubicBezTo>
                  <a:pt x="3498704" y="3906051"/>
                  <a:pt x="3511070" y="3894146"/>
                  <a:pt x="3526844" y="3886101"/>
                </a:cubicBezTo>
                <a:cubicBezTo>
                  <a:pt x="3542620" y="3878055"/>
                  <a:pt x="3562094" y="3874032"/>
                  <a:pt x="3585264" y="3874032"/>
                </a:cubicBezTo>
                <a:close/>
                <a:moveTo>
                  <a:pt x="2390110" y="3874032"/>
                </a:moveTo>
                <a:cubicBezTo>
                  <a:pt x="2423335" y="3874032"/>
                  <a:pt x="2451133" y="3885371"/>
                  <a:pt x="2473502" y="3908048"/>
                </a:cubicBezTo>
                <a:cubicBezTo>
                  <a:pt x="2489458" y="3924153"/>
                  <a:pt x="2501137" y="3948063"/>
                  <a:pt x="2508540" y="3979779"/>
                </a:cubicBezTo>
                <a:lnTo>
                  <a:pt x="2449381" y="3997034"/>
                </a:lnTo>
                <a:cubicBezTo>
                  <a:pt x="2445593" y="3977478"/>
                  <a:pt x="2438062" y="3962483"/>
                  <a:pt x="2426786" y="3952048"/>
                </a:cubicBezTo>
                <a:cubicBezTo>
                  <a:pt x="2415510" y="3941613"/>
                  <a:pt x="2402216" y="3936395"/>
                  <a:pt x="2386905" y="3936395"/>
                </a:cubicBezTo>
                <a:cubicBezTo>
                  <a:pt x="2365008" y="3936395"/>
                  <a:pt x="2347145" y="3945927"/>
                  <a:pt x="2333317" y="3964989"/>
                </a:cubicBezTo>
                <a:cubicBezTo>
                  <a:pt x="2319489" y="3984051"/>
                  <a:pt x="2312575" y="4015521"/>
                  <a:pt x="2312575" y="4059397"/>
                </a:cubicBezTo>
                <a:cubicBezTo>
                  <a:pt x="2312575" y="4104917"/>
                  <a:pt x="2319312" y="4137290"/>
                  <a:pt x="2332788" y="4156517"/>
                </a:cubicBezTo>
                <a:cubicBezTo>
                  <a:pt x="2346263" y="4175744"/>
                  <a:pt x="2363764" y="4185357"/>
                  <a:pt x="2385292" y="4185357"/>
                </a:cubicBezTo>
                <a:cubicBezTo>
                  <a:pt x="2401067" y="4185357"/>
                  <a:pt x="2414707" y="4179236"/>
                  <a:pt x="2426210" y="4166993"/>
                </a:cubicBezTo>
                <a:cubicBezTo>
                  <a:pt x="2437713" y="4154750"/>
                  <a:pt x="2446012" y="4135318"/>
                  <a:pt x="2451106" y="4108697"/>
                </a:cubicBezTo>
                <a:lnTo>
                  <a:pt x="2509033" y="4131128"/>
                </a:lnTo>
                <a:cubicBezTo>
                  <a:pt x="2499994" y="4171553"/>
                  <a:pt x="2484958" y="4201092"/>
                  <a:pt x="2463924" y="4219743"/>
                </a:cubicBezTo>
                <a:cubicBezTo>
                  <a:pt x="2442890" y="4238395"/>
                  <a:pt x="2417007" y="4247721"/>
                  <a:pt x="2386278" y="4247721"/>
                </a:cubicBezTo>
                <a:cubicBezTo>
                  <a:pt x="2347660" y="4247721"/>
                  <a:pt x="2316354" y="4232849"/>
                  <a:pt x="2292362" y="4203105"/>
                </a:cubicBezTo>
                <a:cubicBezTo>
                  <a:pt x="2264755" y="4168760"/>
                  <a:pt x="2250951" y="4122418"/>
                  <a:pt x="2250951" y="4064081"/>
                </a:cubicBezTo>
                <a:cubicBezTo>
                  <a:pt x="2250951" y="4002457"/>
                  <a:pt x="2264850" y="3954225"/>
                  <a:pt x="2292647" y="3919387"/>
                </a:cubicBezTo>
                <a:cubicBezTo>
                  <a:pt x="2316827" y="3889150"/>
                  <a:pt x="2349315" y="3874032"/>
                  <a:pt x="2390110" y="3874032"/>
                </a:cubicBezTo>
                <a:close/>
                <a:moveTo>
                  <a:pt x="4782698" y="2283478"/>
                </a:moveTo>
                <a:lnTo>
                  <a:pt x="5293588" y="2283478"/>
                </a:lnTo>
                <a:lnTo>
                  <a:pt x="5293588" y="2430669"/>
                </a:lnTo>
                <a:lnTo>
                  <a:pt x="4883036" y="2430669"/>
                </a:lnTo>
                <a:lnTo>
                  <a:pt x="4828012" y="2768240"/>
                </a:lnTo>
                <a:cubicBezTo>
                  <a:pt x="4889066" y="2715486"/>
                  <a:pt x="4953824" y="2689109"/>
                  <a:pt x="5022284" y="2689109"/>
                </a:cubicBezTo>
                <a:cubicBezTo>
                  <a:pt x="5108440" y="2689109"/>
                  <a:pt x="5183326" y="2725800"/>
                  <a:pt x="5246942" y="2799181"/>
                </a:cubicBezTo>
                <a:cubicBezTo>
                  <a:pt x="5310558" y="2872563"/>
                  <a:pt x="5342366" y="2971501"/>
                  <a:pt x="5342366" y="3095997"/>
                </a:cubicBezTo>
                <a:cubicBezTo>
                  <a:pt x="5342366" y="3218781"/>
                  <a:pt x="5310560" y="3324004"/>
                  <a:pt x="5246948" y="3411666"/>
                </a:cubicBezTo>
                <a:cubicBezTo>
                  <a:pt x="5183336" y="3499328"/>
                  <a:pt x="5097904" y="3543159"/>
                  <a:pt x="4990648" y="3543159"/>
                </a:cubicBezTo>
                <a:cubicBezTo>
                  <a:pt x="4901648" y="3543159"/>
                  <a:pt x="4826484" y="3512209"/>
                  <a:pt x="4765154" y="3450309"/>
                </a:cubicBezTo>
                <a:cubicBezTo>
                  <a:pt x="4703824" y="3388409"/>
                  <a:pt x="4668882" y="3302690"/>
                  <a:pt x="4660324" y="3193153"/>
                </a:cubicBezTo>
                <a:lnTo>
                  <a:pt x="4792966" y="3179461"/>
                </a:lnTo>
                <a:cubicBezTo>
                  <a:pt x="4803236" y="3259332"/>
                  <a:pt x="4826484" y="3318807"/>
                  <a:pt x="4862712" y="3357887"/>
                </a:cubicBezTo>
                <a:cubicBezTo>
                  <a:pt x="4898938" y="3396967"/>
                  <a:pt x="4941014" y="3416507"/>
                  <a:pt x="4988936" y="3416507"/>
                </a:cubicBezTo>
                <a:cubicBezTo>
                  <a:pt x="5048840" y="3416507"/>
                  <a:pt x="5100470" y="3388939"/>
                  <a:pt x="5143828" y="3333805"/>
                </a:cubicBezTo>
                <a:cubicBezTo>
                  <a:pt x="5187188" y="3278671"/>
                  <a:pt x="5208868" y="3203400"/>
                  <a:pt x="5208868" y="3107991"/>
                </a:cubicBezTo>
                <a:cubicBezTo>
                  <a:pt x="5208868" y="3018288"/>
                  <a:pt x="5187900" y="2948726"/>
                  <a:pt x="5145968" y="2899306"/>
                </a:cubicBezTo>
                <a:cubicBezTo>
                  <a:pt x="5104036" y="2849885"/>
                  <a:pt x="5051406" y="2825175"/>
                  <a:pt x="4988080" y="2825175"/>
                </a:cubicBezTo>
                <a:cubicBezTo>
                  <a:pt x="4949856" y="2825175"/>
                  <a:pt x="4914056" y="2835899"/>
                  <a:pt x="4880682" y="2857346"/>
                </a:cubicBezTo>
                <a:cubicBezTo>
                  <a:pt x="4847308" y="2878794"/>
                  <a:pt x="4820922" y="2908679"/>
                  <a:pt x="4801524" y="2947001"/>
                </a:cubicBezTo>
                <a:lnTo>
                  <a:pt x="4682574" y="2928147"/>
                </a:lnTo>
                <a:close/>
                <a:moveTo>
                  <a:pt x="4253874" y="2262084"/>
                </a:moveTo>
                <a:lnTo>
                  <a:pt x="4336028" y="2262084"/>
                </a:lnTo>
                <a:lnTo>
                  <a:pt x="4336028" y="3521765"/>
                </a:lnTo>
                <a:lnTo>
                  <a:pt x="4209374" y="3521765"/>
                </a:lnTo>
                <a:lnTo>
                  <a:pt x="4209374" y="2540207"/>
                </a:lnTo>
                <a:cubicBezTo>
                  <a:pt x="4180278" y="2574437"/>
                  <a:pt x="4141198" y="2609381"/>
                  <a:pt x="4092136" y="2645037"/>
                </a:cubicBezTo>
                <a:cubicBezTo>
                  <a:pt x="4043072" y="2680694"/>
                  <a:pt x="3998002" y="2707651"/>
                  <a:pt x="3956924" y="2725907"/>
                </a:cubicBezTo>
                <a:lnTo>
                  <a:pt x="3956924" y="2577004"/>
                </a:lnTo>
                <a:cubicBezTo>
                  <a:pt x="4026526" y="2537069"/>
                  <a:pt x="4087998" y="2488290"/>
                  <a:pt x="4141342" y="2430669"/>
                </a:cubicBezTo>
                <a:cubicBezTo>
                  <a:pt x="4194684" y="2373048"/>
                  <a:pt x="4232194" y="2316853"/>
                  <a:pt x="4253874" y="2262084"/>
                </a:cubicBezTo>
                <a:close/>
                <a:moveTo>
                  <a:pt x="3383602" y="2262084"/>
                </a:moveTo>
                <a:cubicBezTo>
                  <a:pt x="3466896" y="2262084"/>
                  <a:pt x="3537638" y="2292871"/>
                  <a:pt x="3595830" y="2354446"/>
                </a:cubicBezTo>
                <a:cubicBezTo>
                  <a:pt x="3654022" y="2416021"/>
                  <a:pt x="3683118" y="2493559"/>
                  <a:pt x="3683118" y="2587060"/>
                </a:cubicBezTo>
                <a:cubicBezTo>
                  <a:pt x="3683118" y="2644066"/>
                  <a:pt x="3670780" y="2694520"/>
                  <a:pt x="3646106" y="2738422"/>
                </a:cubicBezTo>
                <a:cubicBezTo>
                  <a:pt x="3621432" y="2782325"/>
                  <a:pt x="3586974" y="2816818"/>
                  <a:pt x="3542732" y="2841903"/>
                </a:cubicBezTo>
                <a:cubicBezTo>
                  <a:pt x="3583632" y="2853304"/>
                  <a:pt x="3617432" y="2872117"/>
                  <a:pt x="3644134" y="2898343"/>
                </a:cubicBezTo>
                <a:cubicBezTo>
                  <a:pt x="3670836" y="2924568"/>
                  <a:pt x="3692424" y="2959632"/>
                  <a:pt x="3708898" y="3003535"/>
                </a:cubicBezTo>
                <a:cubicBezTo>
                  <a:pt x="3725372" y="3047437"/>
                  <a:pt x="3733608" y="3096470"/>
                  <a:pt x="3733608" y="3150632"/>
                </a:cubicBezTo>
                <a:cubicBezTo>
                  <a:pt x="3733608" y="3265794"/>
                  <a:pt x="3699662" y="3360006"/>
                  <a:pt x="3631772" y="3433267"/>
                </a:cubicBezTo>
                <a:cubicBezTo>
                  <a:pt x="3563882" y="3506529"/>
                  <a:pt x="3482584" y="3543159"/>
                  <a:pt x="3387880" y="3543159"/>
                </a:cubicBezTo>
                <a:cubicBezTo>
                  <a:pt x="3300022" y="3543159"/>
                  <a:pt x="3225570" y="3511211"/>
                  <a:pt x="3164526" y="3447314"/>
                </a:cubicBezTo>
                <a:cubicBezTo>
                  <a:pt x="3103482" y="3383417"/>
                  <a:pt x="3068681" y="3297556"/>
                  <a:pt x="3060124" y="3189730"/>
                </a:cubicBezTo>
                <a:lnTo>
                  <a:pt x="3185920" y="3169191"/>
                </a:lnTo>
                <a:cubicBezTo>
                  <a:pt x="3212218" y="3334068"/>
                  <a:pt x="3278820" y="3416507"/>
                  <a:pt x="3385728" y="3416507"/>
                </a:cubicBezTo>
                <a:cubicBezTo>
                  <a:pt x="3443464" y="3416507"/>
                  <a:pt x="3493486" y="3392075"/>
                  <a:pt x="3535794" y="3343212"/>
                </a:cubicBezTo>
                <a:cubicBezTo>
                  <a:pt x="3578100" y="3294349"/>
                  <a:pt x="3599254" y="3231060"/>
                  <a:pt x="3599254" y="3153346"/>
                </a:cubicBezTo>
                <a:cubicBezTo>
                  <a:pt x="3599254" y="3080197"/>
                  <a:pt x="3579856" y="3021334"/>
                  <a:pt x="3541062" y="2976759"/>
                </a:cubicBezTo>
                <a:cubicBezTo>
                  <a:pt x="3502268" y="2932183"/>
                  <a:pt x="3454630" y="2909896"/>
                  <a:pt x="3398150" y="2909896"/>
                </a:cubicBezTo>
                <a:cubicBezTo>
                  <a:pt x="3374188" y="2909896"/>
                  <a:pt x="3344522" y="2915601"/>
                  <a:pt x="3309150" y="2927011"/>
                </a:cubicBezTo>
                <a:lnTo>
                  <a:pt x="3323698" y="2791801"/>
                </a:lnTo>
                <a:lnTo>
                  <a:pt x="3343448" y="2793512"/>
                </a:lnTo>
                <a:cubicBezTo>
                  <a:pt x="3405874" y="2793512"/>
                  <a:pt x="3456556" y="2774440"/>
                  <a:pt x="3495492" y="2736296"/>
                </a:cubicBezTo>
                <a:cubicBezTo>
                  <a:pt x="3534430" y="2698153"/>
                  <a:pt x="3553898" y="2647199"/>
                  <a:pt x="3553898" y="2583436"/>
                </a:cubicBezTo>
                <a:cubicBezTo>
                  <a:pt x="3553898" y="2524798"/>
                  <a:pt x="3537598" y="2477689"/>
                  <a:pt x="3505000" y="2442108"/>
                </a:cubicBezTo>
                <a:cubicBezTo>
                  <a:pt x="3472400" y="2406527"/>
                  <a:pt x="3432656" y="2388737"/>
                  <a:pt x="3385768" y="2388737"/>
                </a:cubicBezTo>
                <a:cubicBezTo>
                  <a:pt x="3337158" y="2388737"/>
                  <a:pt x="3296124" y="2407421"/>
                  <a:pt x="3262664" y="2444789"/>
                </a:cubicBezTo>
                <a:cubicBezTo>
                  <a:pt x="3229206" y="2482157"/>
                  <a:pt x="3207904" y="2538780"/>
                  <a:pt x="3198756" y="2614658"/>
                </a:cubicBezTo>
                <a:lnTo>
                  <a:pt x="3072960" y="2587273"/>
                </a:lnTo>
                <a:cubicBezTo>
                  <a:pt x="3088934" y="2480018"/>
                  <a:pt x="3124876" y="2399006"/>
                  <a:pt x="3180786" y="2344237"/>
                </a:cubicBezTo>
                <a:cubicBezTo>
                  <a:pt x="3236696" y="2289468"/>
                  <a:pt x="3304300" y="2262084"/>
                  <a:pt x="3383602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6" y="2410987"/>
                  <a:pt x="2589020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4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4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6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8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0" y="1610668"/>
                </a:moveTo>
                <a:lnTo>
                  <a:pt x="3586640" y="1754454"/>
                </a:lnTo>
                <a:lnTo>
                  <a:pt x="3671980" y="1754454"/>
                </a:lnTo>
                <a:cubicBezTo>
                  <a:pt x="3698870" y="1754454"/>
                  <a:pt x="3718536" y="1748372"/>
                  <a:pt x="3730976" y="1736206"/>
                </a:cubicBezTo>
                <a:cubicBezTo>
                  <a:pt x="3743416" y="1724041"/>
                  <a:pt x="3749636" y="1705702"/>
                  <a:pt x="3749636" y="1681189"/>
                </a:cubicBezTo>
                <a:cubicBezTo>
                  <a:pt x="3749636" y="1665274"/>
                  <a:pt x="3746572" y="1651645"/>
                  <a:pt x="3740442" y="1640303"/>
                </a:cubicBezTo>
                <a:cubicBezTo>
                  <a:pt x="3734314" y="1628961"/>
                  <a:pt x="3726906" y="1621186"/>
                  <a:pt x="3718216" y="1616979"/>
                </a:cubicBezTo>
                <a:cubicBezTo>
                  <a:pt x="3709526" y="1612771"/>
                  <a:pt x="3693840" y="1610668"/>
                  <a:pt x="3671156" y="1610668"/>
                </a:cubicBezTo>
                <a:close/>
                <a:moveTo>
                  <a:pt x="4224816" y="1607649"/>
                </a:moveTo>
                <a:lnTo>
                  <a:pt x="4224816" y="1740734"/>
                </a:lnTo>
                <a:lnTo>
                  <a:pt x="4318660" y="1740734"/>
                </a:lnTo>
                <a:cubicBezTo>
                  <a:pt x="4339150" y="1740734"/>
                  <a:pt x="4354698" y="1738264"/>
                  <a:pt x="4365308" y="1733325"/>
                </a:cubicBezTo>
                <a:cubicBezTo>
                  <a:pt x="4375920" y="1728386"/>
                  <a:pt x="4384334" y="1720611"/>
                  <a:pt x="4390554" y="1710001"/>
                </a:cubicBezTo>
                <a:cubicBezTo>
                  <a:pt x="4396774" y="1699391"/>
                  <a:pt x="4399884" y="1687043"/>
                  <a:pt x="4399884" y="1672957"/>
                </a:cubicBezTo>
                <a:cubicBezTo>
                  <a:pt x="4399884" y="1652651"/>
                  <a:pt x="4393938" y="1636690"/>
                  <a:pt x="4382048" y="1625074"/>
                </a:cubicBezTo>
                <a:cubicBezTo>
                  <a:pt x="4370156" y="1613457"/>
                  <a:pt x="4352504" y="1607649"/>
                  <a:pt x="4329088" y="1607649"/>
                </a:cubicBezTo>
                <a:close/>
                <a:moveTo>
                  <a:pt x="3018300" y="1605454"/>
                </a:moveTo>
                <a:cubicBezTo>
                  <a:pt x="3014039" y="1631248"/>
                  <a:pt x="3008015" y="1656859"/>
                  <a:pt x="3000228" y="1682287"/>
                </a:cubicBezTo>
                <a:lnTo>
                  <a:pt x="2963532" y="1800279"/>
                </a:lnTo>
                <a:lnTo>
                  <a:pt x="3075899" y="1800279"/>
                </a:lnTo>
                <a:lnTo>
                  <a:pt x="3041616" y="1688872"/>
                </a:lnTo>
                <a:cubicBezTo>
                  <a:pt x="3031009" y="1654663"/>
                  <a:pt x="3023237" y="1626857"/>
                  <a:pt x="3018300" y="1605454"/>
                </a:cubicBezTo>
                <a:close/>
                <a:moveTo>
                  <a:pt x="4181186" y="1563196"/>
                </a:moveTo>
                <a:lnTo>
                  <a:pt x="4327442" y="1563196"/>
                </a:lnTo>
                <a:cubicBezTo>
                  <a:pt x="4357992" y="1563196"/>
                  <a:pt x="4380538" y="1566944"/>
                  <a:pt x="4395082" y="1574440"/>
                </a:cubicBezTo>
                <a:cubicBezTo>
                  <a:pt x="4409624" y="1581936"/>
                  <a:pt x="4421562" y="1594414"/>
                  <a:pt x="4430892" y="1611872"/>
                </a:cubicBezTo>
                <a:cubicBezTo>
                  <a:pt x="4440220" y="1629331"/>
                  <a:pt x="4444886" y="1649578"/>
                  <a:pt x="4444886" y="1672614"/>
                </a:cubicBezTo>
                <a:cubicBezTo>
                  <a:pt x="4444886" y="1702961"/>
                  <a:pt x="4436974" y="1727550"/>
                  <a:pt x="4421150" y="1746381"/>
                </a:cubicBezTo>
                <a:cubicBezTo>
                  <a:pt x="4405326" y="1765212"/>
                  <a:pt x="4382322" y="1777187"/>
                  <a:pt x="4352138" y="1782306"/>
                </a:cubicBezTo>
                <a:cubicBezTo>
                  <a:pt x="4364394" y="1789669"/>
                  <a:pt x="4373724" y="1797124"/>
                  <a:pt x="4380126" y="1804670"/>
                </a:cubicBezTo>
                <a:cubicBezTo>
                  <a:pt x="4393114" y="1820036"/>
                  <a:pt x="4404548" y="1837141"/>
                  <a:pt x="4414428" y="1855983"/>
                </a:cubicBezTo>
                <a:lnTo>
                  <a:pt x="4472052" y="1965469"/>
                </a:lnTo>
                <a:lnTo>
                  <a:pt x="4417172" y="1965469"/>
                </a:lnTo>
                <a:lnTo>
                  <a:pt x="4373180" y="1881824"/>
                </a:lnTo>
                <a:cubicBezTo>
                  <a:pt x="4356136" y="1849099"/>
                  <a:pt x="4343274" y="1827056"/>
                  <a:pt x="4334596" y="1815695"/>
                </a:cubicBezTo>
                <a:cubicBezTo>
                  <a:pt x="4325916" y="1804335"/>
                  <a:pt x="4317510" y="1796684"/>
                  <a:pt x="4309378" y="1792744"/>
                </a:cubicBezTo>
                <a:cubicBezTo>
                  <a:pt x="4301246" y="1788804"/>
                  <a:pt x="4289870" y="1786834"/>
                  <a:pt x="4275250" y="1786834"/>
                </a:cubicBezTo>
                <a:lnTo>
                  <a:pt x="4224816" y="1786834"/>
                </a:lnTo>
                <a:lnTo>
                  <a:pt x="4224816" y="1965469"/>
                </a:lnTo>
                <a:lnTo>
                  <a:pt x="4181186" y="1965469"/>
                </a:lnTo>
                <a:close/>
                <a:moveTo>
                  <a:pt x="3847810" y="1563196"/>
                </a:moveTo>
                <a:lnTo>
                  <a:pt x="3891440" y="1563196"/>
                </a:lnTo>
                <a:lnTo>
                  <a:pt x="3891440" y="1795340"/>
                </a:lnTo>
                <a:cubicBezTo>
                  <a:pt x="3891440" y="1831744"/>
                  <a:pt x="3894276" y="1858087"/>
                  <a:pt x="3899946" y="1874368"/>
                </a:cubicBezTo>
                <a:cubicBezTo>
                  <a:pt x="3905618" y="1890649"/>
                  <a:pt x="3914902" y="1903043"/>
                  <a:pt x="3927798" y="1911549"/>
                </a:cubicBezTo>
                <a:cubicBezTo>
                  <a:pt x="3940696" y="1920056"/>
                  <a:pt x="3956382" y="1924309"/>
                  <a:pt x="3974858" y="1924309"/>
                </a:cubicBezTo>
                <a:cubicBezTo>
                  <a:pt x="4005958" y="1924309"/>
                  <a:pt x="4028504" y="1915528"/>
                  <a:pt x="4042498" y="1897966"/>
                </a:cubicBezTo>
                <a:cubicBezTo>
                  <a:pt x="4056492" y="1880405"/>
                  <a:pt x="4063490" y="1846196"/>
                  <a:pt x="4063490" y="1795340"/>
                </a:cubicBezTo>
                <a:lnTo>
                  <a:pt x="4063490" y="1563196"/>
                </a:lnTo>
                <a:lnTo>
                  <a:pt x="4107120" y="1563196"/>
                </a:lnTo>
                <a:lnTo>
                  <a:pt x="4107120" y="1795614"/>
                </a:lnTo>
                <a:cubicBezTo>
                  <a:pt x="4107120" y="1834580"/>
                  <a:pt x="4103328" y="1866547"/>
                  <a:pt x="4095746" y="1891518"/>
                </a:cubicBezTo>
                <a:cubicBezTo>
                  <a:pt x="4088162" y="1916488"/>
                  <a:pt x="4074364" y="1936200"/>
                  <a:pt x="4054354" y="1950652"/>
                </a:cubicBezTo>
                <a:cubicBezTo>
                  <a:pt x="4034342" y="1965103"/>
                  <a:pt x="4008896" y="1972329"/>
                  <a:pt x="3978014" y="1972329"/>
                </a:cubicBezTo>
                <a:cubicBezTo>
                  <a:pt x="3934522" y="1972329"/>
                  <a:pt x="3901948" y="1959341"/>
                  <a:pt x="3880292" y="1933364"/>
                </a:cubicBezTo>
                <a:cubicBezTo>
                  <a:pt x="3858638" y="1907387"/>
                  <a:pt x="3847810" y="1861471"/>
                  <a:pt x="3847810" y="1795614"/>
                </a:cubicBezTo>
                <a:close/>
                <a:moveTo>
                  <a:pt x="3543010" y="1563196"/>
                </a:moveTo>
                <a:lnTo>
                  <a:pt x="3667314" y="1563196"/>
                </a:lnTo>
                <a:cubicBezTo>
                  <a:pt x="3696584" y="1563196"/>
                  <a:pt x="3718170" y="1565757"/>
                  <a:pt x="3732074" y="1570879"/>
                </a:cubicBezTo>
                <a:cubicBezTo>
                  <a:pt x="3751098" y="1577831"/>
                  <a:pt x="3766282" y="1590728"/>
                  <a:pt x="3777624" y="1609570"/>
                </a:cubicBezTo>
                <a:cubicBezTo>
                  <a:pt x="3788966" y="1628412"/>
                  <a:pt x="3794636" y="1651554"/>
                  <a:pt x="3794636" y="1678994"/>
                </a:cubicBezTo>
                <a:cubicBezTo>
                  <a:pt x="3794636" y="1715215"/>
                  <a:pt x="3785398" y="1744759"/>
                  <a:pt x="3766922" y="1767625"/>
                </a:cubicBezTo>
                <a:cubicBezTo>
                  <a:pt x="3748446" y="1790492"/>
                  <a:pt x="3716524" y="1801926"/>
                  <a:pt x="3671156" y="1801926"/>
                </a:cubicBezTo>
                <a:lnTo>
                  <a:pt x="3586640" y="1801926"/>
                </a:lnTo>
                <a:lnTo>
                  <a:pt x="3586640" y="1965469"/>
                </a:lnTo>
                <a:lnTo>
                  <a:pt x="3543010" y="1965469"/>
                </a:lnTo>
                <a:close/>
                <a:moveTo>
                  <a:pt x="3208538" y="1563196"/>
                </a:moveTo>
                <a:lnTo>
                  <a:pt x="3253266" y="1563196"/>
                </a:lnTo>
                <a:lnTo>
                  <a:pt x="3426688" y="1879659"/>
                </a:lnTo>
                <a:lnTo>
                  <a:pt x="3426688" y="1563196"/>
                </a:lnTo>
                <a:lnTo>
                  <a:pt x="3468396" y="1563196"/>
                </a:lnTo>
                <a:lnTo>
                  <a:pt x="3468396" y="1965469"/>
                </a:lnTo>
                <a:lnTo>
                  <a:pt x="3423668" y="1965469"/>
                </a:lnTo>
                <a:lnTo>
                  <a:pt x="3250522" y="1648947"/>
                </a:lnTo>
                <a:lnTo>
                  <a:pt x="3250522" y="1965469"/>
                </a:lnTo>
                <a:lnTo>
                  <a:pt x="3208538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8" y="1563196"/>
                </a:lnTo>
                <a:lnTo>
                  <a:pt x="3042774" y="1563196"/>
                </a:lnTo>
                <a:lnTo>
                  <a:pt x="3177866" y="1965469"/>
                </a:lnTo>
                <a:lnTo>
                  <a:pt x="3127920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6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6" y="1965469"/>
                </a:lnTo>
                <a:lnTo>
                  <a:pt x="2284776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8" y="320412"/>
                </a:moveTo>
                <a:lnTo>
                  <a:pt x="3129018" y="322217"/>
                </a:lnTo>
                <a:lnTo>
                  <a:pt x="3104420" y="371950"/>
                </a:lnTo>
                <a:cubicBezTo>
                  <a:pt x="3060563" y="474591"/>
                  <a:pt x="3033709" y="612560"/>
                  <a:pt x="3033710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51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51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2" y="5615218"/>
                </a:lnTo>
                <a:lnTo>
                  <a:pt x="3033711" y="5636522"/>
                </a:lnTo>
                <a:cubicBezTo>
                  <a:pt x="3033710" y="5788239"/>
                  <a:pt x="3060563" y="5926208"/>
                  <a:pt x="3104420" y="6028847"/>
                </a:cubicBezTo>
                <a:lnTo>
                  <a:pt x="3129018" y="6078583"/>
                </a:lnTo>
                <a:lnTo>
                  <a:pt x="3200398" y="6080388"/>
                </a:lnTo>
                <a:lnTo>
                  <a:pt x="3271776" y="6078583"/>
                </a:lnTo>
                <a:lnTo>
                  <a:pt x="3296374" y="6028848"/>
                </a:lnTo>
                <a:cubicBezTo>
                  <a:pt x="3340232" y="5926207"/>
                  <a:pt x="3367084" y="5788240"/>
                  <a:pt x="3367084" y="5636523"/>
                </a:cubicBezTo>
                <a:lnTo>
                  <a:pt x="3365584" y="5615219"/>
                </a:lnTo>
                <a:lnTo>
                  <a:pt x="3448154" y="5611049"/>
                </a:lnTo>
                <a:lnTo>
                  <a:pt x="3478484" y="5606421"/>
                </a:lnTo>
                <a:lnTo>
                  <a:pt x="3533498" y="5601509"/>
                </a:lnTo>
                <a:lnTo>
                  <a:pt x="3571808" y="5594255"/>
                </a:lnTo>
                <a:lnTo>
                  <a:pt x="3571780" y="5594130"/>
                </a:lnTo>
                <a:lnTo>
                  <a:pt x="3584912" y="5592675"/>
                </a:lnTo>
                <a:lnTo>
                  <a:pt x="3625234" y="5584024"/>
                </a:lnTo>
                <a:lnTo>
                  <a:pt x="3666244" y="5577765"/>
                </a:lnTo>
                <a:lnTo>
                  <a:pt x="3669908" y="5596659"/>
                </a:lnTo>
                <a:cubicBezTo>
                  <a:pt x="3709174" y="5743205"/>
                  <a:pt x="3770822" y="5869522"/>
                  <a:pt x="3839750" y="5957315"/>
                </a:cubicBezTo>
                <a:lnTo>
                  <a:pt x="3876382" y="5998989"/>
                </a:lnTo>
                <a:lnTo>
                  <a:pt x="3945796" y="5982258"/>
                </a:lnTo>
                <a:lnTo>
                  <a:pt x="4014274" y="5962039"/>
                </a:lnTo>
                <a:lnTo>
                  <a:pt x="4025162" y="5907633"/>
                </a:lnTo>
                <a:cubicBezTo>
                  <a:pt x="4040962" y="5797140"/>
                  <a:pt x="4031188" y="5656922"/>
                  <a:pt x="3991922" y="5510374"/>
                </a:cubicBezTo>
                <a:lnTo>
                  <a:pt x="3985270" y="5491086"/>
                </a:lnTo>
                <a:lnTo>
                  <a:pt x="4017550" y="5479272"/>
                </a:lnTo>
                <a:lnTo>
                  <a:pt x="4051376" y="5468352"/>
                </a:lnTo>
                <a:lnTo>
                  <a:pt x="4051376" y="5468351"/>
                </a:lnTo>
                <a:lnTo>
                  <a:pt x="4037296" y="5472896"/>
                </a:lnTo>
                <a:lnTo>
                  <a:pt x="4062508" y="5462818"/>
                </a:lnTo>
                <a:lnTo>
                  <a:pt x="4143604" y="5433136"/>
                </a:lnTo>
                <a:lnTo>
                  <a:pt x="4176980" y="5417057"/>
                </a:lnTo>
                <a:lnTo>
                  <a:pt x="4192506" y="5410852"/>
                </a:lnTo>
                <a:lnTo>
                  <a:pt x="4190976" y="5411634"/>
                </a:lnTo>
                <a:lnTo>
                  <a:pt x="4178668" y="5416439"/>
                </a:lnTo>
                <a:lnTo>
                  <a:pt x="4178670" y="5416442"/>
                </a:lnTo>
                <a:lnTo>
                  <a:pt x="4190976" y="5411639"/>
                </a:lnTo>
                <a:lnTo>
                  <a:pt x="4234804" y="5389202"/>
                </a:lnTo>
                <a:lnTo>
                  <a:pt x="4264944" y="5374684"/>
                </a:lnTo>
                <a:lnTo>
                  <a:pt x="4274106" y="5393488"/>
                </a:lnTo>
                <a:cubicBezTo>
                  <a:pt x="4349964" y="5524879"/>
                  <a:pt x="4442202" y="5630938"/>
                  <a:pt x="4531504" y="5697898"/>
                </a:cubicBezTo>
                <a:lnTo>
                  <a:pt x="4577674" y="5728671"/>
                </a:lnTo>
                <a:lnTo>
                  <a:pt x="4640392" y="5694544"/>
                </a:lnTo>
                <a:lnTo>
                  <a:pt x="4701306" y="5657292"/>
                </a:lnTo>
                <a:lnTo>
                  <a:pt x="4697742" y="5601921"/>
                </a:lnTo>
                <a:cubicBezTo>
                  <a:pt x="4684404" y="5491102"/>
                  <a:pt x="4638672" y="5358192"/>
                  <a:pt x="4562816" y="5226803"/>
                </a:cubicBezTo>
                <a:lnTo>
                  <a:pt x="4552426" y="5211415"/>
                </a:lnTo>
                <a:lnTo>
                  <a:pt x="4555212" y="5209722"/>
                </a:lnTo>
                <a:lnTo>
                  <a:pt x="4593550" y="5181053"/>
                </a:lnTo>
                <a:lnTo>
                  <a:pt x="4618016" y="5165232"/>
                </a:lnTo>
                <a:lnTo>
                  <a:pt x="4618394" y="5164987"/>
                </a:lnTo>
                <a:lnTo>
                  <a:pt x="4620098" y="5163886"/>
                </a:lnTo>
                <a:lnTo>
                  <a:pt x="4630414" y="5155629"/>
                </a:lnTo>
                <a:lnTo>
                  <a:pt x="4620098" y="5163885"/>
                </a:lnTo>
                <a:lnTo>
                  <a:pt x="4618394" y="5164987"/>
                </a:lnTo>
                <a:lnTo>
                  <a:pt x="4618018" y="5165230"/>
                </a:lnTo>
                <a:lnTo>
                  <a:pt x="4680698" y="5115885"/>
                </a:lnTo>
                <a:lnTo>
                  <a:pt x="4741754" y="5070228"/>
                </a:lnTo>
                <a:lnTo>
                  <a:pt x="4791428" y="5025082"/>
                </a:lnTo>
                <a:lnTo>
                  <a:pt x="4805136" y="5040865"/>
                </a:lnTo>
                <a:cubicBezTo>
                  <a:pt x="4912414" y="5148144"/>
                  <a:pt x="5028962" y="5226715"/>
                  <a:pt x="5132548" y="5268282"/>
                </a:cubicBezTo>
                <a:lnTo>
                  <a:pt x="5185112" y="5286057"/>
                </a:lnTo>
                <a:lnTo>
                  <a:pt x="5236862" y="5236858"/>
                </a:lnTo>
                <a:lnTo>
                  <a:pt x="5286056" y="5185110"/>
                </a:lnTo>
                <a:lnTo>
                  <a:pt x="5268282" y="5132550"/>
                </a:lnTo>
                <a:cubicBezTo>
                  <a:pt x="5226718" y="5028960"/>
                  <a:pt x="5148146" y="4912414"/>
                  <a:pt x="5040866" y="4805134"/>
                </a:cubicBezTo>
                <a:lnTo>
                  <a:pt x="5025082" y="4791427"/>
                </a:lnTo>
                <a:lnTo>
                  <a:pt x="5070228" y="4741755"/>
                </a:lnTo>
                <a:lnTo>
                  <a:pt x="5076750" y="4733033"/>
                </a:lnTo>
                <a:lnTo>
                  <a:pt x="5076756" y="4733027"/>
                </a:lnTo>
                <a:lnTo>
                  <a:pt x="5076754" y="4733029"/>
                </a:lnTo>
                <a:lnTo>
                  <a:pt x="5077666" y="4732020"/>
                </a:lnTo>
                <a:lnTo>
                  <a:pt x="5079912" y="4729535"/>
                </a:lnTo>
                <a:lnTo>
                  <a:pt x="5087740" y="4718891"/>
                </a:lnTo>
                <a:lnTo>
                  <a:pt x="5088260" y="4719370"/>
                </a:lnTo>
                <a:lnTo>
                  <a:pt x="5088946" y="4720003"/>
                </a:lnTo>
                <a:lnTo>
                  <a:pt x="5088946" y="4720002"/>
                </a:lnTo>
                <a:lnTo>
                  <a:pt x="5088260" y="4719370"/>
                </a:lnTo>
                <a:lnTo>
                  <a:pt x="5087740" y="4718890"/>
                </a:lnTo>
                <a:lnTo>
                  <a:pt x="5087740" y="4718891"/>
                </a:lnTo>
                <a:lnTo>
                  <a:pt x="5087738" y="4718889"/>
                </a:lnTo>
                <a:lnTo>
                  <a:pt x="5079912" y="4729534"/>
                </a:lnTo>
                <a:lnTo>
                  <a:pt x="5077666" y="4732020"/>
                </a:lnTo>
                <a:lnTo>
                  <a:pt x="5076756" y="4733027"/>
                </a:lnTo>
                <a:lnTo>
                  <a:pt x="5084866" y="4722179"/>
                </a:lnTo>
                <a:lnTo>
                  <a:pt x="5112846" y="4689674"/>
                </a:lnTo>
                <a:lnTo>
                  <a:pt x="5170328" y="4607892"/>
                </a:lnTo>
                <a:lnTo>
                  <a:pt x="5181058" y="4593545"/>
                </a:lnTo>
                <a:lnTo>
                  <a:pt x="5163884" y="4620101"/>
                </a:lnTo>
                <a:lnTo>
                  <a:pt x="5155628" y="4630416"/>
                </a:lnTo>
                <a:lnTo>
                  <a:pt x="5155628" y="4630417"/>
                </a:lnTo>
                <a:lnTo>
                  <a:pt x="5163884" y="4620101"/>
                </a:lnTo>
                <a:lnTo>
                  <a:pt x="5181064" y="4593537"/>
                </a:lnTo>
                <a:lnTo>
                  <a:pt x="5209722" y="4555211"/>
                </a:lnTo>
                <a:lnTo>
                  <a:pt x="5211414" y="4552427"/>
                </a:lnTo>
                <a:lnTo>
                  <a:pt x="5226802" y="4562819"/>
                </a:lnTo>
                <a:cubicBezTo>
                  <a:pt x="5358192" y="4638677"/>
                  <a:pt x="5491104" y="4684405"/>
                  <a:pt x="5601922" y="4697745"/>
                </a:cubicBezTo>
                <a:lnTo>
                  <a:pt x="5657292" y="4701310"/>
                </a:lnTo>
                <a:lnTo>
                  <a:pt x="5694544" y="4640395"/>
                </a:lnTo>
                <a:lnTo>
                  <a:pt x="5728670" y="4577678"/>
                </a:lnTo>
                <a:lnTo>
                  <a:pt x="5697898" y="4531507"/>
                </a:lnTo>
                <a:cubicBezTo>
                  <a:pt x="5630938" y="4442206"/>
                  <a:pt x="5524880" y="4349967"/>
                  <a:pt x="5393490" y="4274108"/>
                </a:cubicBezTo>
                <a:lnTo>
                  <a:pt x="5374682" y="4264946"/>
                </a:lnTo>
                <a:lnTo>
                  <a:pt x="5389186" y="4234839"/>
                </a:lnTo>
                <a:lnTo>
                  <a:pt x="5410438" y="4193324"/>
                </a:lnTo>
                <a:lnTo>
                  <a:pt x="5410468" y="4193263"/>
                </a:lnTo>
                <a:lnTo>
                  <a:pt x="5393242" y="4226911"/>
                </a:lnTo>
                <a:lnTo>
                  <a:pt x="5395658" y="4221404"/>
                </a:lnTo>
                <a:lnTo>
                  <a:pt x="5433136" y="4143603"/>
                </a:lnTo>
                <a:lnTo>
                  <a:pt x="5450116" y="4097213"/>
                </a:lnTo>
                <a:lnTo>
                  <a:pt x="5459522" y="4075762"/>
                </a:lnTo>
                <a:lnTo>
                  <a:pt x="5459122" y="4075638"/>
                </a:lnTo>
                <a:lnTo>
                  <a:pt x="5464428" y="4063537"/>
                </a:lnTo>
                <a:lnTo>
                  <a:pt x="5479284" y="4017518"/>
                </a:lnTo>
                <a:lnTo>
                  <a:pt x="5491086" y="3985268"/>
                </a:lnTo>
                <a:lnTo>
                  <a:pt x="5510376" y="3991922"/>
                </a:lnTo>
                <a:cubicBezTo>
                  <a:pt x="5656922" y="4031189"/>
                  <a:pt x="5797140" y="4040959"/>
                  <a:pt x="5907634" y="4025162"/>
                </a:cubicBezTo>
                <a:lnTo>
                  <a:pt x="5962040" y="4014274"/>
                </a:lnTo>
                <a:lnTo>
                  <a:pt x="5982258" y="3945794"/>
                </a:lnTo>
                <a:lnTo>
                  <a:pt x="5998988" y="3876381"/>
                </a:lnTo>
                <a:lnTo>
                  <a:pt x="5957316" y="3839749"/>
                </a:lnTo>
                <a:cubicBezTo>
                  <a:pt x="5869524" y="3770820"/>
                  <a:pt x="5743206" y="3709174"/>
                  <a:pt x="5596660" y="3669907"/>
                </a:cubicBezTo>
                <a:lnTo>
                  <a:pt x="5577766" y="3666244"/>
                </a:lnTo>
                <a:lnTo>
                  <a:pt x="5584022" y="3625242"/>
                </a:lnTo>
                <a:lnTo>
                  <a:pt x="5592674" y="3584913"/>
                </a:lnTo>
                <a:lnTo>
                  <a:pt x="5594130" y="3571780"/>
                </a:lnTo>
                <a:lnTo>
                  <a:pt x="5595022" y="3571981"/>
                </a:lnTo>
                <a:lnTo>
                  <a:pt x="5595020" y="3571980"/>
                </a:lnTo>
                <a:lnTo>
                  <a:pt x="5594434" y="3571848"/>
                </a:lnTo>
                <a:lnTo>
                  <a:pt x="5600432" y="3517727"/>
                </a:lnTo>
                <a:lnTo>
                  <a:pt x="5611050" y="3448154"/>
                </a:lnTo>
                <a:lnTo>
                  <a:pt x="5615218" y="3365584"/>
                </a:lnTo>
                <a:lnTo>
                  <a:pt x="5636524" y="3367084"/>
                </a:lnTo>
                <a:cubicBezTo>
                  <a:pt x="5788240" y="3367084"/>
                  <a:pt x="5926208" y="3340231"/>
                  <a:pt x="6028848" y="3296374"/>
                </a:cubicBezTo>
                <a:lnTo>
                  <a:pt x="6078584" y="3271776"/>
                </a:lnTo>
                <a:lnTo>
                  <a:pt x="6080390" y="3200396"/>
                </a:lnTo>
                <a:lnTo>
                  <a:pt x="6078584" y="3129020"/>
                </a:lnTo>
                <a:lnTo>
                  <a:pt x="6028848" y="3104421"/>
                </a:lnTo>
                <a:cubicBezTo>
                  <a:pt x="5926210" y="3060564"/>
                  <a:pt x="5788240" y="3033712"/>
                  <a:pt x="5636524" y="3033712"/>
                </a:cubicBezTo>
                <a:lnTo>
                  <a:pt x="5615218" y="3035211"/>
                </a:lnTo>
                <a:lnTo>
                  <a:pt x="5611050" y="2952646"/>
                </a:lnTo>
                <a:lnTo>
                  <a:pt x="5605348" y="2915284"/>
                </a:lnTo>
                <a:lnTo>
                  <a:pt x="5601084" y="2867547"/>
                </a:lnTo>
                <a:lnTo>
                  <a:pt x="5585502" y="2785252"/>
                </a:lnTo>
                <a:lnTo>
                  <a:pt x="5584026" y="2775578"/>
                </a:lnTo>
                <a:lnTo>
                  <a:pt x="5592674" y="2815887"/>
                </a:lnTo>
                <a:lnTo>
                  <a:pt x="5592674" y="2815885"/>
                </a:lnTo>
                <a:lnTo>
                  <a:pt x="5584026" y="2775575"/>
                </a:lnTo>
                <a:lnTo>
                  <a:pt x="5577766" y="2734553"/>
                </a:lnTo>
                <a:lnTo>
                  <a:pt x="5596658" y="2730890"/>
                </a:lnTo>
                <a:cubicBezTo>
                  <a:pt x="5743204" y="2691623"/>
                  <a:pt x="5869522" y="2629977"/>
                  <a:pt x="5957314" y="2561050"/>
                </a:cubicBezTo>
                <a:lnTo>
                  <a:pt x="5998988" y="2524417"/>
                </a:lnTo>
                <a:lnTo>
                  <a:pt x="5982256" y="2455001"/>
                </a:lnTo>
                <a:lnTo>
                  <a:pt x="5962040" y="2386522"/>
                </a:lnTo>
                <a:lnTo>
                  <a:pt x="5907632" y="2375634"/>
                </a:lnTo>
                <a:cubicBezTo>
                  <a:pt x="5797140" y="2359837"/>
                  <a:pt x="5656920" y="2369608"/>
                  <a:pt x="5510376" y="2408875"/>
                </a:cubicBezTo>
                <a:lnTo>
                  <a:pt x="5491086" y="2415527"/>
                </a:lnTo>
                <a:lnTo>
                  <a:pt x="5479282" y="2383279"/>
                </a:lnTo>
                <a:lnTo>
                  <a:pt x="5475102" y="2370329"/>
                </a:lnTo>
                <a:lnTo>
                  <a:pt x="5468478" y="2353758"/>
                </a:lnTo>
                <a:lnTo>
                  <a:pt x="5433136" y="2257197"/>
                </a:lnTo>
                <a:lnTo>
                  <a:pt x="5413990" y="2217451"/>
                </a:lnTo>
                <a:lnTo>
                  <a:pt x="5408456" y="2203606"/>
                </a:lnTo>
                <a:lnTo>
                  <a:pt x="5389220" y="2166033"/>
                </a:lnTo>
                <a:lnTo>
                  <a:pt x="5374682" y="2135854"/>
                </a:lnTo>
                <a:lnTo>
                  <a:pt x="5393488" y="2126692"/>
                </a:lnTo>
                <a:cubicBezTo>
                  <a:pt x="5524878" y="2050835"/>
                  <a:pt x="5630936" y="1958594"/>
                  <a:pt x="5697896" y="1869292"/>
                </a:cubicBezTo>
                <a:lnTo>
                  <a:pt x="5728670" y="1823122"/>
                </a:lnTo>
                <a:lnTo>
                  <a:pt x="5694542" y="1760403"/>
                </a:lnTo>
                <a:lnTo>
                  <a:pt x="5657290" y="1699489"/>
                </a:lnTo>
                <a:lnTo>
                  <a:pt x="5601920" y="1703055"/>
                </a:lnTo>
                <a:cubicBezTo>
                  <a:pt x="5491102" y="1716392"/>
                  <a:pt x="5358190" y="1762123"/>
                  <a:pt x="5226800" y="1837981"/>
                </a:cubicBezTo>
                <a:lnTo>
                  <a:pt x="5211412" y="1848371"/>
                </a:lnTo>
                <a:lnTo>
                  <a:pt x="5209722" y="1845589"/>
                </a:lnTo>
                <a:lnTo>
                  <a:pt x="5181064" y="1807263"/>
                </a:lnTo>
                <a:lnTo>
                  <a:pt x="5168092" y="1787205"/>
                </a:lnTo>
                <a:lnTo>
                  <a:pt x="5127656" y="1735845"/>
                </a:lnTo>
                <a:lnTo>
                  <a:pt x="5070228" y="1659046"/>
                </a:lnTo>
                <a:lnTo>
                  <a:pt x="5025082" y="1609372"/>
                </a:lnTo>
                <a:lnTo>
                  <a:pt x="5040866" y="1595667"/>
                </a:lnTo>
                <a:cubicBezTo>
                  <a:pt x="5148144" y="1488388"/>
                  <a:pt x="5226716" y="1371840"/>
                  <a:pt x="5268280" y="1268253"/>
                </a:cubicBezTo>
                <a:lnTo>
                  <a:pt x="5286056" y="1215690"/>
                </a:lnTo>
                <a:lnTo>
                  <a:pt x="5236858" y="1163941"/>
                </a:lnTo>
                <a:lnTo>
                  <a:pt x="5185112" y="1114746"/>
                </a:lnTo>
                <a:lnTo>
                  <a:pt x="5132550" y="1132520"/>
                </a:lnTo>
                <a:cubicBezTo>
                  <a:pt x="5028960" y="1174084"/>
                  <a:pt x="4912414" y="1252657"/>
                  <a:pt x="4805134" y="1359937"/>
                </a:cubicBezTo>
                <a:lnTo>
                  <a:pt x="4791428" y="1375719"/>
                </a:lnTo>
                <a:lnTo>
                  <a:pt x="4741754" y="1330572"/>
                </a:lnTo>
                <a:lnTo>
                  <a:pt x="4716718" y="1311852"/>
                </a:lnTo>
                <a:lnTo>
                  <a:pt x="4689246" y="1288203"/>
                </a:lnTo>
                <a:lnTo>
                  <a:pt x="4620094" y="1239597"/>
                </a:lnTo>
                <a:lnTo>
                  <a:pt x="4555212" y="1191078"/>
                </a:lnTo>
                <a:lnTo>
                  <a:pt x="4552426" y="1189386"/>
                </a:lnTo>
                <a:lnTo>
                  <a:pt x="4562816" y="1173999"/>
                </a:lnTo>
                <a:cubicBezTo>
                  <a:pt x="4638674" y="1042610"/>
                  <a:pt x="4684404" y="909700"/>
                  <a:pt x="4697742" y="798881"/>
                </a:cubicBezTo>
                <a:lnTo>
                  <a:pt x="4701308" y="743509"/>
                </a:lnTo>
                <a:lnTo>
                  <a:pt x="4640392" y="706257"/>
                </a:lnTo>
                <a:lnTo>
                  <a:pt x="4577676" y="672131"/>
                </a:lnTo>
                <a:lnTo>
                  <a:pt x="4531504" y="702904"/>
                </a:lnTo>
                <a:cubicBezTo>
                  <a:pt x="4442202" y="769864"/>
                  <a:pt x="4349964" y="875922"/>
                  <a:pt x="4274104" y="1007313"/>
                </a:cubicBezTo>
                <a:lnTo>
                  <a:pt x="4264946" y="1026118"/>
                </a:lnTo>
                <a:lnTo>
                  <a:pt x="4234730" y="1011563"/>
                </a:lnTo>
                <a:lnTo>
                  <a:pt x="4232818" y="1010583"/>
                </a:lnTo>
                <a:lnTo>
                  <a:pt x="4231480" y="1009997"/>
                </a:lnTo>
                <a:lnTo>
                  <a:pt x="4143604" y="967664"/>
                </a:lnTo>
                <a:lnTo>
                  <a:pt x="4091228" y="948495"/>
                </a:lnTo>
                <a:lnTo>
                  <a:pt x="4075644" y="941661"/>
                </a:lnTo>
                <a:lnTo>
                  <a:pt x="4075638" y="941681"/>
                </a:lnTo>
                <a:lnTo>
                  <a:pt x="4063538" y="936376"/>
                </a:lnTo>
                <a:lnTo>
                  <a:pt x="4017594" y="921545"/>
                </a:lnTo>
                <a:lnTo>
                  <a:pt x="3985270" y="909714"/>
                </a:lnTo>
                <a:lnTo>
                  <a:pt x="3991922" y="890428"/>
                </a:lnTo>
                <a:cubicBezTo>
                  <a:pt x="4031190" y="743880"/>
                  <a:pt x="4040960" y="603661"/>
                  <a:pt x="4025162" y="493169"/>
                </a:cubicBezTo>
                <a:lnTo>
                  <a:pt x="4014276" y="438762"/>
                </a:lnTo>
                <a:lnTo>
                  <a:pt x="3945794" y="418544"/>
                </a:lnTo>
                <a:lnTo>
                  <a:pt x="3876382" y="401812"/>
                </a:lnTo>
                <a:lnTo>
                  <a:pt x="3839748" y="443487"/>
                </a:lnTo>
                <a:cubicBezTo>
                  <a:pt x="3770820" y="531278"/>
                  <a:pt x="3709174" y="657597"/>
                  <a:pt x="3669908" y="804142"/>
                </a:cubicBezTo>
                <a:lnTo>
                  <a:pt x="3666244" y="823035"/>
                </a:lnTo>
                <a:lnTo>
                  <a:pt x="3625206" y="816772"/>
                </a:lnTo>
                <a:lnTo>
                  <a:pt x="3584914" y="808128"/>
                </a:lnTo>
                <a:lnTo>
                  <a:pt x="3571780" y="806671"/>
                </a:lnTo>
                <a:lnTo>
                  <a:pt x="3572002" y="805688"/>
                </a:lnTo>
                <a:lnTo>
                  <a:pt x="3572002" y="805687"/>
                </a:lnTo>
                <a:lnTo>
                  <a:pt x="3571784" y="806651"/>
                </a:lnTo>
                <a:lnTo>
                  <a:pt x="3524734" y="801438"/>
                </a:lnTo>
                <a:lnTo>
                  <a:pt x="3448154" y="789751"/>
                </a:lnTo>
                <a:lnTo>
                  <a:pt x="3365584" y="785581"/>
                </a:lnTo>
                <a:lnTo>
                  <a:pt x="3367084" y="764276"/>
                </a:lnTo>
                <a:cubicBezTo>
                  <a:pt x="3367084" y="612560"/>
                  <a:pt x="3340232" y="474591"/>
                  <a:pt x="3296374" y="371951"/>
                </a:cubicBezTo>
                <a:lnTo>
                  <a:pt x="3271776" y="322217"/>
                </a:lnTo>
                <a:close/>
                <a:moveTo>
                  <a:pt x="3200398" y="228971"/>
                </a:moveTo>
                <a:lnTo>
                  <a:pt x="3296614" y="231404"/>
                </a:lnTo>
                <a:lnTo>
                  <a:pt x="3296616" y="231404"/>
                </a:lnTo>
                <a:lnTo>
                  <a:pt x="3297744" y="231433"/>
                </a:lnTo>
                <a:lnTo>
                  <a:pt x="3299556" y="233404"/>
                </a:lnTo>
                <a:lnTo>
                  <a:pt x="3302356" y="235310"/>
                </a:lnTo>
                <a:lnTo>
                  <a:pt x="3313634" y="248727"/>
                </a:lnTo>
                <a:lnTo>
                  <a:pt x="3336220" y="273308"/>
                </a:lnTo>
                <a:lnTo>
                  <a:pt x="3340356" y="280516"/>
                </a:lnTo>
                <a:lnTo>
                  <a:pt x="3346850" y="288241"/>
                </a:lnTo>
                <a:lnTo>
                  <a:pt x="3367508" y="325595"/>
                </a:lnTo>
                <a:lnTo>
                  <a:pt x="3366164" y="325492"/>
                </a:lnTo>
                <a:lnTo>
                  <a:pt x="3387824" y="363240"/>
                </a:lnTo>
                <a:cubicBezTo>
                  <a:pt x="3422400" y="440849"/>
                  <a:pt x="3447024" y="539850"/>
                  <a:pt x="3457174" y="650333"/>
                </a:cubicBezTo>
                <a:lnTo>
                  <a:pt x="3459528" y="702320"/>
                </a:lnTo>
                <a:lnTo>
                  <a:pt x="3597524" y="717608"/>
                </a:lnTo>
                <a:lnTo>
                  <a:pt x="3596686" y="720250"/>
                </a:lnTo>
                <a:lnTo>
                  <a:pt x="3596686" y="720251"/>
                </a:lnTo>
                <a:lnTo>
                  <a:pt x="3597524" y="717608"/>
                </a:lnTo>
                <a:lnTo>
                  <a:pt x="3597524" y="717608"/>
                </a:lnTo>
                <a:lnTo>
                  <a:pt x="3612376" y="670765"/>
                </a:lnTo>
                <a:cubicBezTo>
                  <a:pt x="3650778" y="566673"/>
                  <a:pt x="3700186" y="477419"/>
                  <a:pt x="3753670" y="411403"/>
                </a:cubicBezTo>
                <a:lnTo>
                  <a:pt x="3784360" y="380548"/>
                </a:lnTo>
                <a:lnTo>
                  <a:pt x="3783036" y="380299"/>
                </a:lnTo>
                <a:lnTo>
                  <a:pt x="3812658" y="349565"/>
                </a:lnTo>
                <a:lnTo>
                  <a:pt x="3820930" y="343784"/>
                </a:lnTo>
                <a:lnTo>
                  <a:pt x="3826790" y="337892"/>
                </a:lnTo>
                <a:lnTo>
                  <a:pt x="3854970" y="319994"/>
                </a:lnTo>
                <a:lnTo>
                  <a:pt x="3869336" y="309954"/>
                </a:lnTo>
                <a:lnTo>
                  <a:pt x="3872534" y="308839"/>
                </a:lnTo>
                <a:lnTo>
                  <a:pt x="3874794" y="307402"/>
                </a:lnTo>
                <a:lnTo>
                  <a:pt x="3875892" y="307668"/>
                </a:lnTo>
                <a:lnTo>
                  <a:pt x="3875892" y="307666"/>
                </a:lnTo>
                <a:lnTo>
                  <a:pt x="3969460" y="330220"/>
                </a:lnTo>
                <a:lnTo>
                  <a:pt x="3969462" y="330220"/>
                </a:lnTo>
                <a:lnTo>
                  <a:pt x="3974988" y="331852"/>
                </a:lnTo>
                <a:lnTo>
                  <a:pt x="4061768" y="357471"/>
                </a:lnTo>
                <a:lnTo>
                  <a:pt x="4062854" y="357793"/>
                </a:lnTo>
                <a:lnTo>
                  <a:pt x="4064094" y="360170"/>
                </a:lnTo>
                <a:lnTo>
                  <a:pt x="4066304" y="362731"/>
                </a:lnTo>
                <a:lnTo>
                  <a:pt x="4073714" y="378584"/>
                </a:lnTo>
                <a:lnTo>
                  <a:pt x="4089182" y="408199"/>
                </a:lnTo>
                <a:lnTo>
                  <a:pt x="4091316" y="416243"/>
                </a:lnTo>
                <a:lnTo>
                  <a:pt x="4095582" y="425373"/>
                </a:lnTo>
                <a:lnTo>
                  <a:pt x="4105868" y="466802"/>
                </a:lnTo>
                <a:lnTo>
                  <a:pt x="4104598" y="466358"/>
                </a:lnTo>
                <a:lnTo>
                  <a:pt x="4115750" y="508423"/>
                </a:lnTo>
                <a:cubicBezTo>
                  <a:pt x="4129062" y="592336"/>
                  <a:pt x="4127224" y="694336"/>
                  <a:pt x="4108434" y="803682"/>
                </a:cubicBezTo>
                <a:lnTo>
                  <a:pt x="4097534" y="853225"/>
                </a:lnTo>
                <a:lnTo>
                  <a:pt x="4097496" y="853399"/>
                </a:lnTo>
                <a:lnTo>
                  <a:pt x="4097496" y="853399"/>
                </a:lnTo>
                <a:lnTo>
                  <a:pt x="4097534" y="853225"/>
                </a:lnTo>
                <a:lnTo>
                  <a:pt x="4097876" y="851677"/>
                </a:lnTo>
                <a:lnTo>
                  <a:pt x="4225026" y="907433"/>
                </a:lnTo>
                <a:lnTo>
                  <a:pt x="4253056" y="863589"/>
                </a:lnTo>
                <a:cubicBezTo>
                  <a:pt x="4317090" y="772983"/>
                  <a:pt x="4387914" y="699558"/>
                  <a:pt x="4456662" y="649635"/>
                </a:cubicBezTo>
                <a:lnTo>
                  <a:pt x="4494294" y="627775"/>
                </a:lnTo>
                <a:lnTo>
                  <a:pt x="4493080" y="627192"/>
                </a:lnTo>
                <a:lnTo>
                  <a:pt x="4529648" y="605169"/>
                </a:lnTo>
                <a:lnTo>
                  <a:pt x="4539132" y="601727"/>
                </a:lnTo>
                <a:lnTo>
                  <a:pt x="4546318" y="597552"/>
                </a:lnTo>
                <a:lnTo>
                  <a:pt x="4578170" y="587557"/>
                </a:lnTo>
                <a:lnTo>
                  <a:pt x="4594644" y="581578"/>
                </a:lnTo>
                <a:lnTo>
                  <a:pt x="4598022" y="581329"/>
                </a:lnTo>
                <a:lnTo>
                  <a:pt x="4600578" y="580527"/>
                </a:lnTo>
                <a:lnTo>
                  <a:pt x="4601568" y="581066"/>
                </a:lnTo>
                <a:lnTo>
                  <a:pt x="4601570" y="581066"/>
                </a:lnTo>
                <a:lnTo>
                  <a:pt x="4686112" y="627068"/>
                </a:lnTo>
                <a:lnTo>
                  <a:pt x="4686114" y="627067"/>
                </a:lnTo>
                <a:lnTo>
                  <a:pt x="4691030" y="630074"/>
                </a:lnTo>
                <a:lnTo>
                  <a:pt x="4768222" y="677282"/>
                </a:lnTo>
                <a:lnTo>
                  <a:pt x="4769186" y="677873"/>
                </a:lnTo>
                <a:lnTo>
                  <a:pt x="4769770" y="680491"/>
                </a:lnTo>
                <a:lnTo>
                  <a:pt x="4771242" y="683537"/>
                </a:lnTo>
                <a:lnTo>
                  <a:pt x="4774296" y="700768"/>
                </a:lnTo>
                <a:lnTo>
                  <a:pt x="4781572" y="733377"/>
                </a:lnTo>
                <a:lnTo>
                  <a:pt x="4781550" y="741699"/>
                </a:lnTo>
                <a:lnTo>
                  <a:pt x="4783308" y="751623"/>
                </a:lnTo>
                <a:lnTo>
                  <a:pt x="4782520" y="794301"/>
                </a:lnTo>
                <a:lnTo>
                  <a:pt x="4781410" y="793541"/>
                </a:lnTo>
                <a:lnTo>
                  <a:pt x="4781294" y="837061"/>
                </a:lnTo>
                <a:cubicBezTo>
                  <a:pt x="4772434" y="921561"/>
                  <a:pt x="4744260" y="1019611"/>
                  <a:pt x="4697810" y="1120368"/>
                </a:cubicBezTo>
                <a:lnTo>
                  <a:pt x="4674176" y="1165946"/>
                </a:lnTo>
                <a:lnTo>
                  <a:pt x="4745432" y="1216032"/>
                </a:lnTo>
                <a:lnTo>
                  <a:pt x="4784642" y="1249784"/>
                </a:lnTo>
                <a:lnTo>
                  <a:pt x="4822002" y="1215662"/>
                </a:lnTo>
                <a:cubicBezTo>
                  <a:pt x="4907302" y="1144717"/>
                  <a:pt x="4994718" y="1092124"/>
                  <a:pt x="5074044" y="1061696"/>
                </a:cubicBezTo>
                <a:lnTo>
                  <a:pt x="5116050" y="1050319"/>
                </a:lnTo>
                <a:lnTo>
                  <a:pt x="5115028" y="1049442"/>
                </a:lnTo>
                <a:lnTo>
                  <a:pt x="5156050" y="1037636"/>
                </a:lnTo>
                <a:lnTo>
                  <a:pt x="5166104" y="1036764"/>
                </a:lnTo>
                <a:lnTo>
                  <a:pt x="5174124" y="1034593"/>
                </a:lnTo>
                <a:lnTo>
                  <a:pt x="5207478" y="1033182"/>
                </a:lnTo>
                <a:lnTo>
                  <a:pt x="5224940" y="1031671"/>
                </a:lnTo>
                <a:lnTo>
                  <a:pt x="5228266" y="1032303"/>
                </a:lnTo>
                <a:lnTo>
                  <a:pt x="5230942" y="1032189"/>
                </a:lnTo>
                <a:lnTo>
                  <a:pt x="5231760" y="1032968"/>
                </a:lnTo>
                <a:lnTo>
                  <a:pt x="5231760" y="1032968"/>
                </a:lnTo>
                <a:lnTo>
                  <a:pt x="5301518" y="1099283"/>
                </a:lnTo>
                <a:lnTo>
                  <a:pt x="5301518" y="1099284"/>
                </a:lnTo>
                <a:lnTo>
                  <a:pt x="5305488" y="1103461"/>
                </a:lnTo>
                <a:lnTo>
                  <a:pt x="5367832" y="1169039"/>
                </a:lnTo>
                <a:lnTo>
                  <a:pt x="5368610" y="1169859"/>
                </a:lnTo>
                <a:lnTo>
                  <a:pt x="5368496" y="1172537"/>
                </a:lnTo>
                <a:lnTo>
                  <a:pt x="5369130" y="1175861"/>
                </a:lnTo>
                <a:lnTo>
                  <a:pt x="5367620" y="1193294"/>
                </a:lnTo>
                <a:lnTo>
                  <a:pt x="5366208" y="1226676"/>
                </a:lnTo>
                <a:lnTo>
                  <a:pt x="5364034" y="1234708"/>
                </a:lnTo>
                <a:lnTo>
                  <a:pt x="5363164" y="1244749"/>
                </a:lnTo>
                <a:lnTo>
                  <a:pt x="5351358" y="1285770"/>
                </a:lnTo>
                <a:lnTo>
                  <a:pt x="5350482" y="1284749"/>
                </a:lnTo>
                <a:lnTo>
                  <a:pt x="5339106" y="1326757"/>
                </a:lnTo>
                <a:cubicBezTo>
                  <a:pt x="5308678" y="1406083"/>
                  <a:pt x="5256086" y="1493499"/>
                  <a:pt x="5185140" y="1578800"/>
                </a:cubicBezTo>
                <a:lnTo>
                  <a:pt x="5150300" y="1616944"/>
                </a:lnTo>
                <a:lnTo>
                  <a:pt x="5150300" y="1616944"/>
                </a:lnTo>
                <a:lnTo>
                  <a:pt x="5149452" y="1617874"/>
                </a:lnTo>
                <a:lnTo>
                  <a:pt x="5147870" y="1619605"/>
                </a:lnTo>
                <a:lnTo>
                  <a:pt x="5147870" y="1619606"/>
                </a:lnTo>
                <a:lnTo>
                  <a:pt x="5149452" y="1617874"/>
                </a:lnTo>
                <a:lnTo>
                  <a:pt x="5150300" y="1616944"/>
                </a:lnTo>
                <a:lnTo>
                  <a:pt x="5236126" y="1725962"/>
                </a:lnTo>
                <a:lnTo>
                  <a:pt x="5280434" y="1702988"/>
                </a:lnTo>
                <a:cubicBezTo>
                  <a:pt x="5381190" y="1656541"/>
                  <a:pt x="5479240" y="1628367"/>
                  <a:pt x="5563738" y="1619506"/>
                </a:cubicBezTo>
                <a:lnTo>
                  <a:pt x="5607258" y="1619389"/>
                </a:lnTo>
                <a:lnTo>
                  <a:pt x="5606498" y="1618277"/>
                </a:lnTo>
                <a:lnTo>
                  <a:pt x="5649178" y="1617491"/>
                </a:lnTo>
                <a:lnTo>
                  <a:pt x="5659112" y="1619251"/>
                </a:lnTo>
                <a:lnTo>
                  <a:pt x="5667424" y="1619229"/>
                </a:lnTo>
                <a:lnTo>
                  <a:pt x="5700004" y="1626499"/>
                </a:lnTo>
                <a:lnTo>
                  <a:pt x="5717262" y="1629559"/>
                </a:lnTo>
                <a:lnTo>
                  <a:pt x="5720312" y="1631030"/>
                </a:lnTo>
                <a:lnTo>
                  <a:pt x="5722926" y="1631614"/>
                </a:lnTo>
                <a:lnTo>
                  <a:pt x="5723514" y="1632577"/>
                </a:lnTo>
                <a:lnTo>
                  <a:pt x="5723516" y="1632578"/>
                </a:lnTo>
                <a:lnTo>
                  <a:pt x="5773730" y="1714682"/>
                </a:lnTo>
                <a:lnTo>
                  <a:pt x="5776486" y="1719745"/>
                </a:lnTo>
                <a:lnTo>
                  <a:pt x="5819732" y="1799225"/>
                </a:lnTo>
                <a:lnTo>
                  <a:pt x="5820272" y="1800218"/>
                </a:lnTo>
                <a:lnTo>
                  <a:pt x="5819470" y="1802777"/>
                </a:lnTo>
                <a:lnTo>
                  <a:pt x="5819220" y="1806150"/>
                </a:lnTo>
                <a:lnTo>
                  <a:pt x="5813250" y="1822599"/>
                </a:lnTo>
                <a:lnTo>
                  <a:pt x="5803246" y="1854480"/>
                </a:lnTo>
                <a:lnTo>
                  <a:pt x="5799068" y="1861675"/>
                </a:lnTo>
                <a:lnTo>
                  <a:pt x="5795628" y="1871148"/>
                </a:lnTo>
                <a:lnTo>
                  <a:pt x="5773608" y="1907716"/>
                </a:lnTo>
                <a:lnTo>
                  <a:pt x="5773024" y="1906503"/>
                </a:lnTo>
                <a:lnTo>
                  <a:pt x="5751164" y="1944134"/>
                </a:lnTo>
                <a:cubicBezTo>
                  <a:pt x="5701242" y="2012882"/>
                  <a:pt x="5627818" y="2083709"/>
                  <a:pt x="5537212" y="2147741"/>
                </a:cubicBezTo>
                <a:lnTo>
                  <a:pt x="5495222" y="2174587"/>
                </a:lnTo>
                <a:lnTo>
                  <a:pt x="5546734" y="2303448"/>
                </a:lnTo>
                <a:lnTo>
                  <a:pt x="5544408" y="2303960"/>
                </a:lnTo>
                <a:lnTo>
                  <a:pt x="5544408" y="2303961"/>
                </a:lnTo>
                <a:lnTo>
                  <a:pt x="5597120" y="2292365"/>
                </a:lnTo>
                <a:cubicBezTo>
                  <a:pt x="5706466" y="2273574"/>
                  <a:pt x="5808466" y="2271736"/>
                  <a:pt x="5892378" y="2285047"/>
                </a:cubicBezTo>
                <a:lnTo>
                  <a:pt x="5934444" y="2296199"/>
                </a:lnTo>
                <a:lnTo>
                  <a:pt x="5933998" y="2294927"/>
                </a:lnTo>
                <a:lnTo>
                  <a:pt x="5975428" y="2305213"/>
                </a:lnTo>
                <a:lnTo>
                  <a:pt x="5984568" y="2309486"/>
                </a:lnTo>
                <a:lnTo>
                  <a:pt x="5992602" y="2311615"/>
                </a:lnTo>
                <a:lnTo>
                  <a:pt x="6022192" y="2327070"/>
                </a:lnTo>
                <a:lnTo>
                  <a:pt x="6038070" y="2334492"/>
                </a:lnTo>
                <a:lnTo>
                  <a:pt x="6040634" y="2336703"/>
                </a:lnTo>
                <a:lnTo>
                  <a:pt x="6043008" y="2337943"/>
                </a:lnTo>
                <a:lnTo>
                  <a:pt x="6043328" y="2339025"/>
                </a:lnTo>
                <a:lnTo>
                  <a:pt x="6043328" y="2339026"/>
                </a:lnTo>
                <a:lnTo>
                  <a:pt x="6070582" y="2431334"/>
                </a:lnTo>
                <a:lnTo>
                  <a:pt x="6070582" y="2431335"/>
                </a:lnTo>
                <a:lnTo>
                  <a:pt x="6071932" y="2436939"/>
                </a:lnTo>
                <a:lnTo>
                  <a:pt x="6093134" y="2524902"/>
                </a:lnTo>
                <a:lnTo>
                  <a:pt x="6093398" y="2526003"/>
                </a:lnTo>
                <a:lnTo>
                  <a:pt x="6091960" y="2528267"/>
                </a:lnTo>
                <a:lnTo>
                  <a:pt x="6090848" y="2531460"/>
                </a:lnTo>
                <a:lnTo>
                  <a:pt x="6080822" y="2545803"/>
                </a:lnTo>
                <a:lnTo>
                  <a:pt x="6062910" y="2574008"/>
                </a:lnTo>
                <a:lnTo>
                  <a:pt x="6057010" y="2579877"/>
                </a:lnTo>
                <a:lnTo>
                  <a:pt x="6051236" y="2588136"/>
                </a:lnTo>
                <a:lnTo>
                  <a:pt x="6020500" y="2617759"/>
                </a:lnTo>
                <a:lnTo>
                  <a:pt x="6020252" y="2616437"/>
                </a:lnTo>
                <a:lnTo>
                  <a:pt x="5989396" y="2647128"/>
                </a:lnTo>
                <a:cubicBezTo>
                  <a:pt x="5923382" y="2700615"/>
                  <a:pt x="5834128" y="2750020"/>
                  <a:pt x="5730038" y="2788422"/>
                </a:cubicBezTo>
                <a:lnTo>
                  <a:pt x="5681964" y="2803664"/>
                </a:lnTo>
                <a:lnTo>
                  <a:pt x="5691680" y="2854976"/>
                </a:lnTo>
                <a:lnTo>
                  <a:pt x="5699388" y="2941307"/>
                </a:lnTo>
                <a:lnTo>
                  <a:pt x="5750468" y="2943620"/>
                </a:lnTo>
                <a:cubicBezTo>
                  <a:pt x="5860952" y="2953770"/>
                  <a:pt x="5959952" y="2978395"/>
                  <a:pt x="6037560" y="3012972"/>
                </a:cubicBezTo>
                <a:lnTo>
                  <a:pt x="6075308" y="3034630"/>
                </a:lnTo>
                <a:lnTo>
                  <a:pt x="6075204" y="3033288"/>
                </a:lnTo>
                <a:lnTo>
                  <a:pt x="6112558" y="3053946"/>
                </a:lnTo>
                <a:lnTo>
                  <a:pt x="6120284" y="3060437"/>
                </a:lnTo>
                <a:lnTo>
                  <a:pt x="6127492" y="3064575"/>
                </a:lnTo>
                <a:lnTo>
                  <a:pt x="6152074" y="3087161"/>
                </a:lnTo>
                <a:lnTo>
                  <a:pt x="6165490" y="3098440"/>
                </a:lnTo>
                <a:lnTo>
                  <a:pt x="6167396" y="3101240"/>
                </a:lnTo>
                <a:lnTo>
                  <a:pt x="6169366" y="3103052"/>
                </a:lnTo>
                <a:lnTo>
                  <a:pt x="6169396" y="3104178"/>
                </a:lnTo>
                <a:lnTo>
                  <a:pt x="6169396" y="3104180"/>
                </a:lnTo>
                <a:lnTo>
                  <a:pt x="6171830" y="3200396"/>
                </a:lnTo>
                <a:lnTo>
                  <a:pt x="6171828" y="3200396"/>
                </a:lnTo>
                <a:lnTo>
                  <a:pt x="6171682" y="3206158"/>
                </a:lnTo>
                <a:lnTo>
                  <a:pt x="6169396" y="3296612"/>
                </a:lnTo>
                <a:lnTo>
                  <a:pt x="6169368" y="3297743"/>
                </a:lnTo>
                <a:lnTo>
                  <a:pt x="6167392" y="3299556"/>
                </a:lnTo>
                <a:lnTo>
                  <a:pt x="6165490" y="3302354"/>
                </a:lnTo>
                <a:lnTo>
                  <a:pt x="6152094" y="3313614"/>
                </a:lnTo>
                <a:lnTo>
                  <a:pt x="6127492" y="3336221"/>
                </a:lnTo>
                <a:lnTo>
                  <a:pt x="6120274" y="3340362"/>
                </a:lnTo>
                <a:lnTo>
                  <a:pt x="6112560" y="3346847"/>
                </a:lnTo>
                <a:lnTo>
                  <a:pt x="6075206" y="3367504"/>
                </a:lnTo>
                <a:lnTo>
                  <a:pt x="6075308" y="3366164"/>
                </a:lnTo>
                <a:lnTo>
                  <a:pt x="6037560" y="3387823"/>
                </a:lnTo>
                <a:cubicBezTo>
                  <a:pt x="5959952" y="3422399"/>
                  <a:pt x="5860952" y="3447023"/>
                  <a:pt x="5750468" y="3457174"/>
                </a:cubicBezTo>
                <a:lnTo>
                  <a:pt x="5698778" y="3459515"/>
                </a:lnTo>
                <a:lnTo>
                  <a:pt x="5683476" y="3597613"/>
                </a:lnTo>
                <a:lnTo>
                  <a:pt x="5681018" y="3596833"/>
                </a:lnTo>
                <a:lnTo>
                  <a:pt x="5681018" y="3596834"/>
                </a:lnTo>
                <a:lnTo>
                  <a:pt x="5730038" y="3612377"/>
                </a:lnTo>
                <a:cubicBezTo>
                  <a:pt x="5834130" y="3650778"/>
                  <a:pt x="5923384" y="3700186"/>
                  <a:pt x="5989398" y="3753670"/>
                </a:cubicBezTo>
                <a:lnTo>
                  <a:pt x="6020252" y="3784360"/>
                </a:lnTo>
                <a:lnTo>
                  <a:pt x="6020502" y="3783037"/>
                </a:lnTo>
                <a:lnTo>
                  <a:pt x="6051238" y="3812659"/>
                </a:lnTo>
                <a:lnTo>
                  <a:pt x="6057018" y="3820930"/>
                </a:lnTo>
                <a:lnTo>
                  <a:pt x="6062910" y="3826791"/>
                </a:lnTo>
                <a:lnTo>
                  <a:pt x="6080808" y="3854970"/>
                </a:lnTo>
                <a:lnTo>
                  <a:pt x="6090848" y="3869336"/>
                </a:lnTo>
                <a:lnTo>
                  <a:pt x="6091964" y="3872534"/>
                </a:lnTo>
                <a:lnTo>
                  <a:pt x="6093400" y="3874795"/>
                </a:lnTo>
                <a:lnTo>
                  <a:pt x="6093136" y="3875891"/>
                </a:lnTo>
                <a:lnTo>
                  <a:pt x="6093136" y="3875893"/>
                </a:lnTo>
                <a:lnTo>
                  <a:pt x="6070584" y="3969461"/>
                </a:lnTo>
                <a:lnTo>
                  <a:pt x="6070582" y="3969462"/>
                </a:lnTo>
                <a:lnTo>
                  <a:pt x="6068950" y="3974988"/>
                </a:lnTo>
                <a:lnTo>
                  <a:pt x="6043330" y="4061768"/>
                </a:lnTo>
                <a:lnTo>
                  <a:pt x="6043010" y="4062853"/>
                </a:lnTo>
                <a:lnTo>
                  <a:pt x="6040632" y="4064094"/>
                </a:lnTo>
                <a:lnTo>
                  <a:pt x="6038070" y="4066304"/>
                </a:lnTo>
                <a:lnTo>
                  <a:pt x="6022218" y="4073713"/>
                </a:lnTo>
                <a:lnTo>
                  <a:pt x="5992602" y="4089182"/>
                </a:lnTo>
                <a:lnTo>
                  <a:pt x="5984558" y="4091315"/>
                </a:lnTo>
                <a:lnTo>
                  <a:pt x="5975430" y="4095581"/>
                </a:lnTo>
                <a:lnTo>
                  <a:pt x="5934000" y="4105868"/>
                </a:lnTo>
                <a:lnTo>
                  <a:pt x="5934446" y="4104598"/>
                </a:lnTo>
                <a:lnTo>
                  <a:pt x="5892380" y="4115750"/>
                </a:lnTo>
                <a:cubicBezTo>
                  <a:pt x="5808466" y="4129062"/>
                  <a:pt x="5706466" y="4127223"/>
                  <a:pt x="5597118" y="4108433"/>
                </a:cubicBezTo>
                <a:lnTo>
                  <a:pt x="5549520" y="4097961"/>
                </a:lnTo>
                <a:lnTo>
                  <a:pt x="5493706" y="4225243"/>
                </a:lnTo>
                <a:lnTo>
                  <a:pt x="5537214" y="4253058"/>
                </a:lnTo>
                <a:cubicBezTo>
                  <a:pt x="5627818" y="4317092"/>
                  <a:pt x="5701244" y="4387918"/>
                  <a:pt x="5751166" y="4456665"/>
                </a:cubicBezTo>
                <a:lnTo>
                  <a:pt x="5773028" y="4494295"/>
                </a:lnTo>
                <a:lnTo>
                  <a:pt x="5773612" y="4493081"/>
                </a:lnTo>
                <a:lnTo>
                  <a:pt x="5795632" y="4529649"/>
                </a:lnTo>
                <a:lnTo>
                  <a:pt x="5799074" y="4539135"/>
                </a:lnTo>
                <a:lnTo>
                  <a:pt x="5803250" y="4546320"/>
                </a:lnTo>
                <a:lnTo>
                  <a:pt x="5813244" y="4578172"/>
                </a:lnTo>
                <a:lnTo>
                  <a:pt x="5819224" y="4594647"/>
                </a:lnTo>
                <a:lnTo>
                  <a:pt x="5819474" y="4598025"/>
                </a:lnTo>
                <a:lnTo>
                  <a:pt x="5820276" y="4600580"/>
                </a:lnTo>
                <a:lnTo>
                  <a:pt x="5819736" y="4601570"/>
                </a:lnTo>
                <a:lnTo>
                  <a:pt x="5819736" y="4601571"/>
                </a:lnTo>
                <a:lnTo>
                  <a:pt x="5773734" y="4686115"/>
                </a:lnTo>
                <a:lnTo>
                  <a:pt x="5770728" y="4691032"/>
                </a:lnTo>
                <a:lnTo>
                  <a:pt x="5723520" y="4768224"/>
                </a:lnTo>
                <a:lnTo>
                  <a:pt x="5722928" y="4769190"/>
                </a:lnTo>
                <a:lnTo>
                  <a:pt x="5720310" y="4769773"/>
                </a:lnTo>
                <a:lnTo>
                  <a:pt x="5717266" y="4771244"/>
                </a:lnTo>
                <a:lnTo>
                  <a:pt x="5700036" y="4774297"/>
                </a:lnTo>
                <a:lnTo>
                  <a:pt x="5667424" y="4781575"/>
                </a:lnTo>
                <a:lnTo>
                  <a:pt x="5659102" y="4781552"/>
                </a:lnTo>
                <a:lnTo>
                  <a:pt x="5649180" y="4783311"/>
                </a:lnTo>
                <a:lnTo>
                  <a:pt x="5606500" y="4782524"/>
                </a:lnTo>
                <a:lnTo>
                  <a:pt x="5607260" y="4781414"/>
                </a:lnTo>
                <a:lnTo>
                  <a:pt x="5563740" y="4781297"/>
                </a:lnTo>
                <a:cubicBezTo>
                  <a:pt x="5479242" y="4772436"/>
                  <a:pt x="5381192" y="4744261"/>
                  <a:pt x="5280434" y="4697811"/>
                </a:cubicBezTo>
                <a:lnTo>
                  <a:pt x="5235254" y="4674385"/>
                </a:lnTo>
                <a:lnTo>
                  <a:pt x="5185018" y="4745859"/>
                </a:lnTo>
                <a:lnTo>
                  <a:pt x="5151336" y="4784989"/>
                </a:lnTo>
                <a:lnTo>
                  <a:pt x="5185140" y="4822001"/>
                </a:lnTo>
                <a:cubicBezTo>
                  <a:pt x="5256086" y="4907303"/>
                  <a:pt x="5308678" y="4994718"/>
                  <a:pt x="5339108" y="5074045"/>
                </a:cubicBezTo>
                <a:lnTo>
                  <a:pt x="5350482" y="5116051"/>
                </a:lnTo>
                <a:lnTo>
                  <a:pt x="5351360" y="5115029"/>
                </a:lnTo>
                <a:lnTo>
                  <a:pt x="5363166" y="5156050"/>
                </a:lnTo>
                <a:lnTo>
                  <a:pt x="5364038" y="5166103"/>
                </a:lnTo>
                <a:lnTo>
                  <a:pt x="5366210" y="5174124"/>
                </a:lnTo>
                <a:lnTo>
                  <a:pt x="5367618" y="5207477"/>
                </a:lnTo>
                <a:lnTo>
                  <a:pt x="5369132" y="5224939"/>
                </a:lnTo>
                <a:lnTo>
                  <a:pt x="5368500" y="5228267"/>
                </a:lnTo>
                <a:lnTo>
                  <a:pt x="5368612" y="5230941"/>
                </a:lnTo>
                <a:lnTo>
                  <a:pt x="5367834" y="5231759"/>
                </a:lnTo>
                <a:lnTo>
                  <a:pt x="5367834" y="5231761"/>
                </a:lnTo>
                <a:lnTo>
                  <a:pt x="5301520" y="5301516"/>
                </a:lnTo>
                <a:lnTo>
                  <a:pt x="5301518" y="5301518"/>
                </a:lnTo>
                <a:lnTo>
                  <a:pt x="5297342" y="5305489"/>
                </a:lnTo>
                <a:lnTo>
                  <a:pt x="5231762" y="5367830"/>
                </a:lnTo>
                <a:lnTo>
                  <a:pt x="5230944" y="5368610"/>
                </a:lnTo>
                <a:lnTo>
                  <a:pt x="5228264" y="5368496"/>
                </a:lnTo>
                <a:lnTo>
                  <a:pt x="5224942" y="5369130"/>
                </a:lnTo>
                <a:lnTo>
                  <a:pt x="5207508" y="5367620"/>
                </a:lnTo>
                <a:lnTo>
                  <a:pt x="5174126" y="5366208"/>
                </a:lnTo>
                <a:lnTo>
                  <a:pt x="5166092" y="5364033"/>
                </a:lnTo>
                <a:lnTo>
                  <a:pt x="5156054" y="5363162"/>
                </a:lnTo>
                <a:lnTo>
                  <a:pt x="5115032" y="5351357"/>
                </a:lnTo>
                <a:lnTo>
                  <a:pt x="5116052" y="5350480"/>
                </a:lnTo>
                <a:lnTo>
                  <a:pt x="5074046" y="5339105"/>
                </a:lnTo>
                <a:cubicBezTo>
                  <a:pt x="4994720" y="5308676"/>
                  <a:pt x="4907302" y="5256086"/>
                  <a:pt x="4822002" y="5185139"/>
                </a:cubicBezTo>
                <a:lnTo>
                  <a:pt x="4784224" y="5150634"/>
                </a:lnTo>
                <a:lnTo>
                  <a:pt x="4675064" y="5236566"/>
                </a:lnTo>
                <a:lnTo>
                  <a:pt x="4674178" y="5234861"/>
                </a:lnTo>
                <a:lnTo>
                  <a:pt x="4674178" y="5234862"/>
                </a:lnTo>
                <a:lnTo>
                  <a:pt x="4697808" y="5280436"/>
                </a:lnTo>
                <a:cubicBezTo>
                  <a:pt x="4744258" y="5381192"/>
                  <a:pt x="4772434" y="5479241"/>
                  <a:pt x="4781294" y="5563740"/>
                </a:cubicBezTo>
                <a:lnTo>
                  <a:pt x="4781410" y="5607259"/>
                </a:lnTo>
                <a:lnTo>
                  <a:pt x="4782522" y="5606500"/>
                </a:lnTo>
                <a:lnTo>
                  <a:pt x="4783310" y="5649179"/>
                </a:lnTo>
                <a:lnTo>
                  <a:pt x="4781548" y="5659114"/>
                </a:lnTo>
                <a:lnTo>
                  <a:pt x="4781570" y="5667425"/>
                </a:lnTo>
                <a:lnTo>
                  <a:pt x="4774302" y="5700007"/>
                </a:lnTo>
                <a:lnTo>
                  <a:pt x="4771242" y="5717265"/>
                </a:lnTo>
                <a:lnTo>
                  <a:pt x="4769770" y="5720314"/>
                </a:lnTo>
                <a:lnTo>
                  <a:pt x="4769186" y="5722928"/>
                </a:lnTo>
                <a:lnTo>
                  <a:pt x="4768222" y="5723516"/>
                </a:lnTo>
                <a:lnTo>
                  <a:pt x="4768224" y="5723517"/>
                </a:lnTo>
                <a:lnTo>
                  <a:pt x="4686114" y="5773733"/>
                </a:lnTo>
                <a:lnTo>
                  <a:pt x="4686112" y="5773734"/>
                </a:lnTo>
                <a:lnTo>
                  <a:pt x="4681050" y="5776488"/>
                </a:lnTo>
                <a:lnTo>
                  <a:pt x="4601572" y="5819734"/>
                </a:lnTo>
                <a:lnTo>
                  <a:pt x="4600578" y="5820274"/>
                </a:lnTo>
                <a:lnTo>
                  <a:pt x="4598020" y="5819471"/>
                </a:lnTo>
                <a:lnTo>
                  <a:pt x="4594646" y="5819222"/>
                </a:lnTo>
                <a:lnTo>
                  <a:pt x="4578196" y="5813252"/>
                </a:lnTo>
                <a:lnTo>
                  <a:pt x="4546318" y="5803248"/>
                </a:lnTo>
                <a:lnTo>
                  <a:pt x="4539122" y="5799068"/>
                </a:lnTo>
                <a:lnTo>
                  <a:pt x="4529648" y="5795630"/>
                </a:lnTo>
                <a:lnTo>
                  <a:pt x="4493082" y="5773609"/>
                </a:lnTo>
                <a:lnTo>
                  <a:pt x="4494294" y="5773027"/>
                </a:lnTo>
                <a:lnTo>
                  <a:pt x="4456662" y="5751166"/>
                </a:lnTo>
                <a:cubicBezTo>
                  <a:pt x="4387914" y="5701244"/>
                  <a:pt x="4317088" y="5627819"/>
                  <a:pt x="4253056" y="5537213"/>
                </a:cubicBezTo>
                <a:lnTo>
                  <a:pt x="4226476" y="5495640"/>
                </a:lnTo>
                <a:lnTo>
                  <a:pt x="4097456" y="5547215"/>
                </a:lnTo>
                <a:lnTo>
                  <a:pt x="4097118" y="5545678"/>
                </a:lnTo>
                <a:lnTo>
                  <a:pt x="4097116" y="5545679"/>
                </a:lnTo>
                <a:lnTo>
                  <a:pt x="4108434" y="5597120"/>
                </a:lnTo>
                <a:cubicBezTo>
                  <a:pt x="4127224" y="5706466"/>
                  <a:pt x="4129062" y="5808466"/>
                  <a:pt x="4115750" y="5892379"/>
                </a:cubicBezTo>
                <a:lnTo>
                  <a:pt x="4104600" y="5934445"/>
                </a:lnTo>
                <a:lnTo>
                  <a:pt x="4105870" y="5933999"/>
                </a:lnTo>
                <a:lnTo>
                  <a:pt x="4095584" y="5975428"/>
                </a:lnTo>
                <a:lnTo>
                  <a:pt x="4091312" y="5984569"/>
                </a:lnTo>
                <a:lnTo>
                  <a:pt x="4089182" y="5992602"/>
                </a:lnTo>
                <a:lnTo>
                  <a:pt x="4073728" y="6022192"/>
                </a:lnTo>
                <a:lnTo>
                  <a:pt x="4066306" y="6038070"/>
                </a:lnTo>
                <a:lnTo>
                  <a:pt x="4064094" y="6040635"/>
                </a:lnTo>
                <a:lnTo>
                  <a:pt x="4062854" y="6043009"/>
                </a:lnTo>
                <a:lnTo>
                  <a:pt x="4061772" y="6043328"/>
                </a:lnTo>
                <a:lnTo>
                  <a:pt x="4061772" y="6043329"/>
                </a:lnTo>
                <a:lnTo>
                  <a:pt x="3969462" y="6070582"/>
                </a:lnTo>
                <a:lnTo>
                  <a:pt x="3969462" y="6070581"/>
                </a:lnTo>
                <a:lnTo>
                  <a:pt x="3963860" y="6071931"/>
                </a:lnTo>
                <a:lnTo>
                  <a:pt x="3875896" y="6093133"/>
                </a:lnTo>
                <a:lnTo>
                  <a:pt x="3874796" y="6093399"/>
                </a:lnTo>
                <a:lnTo>
                  <a:pt x="3872532" y="6091961"/>
                </a:lnTo>
                <a:lnTo>
                  <a:pt x="3869338" y="6090847"/>
                </a:lnTo>
                <a:lnTo>
                  <a:pt x="3854996" y="6080823"/>
                </a:lnTo>
                <a:lnTo>
                  <a:pt x="3826790" y="6062909"/>
                </a:lnTo>
                <a:lnTo>
                  <a:pt x="3820922" y="6057010"/>
                </a:lnTo>
                <a:lnTo>
                  <a:pt x="3812662" y="6051236"/>
                </a:lnTo>
                <a:lnTo>
                  <a:pt x="3783040" y="6020501"/>
                </a:lnTo>
                <a:lnTo>
                  <a:pt x="3784362" y="6020252"/>
                </a:lnTo>
                <a:lnTo>
                  <a:pt x="3753670" y="5989398"/>
                </a:lnTo>
                <a:cubicBezTo>
                  <a:pt x="3700186" y="5923382"/>
                  <a:pt x="3650778" y="5834128"/>
                  <a:pt x="3612378" y="5730038"/>
                </a:cubicBezTo>
                <a:lnTo>
                  <a:pt x="3597276" y="5682410"/>
                </a:lnTo>
                <a:lnTo>
                  <a:pt x="3546070" y="5692103"/>
                </a:lnTo>
                <a:lnTo>
                  <a:pt x="3459468" y="5699838"/>
                </a:lnTo>
                <a:lnTo>
                  <a:pt x="3457174" y="5750466"/>
                </a:lnTo>
                <a:cubicBezTo>
                  <a:pt x="3447024" y="5860950"/>
                  <a:pt x="3422400" y="5959950"/>
                  <a:pt x="3387824" y="6037559"/>
                </a:cubicBezTo>
                <a:lnTo>
                  <a:pt x="3366166" y="6075306"/>
                </a:lnTo>
                <a:lnTo>
                  <a:pt x="3367508" y="6075204"/>
                </a:lnTo>
                <a:lnTo>
                  <a:pt x="3346850" y="6112559"/>
                </a:lnTo>
                <a:lnTo>
                  <a:pt x="3340358" y="6120283"/>
                </a:lnTo>
                <a:lnTo>
                  <a:pt x="3336222" y="6127491"/>
                </a:lnTo>
                <a:lnTo>
                  <a:pt x="3313634" y="6152072"/>
                </a:lnTo>
                <a:lnTo>
                  <a:pt x="3302356" y="6165489"/>
                </a:lnTo>
                <a:lnTo>
                  <a:pt x="3299556" y="6167394"/>
                </a:lnTo>
                <a:lnTo>
                  <a:pt x="3297744" y="6169365"/>
                </a:lnTo>
                <a:lnTo>
                  <a:pt x="3296616" y="6169393"/>
                </a:lnTo>
                <a:lnTo>
                  <a:pt x="3296616" y="6169395"/>
                </a:lnTo>
                <a:lnTo>
                  <a:pt x="3200398" y="6171828"/>
                </a:lnTo>
                <a:lnTo>
                  <a:pt x="3194636" y="6171682"/>
                </a:lnTo>
                <a:lnTo>
                  <a:pt x="3104182" y="6169395"/>
                </a:lnTo>
                <a:lnTo>
                  <a:pt x="3103052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0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2" y="6037558"/>
                </a:lnTo>
                <a:cubicBezTo>
                  <a:pt x="2978394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30" y="325493"/>
                </a:lnTo>
                <a:lnTo>
                  <a:pt x="3033288" y="325594"/>
                </a:lnTo>
                <a:lnTo>
                  <a:pt x="3053946" y="288241"/>
                </a:lnTo>
                <a:lnTo>
                  <a:pt x="3060431" y="280526"/>
                </a:lnTo>
                <a:lnTo>
                  <a:pt x="3064572" y="273308"/>
                </a:lnTo>
                <a:lnTo>
                  <a:pt x="3087180" y="248704"/>
                </a:lnTo>
                <a:lnTo>
                  <a:pt x="3098440" y="235310"/>
                </a:lnTo>
                <a:lnTo>
                  <a:pt x="3101237" y="233408"/>
                </a:lnTo>
                <a:lnTo>
                  <a:pt x="3103050" y="231434"/>
                </a:lnTo>
                <a:lnTo>
                  <a:pt x="3104182" y="231403"/>
                </a:lnTo>
                <a:lnTo>
                  <a:pt x="3194636" y="229118"/>
                </a:lnTo>
                <a:lnTo>
                  <a:pt x="3200396" y="228972"/>
                </a:lnTo>
                <a:close/>
                <a:moveTo>
                  <a:pt x="3200400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400" y="6309360"/>
                </a:cubicBezTo>
                <a:cubicBezTo>
                  <a:pt x="4917432" y="6309360"/>
                  <a:pt x="6309360" y="4917431"/>
                  <a:pt x="6309360" y="3200400"/>
                </a:cubicBezTo>
                <a:cubicBezTo>
                  <a:pt x="6309360" y="1483369"/>
                  <a:pt x="4917432" y="91440"/>
                  <a:pt x="3200400" y="91440"/>
                </a:cubicBezTo>
                <a:close/>
                <a:moveTo>
                  <a:pt x="3200400" y="0"/>
                </a:moveTo>
                <a:cubicBezTo>
                  <a:pt x="4967932" y="0"/>
                  <a:pt x="6400800" y="1432868"/>
                  <a:pt x="6400800" y="3200400"/>
                </a:cubicBezTo>
                <a:cubicBezTo>
                  <a:pt x="6400800" y="4967932"/>
                  <a:pt x="4967932" y="6400800"/>
                  <a:pt x="3200400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400" y="0"/>
                </a:cubicBezTo>
                <a:close/>
              </a:path>
            </a:pathLst>
          </a:custGeom>
          <a:solidFill>
            <a:srgbClr val="7F7F7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ABD-2EBF-4F41-9202-A0346D9F19E4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4449-6486-4C55-8F49-D4B8C11B2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75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5AEECC0-E14D-FED0-C9A4-CF0E87DCB948}"/>
              </a:ext>
            </a:extLst>
          </p:cNvPr>
          <p:cNvSpPr>
            <a:spLocks noChangeAspect="1"/>
          </p:cNvSpPr>
          <p:nvPr userDrawn="1"/>
        </p:nvSpPr>
        <p:spPr>
          <a:xfrm>
            <a:off x="11284799" y="5958000"/>
            <a:ext cx="900000" cy="900000"/>
          </a:xfrm>
          <a:custGeom>
            <a:avLst/>
            <a:gdLst/>
            <a:ahLst/>
            <a:cxnLst/>
            <a:rect l="l" t="t" r="r" b="b"/>
            <a:pathLst>
              <a:path w="6400800" h="6400800">
                <a:moveTo>
                  <a:pt x="4618018" y="5165230"/>
                </a:moveTo>
                <a:lnTo>
                  <a:pt x="4618016" y="5165232"/>
                </a:lnTo>
                <a:lnTo>
                  <a:pt x="4618014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3603590" y="4489794"/>
                </a:moveTo>
                <a:lnTo>
                  <a:pt x="3693052" y="4489794"/>
                </a:lnTo>
                <a:lnTo>
                  <a:pt x="3746928" y="4736537"/>
                </a:lnTo>
                <a:lnTo>
                  <a:pt x="3800378" y="4489794"/>
                </a:lnTo>
                <a:lnTo>
                  <a:pt x="3890264" y="4489794"/>
                </a:lnTo>
                <a:lnTo>
                  <a:pt x="3890264" y="4851158"/>
                </a:lnTo>
                <a:lnTo>
                  <a:pt x="3834556" y="4851158"/>
                </a:lnTo>
                <a:lnTo>
                  <a:pt x="3834556" y="4566454"/>
                </a:lnTo>
                <a:lnTo>
                  <a:pt x="3775486" y="4851158"/>
                </a:lnTo>
                <a:lnTo>
                  <a:pt x="3717928" y="4851158"/>
                </a:lnTo>
                <a:lnTo>
                  <a:pt x="3659298" y="4566454"/>
                </a:lnTo>
                <a:lnTo>
                  <a:pt x="3659298" y="4851158"/>
                </a:lnTo>
                <a:lnTo>
                  <a:pt x="3603590" y="4851158"/>
                </a:lnTo>
                <a:close/>
                <a:moveTo>
                  <a:pt x="3328350" y="4489794"/>
                </a:moveTo>
                <a:lnTo>
                  <a:pt x="3548226" y="4489794"/>
                </a:lnTo>
                <a:lnTo>
                  <a:pt x="3548226" y="4550925"/>
                </a:lnTo>
                <a:lnTo>
                  <a:pt x="3388002" y="4550925"/>
                </a:lnTo>
                <a:lnTo>
                  <a:pt x="3388002" y="4631037"/>
                </a:lnTo>
                <a:lnTo>
                  <a:pt x="3536886" y="4631037"/>
                </a:lnTo>
                <a:lnTo>
                  <a:pt x="3536886" y="4691921"/>
                </a:lnTo>
                <a:lnTo>
                  <a:pt x="3388002" y="4691921"/>
                </a:lnTo>
                <a:lnTo>
                  <a:pt x="3388002" y="4790027"/>
                </a:lnTo>
                <a:lnTo>
                  <a:pt x="3553648" y="4790027"/>
                </a:lnTo>
                <a:lnTo>
                  <a:pt x="3553648" y="4851158"/>
                </a:lnTo>
                <a:lnTo>
                  <a:pt x="3328350" y="4851158"/>
                </a:lnTo>
                <a:close/>
                <a:moveTo>
                  <a:pt x="3049730" y="4489794"/>
                </a:moveTo>
                <a:lnTo>
                  <a:pt x="3285134" y="4489794"/>
                </a:lnTo>
                <a:lnTo>
                  <a:pt x="3285134" y="4550925"/>
                </a:lnTo>
                <a:lnTo>
                  <a:pt x="3197382" y="4550925"/>
                </a:lnTo>
                <a:lnTo>
                  <a:pt x="3197382" y="4851158"/>
                </a:lnTo>
                <a:lnTo>
                  <a:pt x="3137728" y="4851158"/>
                </a:lnTo>
                <a:lnTo>
                  <a:pt x="3137728" y="4550925"/>
                </a:lnTo>
                <a:lnTo>
                  <a:pt x="3049730" y="4550925"/>
                </a:lnTo>
                <a:close/>
                <a:moveTo>
                  <a:pt x="2487913" y="4489794"/>
                </a:moveTo>
                <a:lnTo>
                  <a:pt x="2557918" y="4489794"/>
                </a:lnTo>
                <a:lnTo>
                  <a:pt x="2627538" y="4632689"/>
                </a:lnTo>
                <a:lnTo>
                  <a:pt x="2696203" y="4489794"/>
                </a:lnTo>
                <a:lnTo>
                  <a:pt x="2764975" y="4489794"/>
                </a:lnTo>
                <a:lnTo>
                  <a:pt x="2656024" y="4699513"/>
                </a:lnTo>
                <a:lnTo>
                  <a:pt x="2656024" y="4851158"/>
                </a:lnTo>
                <a:lnTo>
                  <a:pt x="2596372" y="4851158"/>
                </a:lnTo>
                <a:lnTo>
                  <a:pt x="2596372" y="4699020"/>
                </a:lnTo>
                <a:close/>
                <a:moveTo>
                  <a:pt x="4051990" y="4483632"/>
                </a:moveTo>
                <a:cubicBezTo>
                  <a:pt x="4086828" y="4483632"/>
                  <a:pt x="4114024" y="4493081"/>
                  <a:pt x="4133580" y="4511979"/>
                </a:cubicBezTo>
                <a:cubicBezTo>
                  <a:pt x="4153136" y="4530877"/>
                  <a:pt x="4163488" y="4557909"/>
                  <a:pt x="4164638" y="4593076"/>
                </a:cubicBezTo>
                <a:lnTo>
                  <a:pt x="4104740" y="4596281"/>
                </a:lnTo>
                <a:cubicBezTo>
                  <a:pt x="4102110" y="4576889"/>
                  <a:pt x="4096440" y="4563332"/>
                  <a:pt x="4087732" y="4555609"/>
                </a:cubicBezTo>
                <a:cubicBezTo>
                  <a:pt x="4079022" y="4547885"/>
                  <a:pt x="4066616" y="4544024"/>
                  <a:pt x="4050510" y="4544024"/>
                </a:cubicBezTo>
                <a:cubicBezTo>
                  <a:pt x="4034406" y="4544024"/>
                  <a:pt x="4022000" y="4547382"/>
                  <a:pt x="4013290" y="4554099"/>
                </a:cubicBezTo>
                <a:cubicBezTo>
                  <a:pt x="4004580" y="4560816"/>
                  <a:pt x="4000226" y="4569171"/>
                  <a:pt x="4000226" y="4579164"/>
                </a:cubicBezTo>
                <a:cubicBezTo>
                  <a:pt x="4000226" y="4588994"/>
                  <a:pt x="4004178" y="4597267"/>
                  <a:pt x="4012084" y="4603984"/>
                </a:cubicBezTo>
                <a:cubicBezTo>
                  <a:pt x="4019990" y="4610701"/>
                  <a:pt x="4038156" y="4618086"/>
                  <a:pt x="4066580" y="4626141"/>
                </a:cubicBezTo>
                <a:cubicBezTo>
                  <a:pt x="4096646" y="4634856"/>
                  <a:pt x="4118372" y="4644019"/>
                  <a:pt x="4131756" y="4653631"/>
                </a:cubicBezTo>
                <a:cubicBezTo>
                  <a:pt x="4145140" y="4663244"/>
                  <a:pt x="4155364" y="4675648"/>
                  <a:pt x="4162426" y="4690845"/>
                </a:cubicBezTo>
                <a:cubicBezTo>
                  <a:pt x="4169488" y="4706041"/>
                  <a:pt x="4173020" y="4724484"/>
                  <a:pt x="4173020" y="4746174"/>
                </a:cubicBezTo>
                <a:cubicBezTo>
                  <a:pt x="4173020" y="4777553"/>
                  <a:pt x="4163364" y="4803922"/>
                  <a:pt x="4144056" y="4825282"/>
                </a:cubicBezTo>
                <a:cubicBezTo>
                  <a:pt x="4124748" y="4846641"/>
                  <a:pt x="4094552" y="4857320"/>
                  <a:pt x="4053468" y="4857320"/>
                </a:cubicBezTo>
                <a:cubicBezTo>
                  <a:pt x="3980834" y="4857320"/>
                  <a:pt x="3940408" y="4815991"/>
                  <a:pt x="3932192" y="4733333"/>
                </a:cubicBezTo>
                <a:lnTo>
                  <a:pt x="3990612" y="4726431"/>
                </a:lnTo>
                <a:cubicBezTo>
                  <a:pt x="3997186" y="4772608"/>
                  <a:pt x="4018712" y="4795696"/>
                  <a:pt x="4055194" y="4795696"/>
                </a:cubicBezTo>
                <a:cubicBezTo>
                  <a:pt x="4073270" y="4795696"/>
                  <a:pt x="4087486" y="4790974"/>
                  <a:pt x="4097838" y="4781528"/>
                </a:cubicBezTo>
                <a:cubicBezTo>
                  <a:pt x="4108192" y="4772083"/>
                  <a:pt x="4113368" y="4760379"/>
                  <a:pt x="4113368" y="4746416"/>
                </a:cubicBezTo>
                <a:cubicBezTo>
                  <a:pt x="4113368" y="4738205"/>
                  <a:pt x="4111560" y="4731225"/>
                  <a:pt x="4107944" y="4725476"/>
                </a:cubicBezTo>
                <a:cubicBezTo>
                  <a:pt x="4104328" y="4719726"/>
                  <a:pt x="4098824" y="4715004"/>
                  <a:pt x="4091430" y="4711308"/>
                </a:cubicBezTo>
                <a:cubicBezTo>
                  <a:pt x="4084034" y="4707612"/>
                  <a:pt x="4066122" y="4701416"/>
                  <a:pt x="4037692" y="4692722"/>
                </a:cubicBezTo>
                <a:cubicBezTo>
                  <a:pt x="4012222" y="4685014"/>
                  <a:pt x="3993570" y="4676645"/>
                  <a:pt x="3981738" y="4667614"/>
                </a:cubicBezTo>
                <a:cubicBezTo>
                  <a:pt x="3969906" y="4658584"/>
                  <a:pt x="3960498" y="4646721"/>
                  <a:pt x="3953514" y="4632024"/>
                </a:cubicBezTo>
                <a:cubicBezTo>
                  <a:pt x="3946530" y="4617328"/>
                  <a:pt x="3943038" y="4601525"/>
                  <a:pt x="3943038" y="4584614"/>
                </a:cubicBezTo>
                <a:cubicBezTo>
                  <a:pt x="3943038" y="4564910"/>
                  <a:pt x="3947516" y="4547177"/>
                  <a:pt x="3956472" y="4531414"/>
                </a:cubicBezTo>
                <a:cubicBezTo>
                  <a:pt x="3965428" y="4515651"/>
                  <a:pt x="3977794" y="4503746"/>
                  <a:pt x="3993570" y="4495701"/>
                </a:cubicBezTo>
                <a:cubicBezTo>
                  <a:pt x="4009346" y="4487655"/>
                  <a:pt x="4028820" y="4483632"/>
                  <a:pt x="4051990" y="4483632"/>
                </a:cubicBezTo>
                <a:close/>
                <a:moveTo>
                  <a:pt x="2899464" y="4483632"/>
                </a:moveTo>
                <a:cubicBezTo>
                  <a:pt x="2934303" y="4483632"/>
                  <a:pt x="2961500" y="4493081"/>
                  <a:pt x="2981055" y="4511979"/>
                </a:cubicBezTo>
                <a:cubicBezTo>
                  <a:pt x="3000610" y="4530877"/>
                  <a:pt x="3010963" y="4557909"/>
                  <a:pt x="3012114" y="4593076"/>
                </a:cubicBezTo>
                <a:lnTo>
                  <a:pt x="2952215" y="4596281"/>
                </a:lnTo>
                <a:cubicBezTo>
                  <a:pt x="2949586" y="4576889"/>
                  <a:pt x="2943916" y="4563332"/>
                  <a:pt x="2935206" y="4555609"/>
                </a:cubicBezTo>
                <a:cubicBezTo>
                  <a:pt x="2926497" y="4547885"/>
                  <a:pt x="2914090" y="4544024"/>
                  <a:pt x="2897986" y="4544024"/>
                </a:cubicBezTo>
                <a:cubicBezTo>
                  <a:pt x="2881881" y="4544024"/>
                  <a:pt x="2869474" y="4547382"/>
                  <a:pt x="2860765" y="4554099"/>
                </a:cubicBezTo>
                <a:cubicBezTo>
                  <a:pt x="2852055" y="4560816"/>
                  <a:pt x="2847700" y="4569171"/>
                  <a:pt x="2847700" y="4579164"/>
                </a:cubicBezTo>
                <a:cubicBezTo>
                  <a:pt x="2847700" y="4588994"/>
                  <a:pt x="2851653" y="4597267"/>
                  <a:pt x="2859559" y="4603984"/>
                </a:cubicBezTo>
                <a:cubicBezTo>
                  <a:pt x="2867465" y="4610701"/>
                  <a:pt x="2885630" y="4618086"/>
                  <a:pt x="2914054" y="4626141"/>
                </a:cubicBezTo>
                <a:cubicBezTo>
                  <a:pt x="2944122" y="4634856"/>
                  <a:pt x="2965847" y="4644019"/>
                  <a:pt x="2979232" y="4653631"/>
                </a:cubicBezTo>
                <a:cubicBezTo>
                  <a:pt x="2992615" y="4663244"/>
                  <a:pt x="3002838" y="4675648"/>
                  <a:pt x="3009901" y="4690845"/>
                </a:cubicBezTo>
                <a:cubicBezTo>
                  <a:pt x="3016963" y="4706041"/>
                  <a:pt x="3020494" y="4724484"/>
                  <a:pt x="3020494" y="4746174"/>
                </a:cubicBezTo>
                <a:cubicBezTo>
                  <a:pt x="3020494" y="4777553"/>
                  <a:pt x="3010840" y="4803922"/>
                  <a:pt x="2991531" y="4825282"/>
                </a:cubicBezTo>
                <a:cubicBezTo>
                  <a:pt x="2972222" y="4846641"/>
                  <a:pt x="2942026" y="4857320"/>
                  <a:pt x="2900944" y="4857320"/>
                </a:cubicBezTo>
                <a:cubicBezTo>
                  <a:pt x="2828309" y="4857320"/>
                  <a:pt x="2787884" y="4815991"/>
                  <a:pt x="2779667" y="4733333"/>
                </a:cubicBezTo>
                <a:lnTo>
                  <a:pt x="2838087" y="4726431"/>
                </a:lnTo>
                <a:cubicBezTo>
                  <a:pt x="2844660" y="4772608"/>
                  <a:pt x="2866188" y="4795696"/>
                  <a:pt x="2902669" y="4795696"/>
                </a:cubicBezTo>
                <a:cubicBezTo>
                  <a:pt x="2920746" y="4795696"/>
                  <a:pt x="2934960" y="4790974"/>
                  <a:pt x="2945313" y="4781528"/>
                </a:cubicBezTo>
                <a:cubicBezTo>
                  <a:pt x="2955666" y="4772083"/>
                  <a:pt x="2960842" y="4760379"/>
                  <a:pt x="2960842" y="4746416"/>
                </a:cubicBezTo>
                <a:cubicBezTo>
                  <a:pt x="2960842" y="4738205"/>
                  <a:pt x="2959035" y="4731225"/>
                  <a:pt x="2955419" y="4725476"/>
                </a:cubicBezTo>
                <a:cubicBezTo>
                  <a:pt x="2951804" y="4719726"/>
                  <a:pt x="2946299" y="4715004"/>
                  <a:pt x="2938904" y="4711308"/>
                </a:cubicBezTo>
                <a:cubicBezTo>
                  <a:pt x="2931509" y="4707612"/>
                  <a:pt x="2913597" y="4701416"/>
                  <a:pt x="2885168" y="4692722"/>
                </a:cubicBezTo>
                <a:cubicBezTo>
                  <a:pt x="2859696" y="4685014"/>
                  <a:pt x="2841045" y="4676645"/>
                  <a:pt x="2829213" y="4667614"/>
                </a:cubicBezTo>
                <a:cubicBezTo>
                  <a:pt x="2817381" y="4658584"/>
                  <a:pt x="2807973" y="4646721"/>
                  <a:pt x="2800989" y="4632024"/>
                </a:cubicBezTo>
                <a:cubicBezTo>
                  <a:pt x="2794005" y="4617328"/>
                  <a:pt x="2790513" y="4601525"/>
                  <a:pt x="2790513" y="4584614"/>
                </a:cubicBezTo>
                <a:cubicBezTo>
                  <a:pt x="2790513" y="4564910"/>
                  <a:pt x="2794991" y="4547177"/>
                  <a:pt x="2803947" y="4531414"/>
                </a:cubicBezTo>
                <a:cubicBezTo>
                  <a:pt x="2812903" y="4515651"/>
                  <a:pt x="2825269" y="4503746"/>
                  <a:pt x="2841045" y="4495701"/>
                </a:cubicBezTo>
                <a:cubicBezTo>
                  <a:pt x="2856821" y="4487655"/>
                  <a:pt x="2876294" y="4483632"/>
                  <a:pt x="2899464" y="4483632"/>
                </a:cubicBezTo>
                <a:close/>
                <a:moveTo>
                  <a:pt x="2347015" y="4483632"/>
                </a:moveTo>
                <a:cubicBezTo>
                  <a:pt x="2381853" y="4483632"/>
                  <a:pt x="2409050" y="4493081"/>
                  <a:pt x="2428605" y="4511979"/>
                </a:cubicBezTo>
                <a:cubicBezTo>
                  <a:pt x="2448160" y="4530877"/>
                  <a:pt x="2458513" y="4557909"/>
                  <a:pt x="2459664" y="4593076"/>
                </a:cubicBezTo>
                <a:lnTo>
                  <a:pt x="2399765" y="4596281"/>
                </a:lnTo>
                <a:cubicBezTo>
                  <a:pt x="2397136" y="4576889"/>
                  <a:pt x="2391466" y="4563332"/>
                  <a:pt x="2382757" y="4555609"/>
                </a:cubicBezTo>
                <a:cubicBezTo>
                  <a:pt x="2374047" y="4547885"/>
                  <a:pt x="2361640" y="4544024"/>
                  <a:pt x="2345536" y="4544024"/>
                </a:cubicBezTo>
                <a:cubicBezTo>
                  <a:pt x="2329431" y="4544024"/>
                  <a:pt x="2317024" y="4547382"/>
                  <a:pt x="2308315" y="4554099"/>
                </a:cubicBezTo>
                <a:cubicBezTo>
                  <a:pt x="2299605" y="4560816"/>
                  <a:pt x="2295250" y="4569171"/>
                  <a:pt x="2295250" y="4579164"/>
                </a:cubicBezTo>
                <a:cubicBezTo>
                  <a:pt x="2295250" y="4588994"/>
                  <a:pt x="2299203" y="4597267"/>
                  <a:pt x="2307109" y="4603984"/>
                </a:cubicBezTo>
                <a:cubicBezTo>
                  <a:pt x="2315015" y="4610701"/>
                  <a:pt x="2333180" y="4618086"/>
                  <a:pt x="2361604" y="4626141"/>
                </a:cubicBezTo>
                <a:cubicBezTo>
                  <a:pt x="2391672" y="4634856"/>
                  <a:pt x="2413397" y="4644019"/>
                  <a:pt x="2426781" y="4653631"/>
                </a:cubicBezTo>
                <a:cubicBezTo>
                  <a:pt x="2440165" y="4663244"/>
                  <a:pt x="2450388" y="4675648"/>
                  <a:pt x="2457451" y="4690845"/>
                </a:cubicBezTo>
                <a:cubicBezTo>
                  <a:pt x="2464513" y="4706041"/>
                  <a:pt x="2468044" y="4724484"/>
                  <a:pt x="2468044" y="4746174"/>
                </a:cubicBezTo>
                <a:cubicBezTo>
                  <a:pt x="2468044" y="4777553"/>
                  <a:pt x="2458390" y="4803922"/>
                  <a:pt x="2439081" y="4825282"/>
                </a:cubicBezTo>
                <a:cubicBezTo>
                  <a:pt x="2419772" y="4846641"/>
                  <a:pt x="2389576" y="4857320"/>
                  <a:pt x="2348494" y="4857320"/>
                </a:cubicBezTo>
                <a:cubicBezTo>
                  <a:pt x="2275859" y="4857320"/>
                  <a:pt x="2235434" y="4815991"/>
                  <a:pt x="2227217" y="4733333"/>
                </a:cubicBezTo>
                <a:lnTo>
                  <a:pt x="2285637" y="4726431"/>
                </a:lnTo>
                <a:cubicBezTo>
                  <a:pt x="2292210" y="4772608"/>
                  <a:pt x="2313738" y="4795696"/>
                  <a:pt x="2350219" y="4795696"/>
                </a:cubicBezTo>
                <a:cubicBezTo>
                  <a:pt x="2368296" y="4795696"/>
                  <a:pt x="2382510" y="4790974"/>
                  <a:pt x="2392863" y="4781528"/>
                </a:cubicBezTo>
                <a:cubicBezTo>
                  <a:pt x="2403216" y="4772083"/>
                  <a:pt x="2408392" y="4760379"/>
                  <a:pt x="2408392" y="4746416"/>
                </a:cubicBezTo>
                <a:cubicBezTo>
                  <a:pt x="2408392" y="4738205"/>
                  <a:pt x="2406585" y="4731225"/>
                  <a:pt x="2402969" y="4725476"/>
                </a:cubicBezTo>
                <a:cubicBezTo>
                  <a:pt x="2399354" y="4719726"/>
                  <a:pt x="2393849" y="4715004"/>
                  <a:pt x="2386454" y="4711308"/>
                </a:cubicBezTo>
                <a:cubicBezTo>
                  <a:pt x="2379059" y="4707612"/>
                  <a:pt x="2361147" y="4701416"/>
                  <a:pt x="2332718" y="4692722"/>
                </a:cubicBezTo>
                <a:cubicBezTo>
                  <a:pt x="2307246" y="4685014"/>
                  <a:pt x="2288595" y="4676645"/>
                  <a:pt x="2276763" y="4667614"/>
                </a:cubicBezTo>
                <a:cubicBezTo>
                  <a:pt x="2264931" y="4658584"/>
                  <a:pt x="2255523" y="4646721"/>
                  <a:pt x="2248539" y="4632024"/>
                </a:cubicBezTo>
                <a:cubicBezTo>
                  <a:pt x="2241555" y="4617328"/>
                  <a:pt x="2238063" y="4601525"/>
                  <a:pt x="2238063" y="4584614"/>
                </a:cubicBezTo>
                <a:cubicBezTo>
                  <a:pt x="2238063" y="4564910"/>
                  <a:pt x="2242541" y="4547177"/>
                  <a:pt x="2251497" y="4531414"/>
                </a:cubicBezTo>
                <a:cubicBezTo>
                  <a:pt x="2260453" y="4515651"/>
                  <a:pt x="2272819" y="4503746"/>
                  <a:pt x="2288595" y="4495701"/>
                </a:cubicBezTo>
                <a:cubicBezTo>
                  <a:pt x="2304371" y="4487655"/>
                  <a:pt x="2323844" y="4483632"/>
                  <a:pt x="2347015" y="4483632"/>
                </a:cubicBezTo>
                <a:close/>
                <a:moveTo>
                  <a:pt x="5415568" y="4180914"/>
                </a:moveTo>
                <a:lnTo>
                  <a:pt x="5411866" y="4190394"/>
                </a:lnTo>
                <a:lnTo>
                  <a:pt x="5411862" y="4190407"/>
                </a:lnTo>
                <a:close/>
                <a:moveTo>
                  <a:pt x="5416444" y="4178669"/>
                </a:moveTo>
                <a:lnTo>
                  <a:pt x="5416444" y="4178671"/>
                </a:lnTo>
                <a:lnTo>
                  <a:pt x="5417352" y="4179147"/>
                </a:lnTo>
                <a:lnTo>
                  <a:pt x="5417354" y="4179146"/>
                </a:lnTo>
                <a:close/>
                <a:moveTo>
                  <a:pt x="4940330" y="4084047"/>
                </a:moveTo>
                <a:lnTo>
                  <a:pt x="4940330" y="4180427"/>
                </a:lnTo>
                <a:lnTo>
                  <a:pt x="4995900" y="4180427"/>
                </a:lnTo>
                <a:cubicBezTo>
                  <a:pt x="5020268" y="4180427"/>
                  <a:pt x="5035910" y="4179157"/>
                  <a:pt x="5042824" y="4176616"/>
                </a:cubicBezTo>
                <a:cubicBezTo>
                  <a:pt x="5049742" y="4174075"/>
                  <a:pt x="5055546" y="4169076"/>
                  <a:pt x="5060238" y="4161618"/>
                </a:cubicBezTo>
                <a:cubicBezTo>
                  <a:pt x="5064930" y="4154160"/>
                  <a:pt x="5067276" y="4144694"/>
                  <a:pt x="5067276" y="4133219"/>
                </a:cubicBezTo>
                <a:cubicBezTo>
                  <a:pt x="5067276" y="4121418"/>
                  <a:pt x="5064766" y="4111707"/>
                  <a:pt x="5059744" y="4104084"/>
                </a:cubicBezTo>
                <a:cubicBezTo>
                  <a:pt x="5054720" y="4096462"/>
                  <a:pt x="5048052" y="4091217"/>
                  <a:pt x="5039738" y="4088349"/>
                </a:cubicBezTo>
                <a:cubicBezTo>
                  <a:pt x="5031424" y="4085481"/>
                  <a:pt x="5014424" y="4084047"/>
                  <a:pt x="4988736" y="4084047"/>
                </a:cubicBezTo>
                <a:close/>
                <a:moveTo>
                  <a:pt x="4644810" y="3941325"/>
                </a:moveTo>
                <a:lnTo>
                  <a:pt x="4644810" y="4180427"/>
                </a:lnTo>
                <a:lnTo>
                  <a:pt x="4689672" y="4180427"/>
                </a:lnTo>
                <a:cubicBezTo>
                  <a:pt x="4708898" y="4180427"/>
                  <a:pt x="4722826" y="4178621"/>
                  <a:pt x="4731452" y="4175010"/>
                </a:cubicBezTo>
                <a:cubicBezTo>
                  <a:pt x="4740080" y="4171399"/>
                  <a:pt x="4747146" y="4165940"/>
                  <a:pt x="4752652" y="4158635"/>
                </a:cubicBezTo>
                <a:cubicBezTo>
                  <a:pt x="4758156" y="4151330"/>
                  <a:pt x="4762716" y="4139798"/>
                  <a:pt x="4766332" y="4124037"/>
                </a:cubicBezTo>
                <a:cubicBezTo>
                  <a:pt x="4769948" y="4108277"/>
                  <a:pt x="4771756" y="4087511"/>
                  <a:pt x="4771756" y="4061739"/>
                </a:cubicBezTo>
                <a:cubicBezTo>
                  <a:pt x="4771756" y="4034981"/>
                  <a:pt x="4769906" y="4013887"/>
                  <a:pt x="4766208" y="3998455"/>
                </a:cubicBezTo>
                <a:cubicBezTo>
                  <a:pt x="4762512" y="3983023"/>
                  <a:pt x="4756760" y="3970875"/>
                  <a:pt x="4748954" y="3962010"/>
                </a:cubicBezTo>
                <a:cubicBezTo>
                  <a:pt x="4741148" y="3953145"/>
                  <a:pt x="4731658" y="3947317"/>
                  <a:pt x="4720484" y="3944526"/>
                </a:cubicBezTo>
                <a:cubicBezTo>
                  <a:pt x="4712104" y="3942392"/>
                  <a:pt x="4695916" y="3941325"/>
                  <a:pt x="4671924" y="3941325"/>
                </a:cubicBezTo>
                <a:close/>
                <a:moveTo>
                  <a:pt x="2730531" y="3941325"/>
                </a:moveTo>
                <a:lnTo>
                  <a:pt x="2730531" y="4044114"/>
                </a:lnTo>
                <a:lnTo>
                  <a:pt x="2763638" y="4044114"/>
                </a:lnTo>
                <a:cubicBezTo>
                  <a:pt x="2785874" y="4044114"/>
                  <a:pt x="2800987" y="4042549"/>
                  <a:pt x="2808976" y="4039419"/>
                </a:cubicBezTo>
                <a:cubicBezTo>
                  <a:pt x="2816966" y="4036289"/>
                  <a:pt x="2823513" y="4030648"/>
                  <a:pt x="2828619" y="4022494"/>
                </a:cubicBezTo>
                <a:cubicBezTo>
                  <a:pt x="2833725" y="4014340"/>
                  <a:pt x="2836278" y="4004333"/>
                  <a:pt x="2836278" y="3992473"/>
                </a:cubicBezTo>
                <a:cubicBezTo>
                  <a:pt x="2836278" y="3980449"/>
                  <a:pt x="2833642" y="3970318"/>
                  <a:pt x="2828370" y="3962081"/>
                </a:cubicBezTo>
                <a:cubicBezTo>
                  <a:pt x="2823099" y="3953844"/>
                  <a:pt x="2816593" y="3948326"/>
                  <a:pt x="2808851" y="3945525"/>
                </a:cubicBezTo>
                <a:cubicBezTo>
                  <a:pt x="2801110" y="3942725"/>
                  <a:pt x="2784722" y="3941325"/>
                  <a:pt x="2759687" y="3941325"/>
                </a:cubicBezTo>
                <a:close/>
                <a:moveTo>
                  <a:pt x="1616352" y="3941325"/>
                </a:moveTo>
                <a:lnTo>
                  <a:pt x="1616352" y="4033022"/>
                </a:lnTo>
                <a:lnTo>
                  <a:pt x="1660722" y="4033022"/>
                </a:lnTo>
                <a:cubicBezTo>
                  <a:pt x="1687836" y="4033022"/>
                  <a:pt x="1705091" y="4031831"/>
                  <a:pt x="1712486" y="4029448"/>
                </a:cubicBezTo>
                <a:cubicBezTo>
                  <a:pt x="1719881" y="4027065"/>
                  <a:pt x="1725879" y="4022258"/>
                  <a:pt x="1730480" y="4015028"/>
                </a:cubicBezTo>
                <a:cubicBezTo>
                  <a:pt x="1735081" y="4007797"/>
                  <a:pt x="1737382" y="3998184"/>
                  <a:pt x="1737382" y="3986188"/>
                </a:cubicBezTo>
                <a:cubicBezTo>
                  <a:pt x="1737382" y="3974685"/>
                  <a:pt x="1735081" y="3965441"/>
                  <a:pt x="1730480" y="3958457"/>
                </a:cubicBezTo>
                <a:cubicBezTo>
                  <a:pt x="1725879" y="3951473"/>
                  <a:pt x="1719634" y="3946666"/>
                  <a:pt x="1711746" y="3944037"/>
                </a:cubicBezTo>
                <a:cubicBezTo>
                  <a:pt x="1706159" y="3942229"/>
                  <a:pt x="1689973" y="3941325"/>
                  <a:pt x="1663187" y="3941325"/>
                </a:cubicBezTo>
                <a:close/>
                <a:moveTo>
                  <a:pt x="1339881" y="3941325"/>
                </a:moveTo>
                <a:lnTo>
                  <a:pt x="1339881" y="4044114"/>
                </a:lnTo>
                <a:lnTo>
                  <a:pt x="1372988" y="4044114"/>
                </a:lnTo>
                <a:cubicBezTo>
                  <a:pt x="1395224" y="4044114"/>
                  <a:pt x="1410337" y="4042549"/>
                  <a:pt x="1418326" y="4039419"/>
                </a:cubicBezTo>
                <a:cubicBezTo>
                  <a:pt x="1426316" y="4036289"/>
                  <a:pt x="1432863" y="4030648"/>
                  <a:pt x="1437969" y="4022494"/>
                </a:cubicBezTo>
                <a:cubicBezTo>
                  <a:pt x="1443075" y="4014340"/>
                  <a:pt x="1445628" y="4004333"/>
                  <a:pt x="1445628" y="3992473"/>
                </a:cubicBezTo>
                <a:cubicBezTo>
                  <a:pt x="1445628" y="3980449"/>
                  <a:pt x="1442992" y="3970318"/>
                  <a:pt x="1437721" y="3962081"/>
                </a:cubicBezTo>
                <a:cubicBezTo>
                  <a:pt x="1432449" y="3953844"/>
                  <a:pt x="1425943" y="3948326"/>
                  <a:pt x="1418201" y="3945525"/>
                </a:cubicBezTo>
                <a:cubicBezTo>
                  <a:pt x="1410460" y="3942725"/>
                  <a:pt x="1394072" y="3941325"/>
                  <a:pt x="1369037" y="3941325"/>
                </a:cubicBezTo>
                <a:close/>
                <a:moveTo>
                  <a:pt x="4940330" y="3940339"/>
                </a:moveTo>
                <a:lnTo>
                  <a:pt x="4940330" y="4023902"/>
                </a:lnTo>
                <a:lnTo>
                  <a:pt x="4979770" y="4023902"/>
                </a:lnTo>
                <a:cubicBezTo>
                  <a:pt x="5003434" y="4023902"/>
                  <a:pt x="5018060" y="4023491"/>
                  <a:pt x="5023646" y="4022669"/>
                </a:cubicBezTo>
                <a:cubicBezTo>
                  <a:pt x="5033836" y="4021026"/>
                  <a:pt x="5041804" y="4016712"/>
                  <a:pt x="5047556" y="4009728"/>
                </a:cubicBezTo>
                <a:cubicBezTo>
                  <a:pt x="5053308" y="4002744"/>
                  <a:pt x="5056184" y="3993254"/>
                  <a:pt x="5056184" y="3981258"/>
                </a:cubicBezTo>
                <a:cubicBezTo>
                  <a:pt x="5056184" y="3970576"/>
                  <a:pt x="5053842" y="3961908"/>
                  <a:pt x="5049160" y="3955252"/>
                </a:cubicBezTo>
                <a:cubicBezTo>
                  <a:pt x="5044476" y="3948597"/>
                  <a:pt x="5038806" y="3944448"/>
                  <a:pt x="5032152" y="3942804"/>
                </a:cubicBezTo>
                <a:cubicBezTo>
                  <a:pt x="5025496" y="3941161"/>
                  <a:pt x="5006392" y="3940339"/>
                  <a:pt x="4974840" y="3940339"/>
                </a:cubicBezTo>
                <a:close/>
                <a:moveTo>
                  <a:pt x="4022078" y="3936395"/>
                </a:moveTo>
                <a:cubicBezTo>
                  <a:pt x="3997720" y="3936395"/>
                  <a:pt x="3977890" y="3946502"/>
                  <a:pt x="3962584" y="3966715"/>
                </a:cubicBezTo>
                <a:cubicBezTo>
                  <a:pt x="3947278" y="3986927"/>
                  <a:pt x="3939624" y="4018232"/>
                  <a:pt x="3939624" y="4060630"/>
                </a:cubicBezTo>
                <a:cubicBezTo>
                  <a:pt x="3939624" y="4102206"/>
                  <a:pt x="3947524" y="4133387"/>
                  <a:pt x="3963322" y="4154175"/>
                </a:cubicBezTo>
                <a:cubicBezTo>
                  <a:pt x="3979122" y="4174963"/>
                  <a:pt x="3998706" y="4185357"/>
                  <a:pt x="4022078" y="4185357"/>
                </a:cubicBezTo>
                <a:cubicBezTo>
                  <a:pt x="4045612" y="4185357"/>
                  <a:pt x="4065116" y="4175045"/>
                  <a:pt x="4080586" y="4154422"/>
                </a:cubicBezTo>
                <a:cubicBezTo>
                  <a:pt x="4096056" y="4133798"/>
                  <a:pt x="4103792" y="4102123"/>
                  <a:pt x="4103792" y="4059397"/>
                </a:cubicBezTo>
                <a:cubicBezTo>
                  <a:pt x="4103792" y="4017493"/>
                  <a:pt x="4096262" y="3986516"/>
                  <a:pt x="4081202" y="3966468"/>
                </a:cubicBezTo>
                <a:cubicBezTo>
                  <a:pt x="4066142" y="3946420"/>
                  <a:pt x="4046434" y="3936395"/>
                  <a:pt x="4022078" y="3936395"/>
                </a:cubicBezTo>
                <a:close/>
                <a:moveTo>
                  <a:pt x="2948829" y="3883152"/>
                </a:moveTo>
                <a:lnTo>
                  <a:pt x="3008481" y="3883152"/>
                </a:lnTo>
                <a:lnTo>
                  <a:pt x="3008481" y="4180427"/>
                </a:lnTo>
                <a:lnTo>
                  <a:pt x="3157366" y="4180427"/>
                </a:lnTo>
                <a:lnTo>
                  <a:pt x="3157366" y="4241558"/>
                </a:lnTo>
                <a:lnTo>
                  <a:pt x="2948829" y="4241558"/>
                </a:lnTo>
                <a:close/>
                <a:moveTo>
                  <a:pt x="4880678" y="3880194"/>
                </a:moveTo>
                <a:lnTo>
                  <a:pt x="4999368" y="3880194"/>
                </a:lnTo>
                <a:cubicBezTo>
                  <a:pt x="5031776" y="3880194"/>
                  <a:pt x="5054560" y="3883152"/>
                  <a:pt x="5067722" y="3889068"/>
                </a:cubicBezTo>
                <a:cubicBezTo>
                  <a:pt x="5080882" y="3894984"/>
                  <a:pt x="5091986" y="3905419"/>
                  <a:pt x="5101032" y="3920373"/>
                </a:cubicBezTo>
                <a:cubicBezTo>
                  <a:pt x="5110080" y="3935327"/>
                  <a:pt x="5114604" y="3952253"/>
                  <a:pt x="5114604" y="3971151"/>
                </a:cubicBezTo>
                <a:cubicBezTo>
                  <a:pt x="5114604" y="3988571"/>
                  <a:pt x="5110726" y="4004305"/>
                  <a:pt x="5102968" y="4018356"/>
                </a:cubicBezTo>
                <a:cubicBezTo>
                  <a:pt x="5095212" y="4032406"/>
                  <a:pt x="5085144" y="4042800"/>
                  <a:pt x="5072768" y="4049537"/>
                </a:cubicBezTo>
                <a:cubicBezTo>
                  <a:pt x="5090332" y="4055782"/>
                  <a:pt x="5104078" y="4066464"/>
                  <a:pt x="5114008" y="4081582"/>
                </a:cubicBezTo>
                <a:cubicBezTo>
                  <a:pt x="5123936" y="4096700"/>
                  <a:pt x="5128900" y="4115105"/>
                  <a:pt x="5128900" y="4136797"/>
                </a:cubicBezTo>
                <a:cubicBezTo>
                  <a:pt x="5128900" y="4163090"/>
                  <a:pt x="5122574" y="4185316"/>
                  <a:pt x="5109920" y="4203475"/>
                </a:cubicBezTo>
                <a:cubicBezTo>
                  <a:pt x="5097268" y="4221633"/>
                  <a:pt x="5082312" y="4232849"/>
                  <a:pt x="5065058" y="4237121"/>
                </a:cubicBezTo>
                <a:cubicBezTo>
                  <a:pt x="5053062" y="4240079"/>
                  <a:pt x="5025208" y="4241558"/>
                  <a:pt x="4981496" y="4241558"/>
                </a:cubicBezTo>
                <a:lnTo>
                  <a:pt x="4880678" y="4241558"/>
                </a:lnTo>
                <a:close/>
                <a:moveTo>
                  <a:pt x="4585158" y="3880194"/>
                </a:moveTo>
                <a:lnTo>
                  <a:pt x="4694248" y="3880194"/>
                </a:lnTo>
                <a:cubicBezTo>
                  <a:pt x="4721826" y="3880194"/>
                  <a:pt x="4742634" y="3883275"/>
                  <a:pt x="4756670" y="3889438"/>
                </a:cubicBezTo>
                <a:cubicBezTo>
                  <a:pt x="4770708" y="3895600"/>
                  <a:pt x="4783636" y="3905994"/>
                  <a:pt x="4795456" y="3920620"/>
                </a:cubicBezTo>
                <a:cubicBezTo>
                  <a:pt x="4807276" y="3935245"/>
                  <a:pt x="4816552" y="3954225"/>
                  <a:pt x="4823282" y="3977560"/>
                </a:cubicBezTo>
                <a:cubicBezTo>
                  <a:pt x="4830014" y="4000895"/>
                  <a:pt x="4833380" y="4029900"/>
                  <a:pt x="4833380" y="4064574"/>
                </a:cubicBezTo>
                <a:cubicBezTo>
                  <a:pt x="4833380" y="4095797"/>
                  <a:pt x="4829850" y="4122952"/>
                  <a:pt x="4822790" y="4146041"/>
                </a:cubicBezTo>
                <a:cubicBezTo>
                  <a:pt x="4815730" y="4169129"/>
                  <a:pt x="4806782" y="4187411"/>
                  <a:pt x="4795948" y="4200886"/>
                </a:cubicBezTo>
                <a:cubicBezTo>
                  <a:pt x="4785114" y="4214361"/>
                  <a:pt x="4772022" y="4224509"/>
                  <a:pt x="4756672" y="4231329"/>
                </a:cubicBezTo>
                <a:cubicBezTo>
                  <a:pt x="4741324" y="4238148"/>
                  <a:pt x="4721582" y="4241558"/>
                  <a:pt x="4697448" y="4241558"/>
                </a:cubicBezTo>
                <a:lnTo>
                  <a:pt x="4585158" y="4241558"/>
                </a:lnTo>
                <a:close/>
                <a:moveTo>
                  <a:pt x="4214422" y="3880194"/>
                </a:moveTo>
                <a:lnTo>
                  <a:pt x="4417534" y="3880194"/>
                </a:lnTo>
                <a:lnTo>
                  <a:pt x="4417534" y="3941325"/>
                </a:lnTo>
                <a:lnTo>
                  <a:pt x="4274074" y="3941325"/>
                </a:lnTo>
                <a:lnTo>
                  <a:pt x="4274074" y="4026860"/>
                </a:lnTo>
                <a:lnTo>
                  <a:pt x="4398308" y="4026860"/>
                </a:lnTo>
                <a:lnTo>
                  <a:pt x="4398308" y="4087991"/>
                </a:lnTo>
                <a:lnTo>
                  <a:pt x="4274074" y="4087991"/>
                </a:lnTo>
                <a:lnTo>
                  <a:pt x="4274074" y="4241558"/>
                </a:lnTo>
                <a:lnTo>
                  <a:pt x="4214422" y="4241558"/>
                </a:lnTo>
                <a:close/>
                <a:moveTo>
                  <a:pt x="3204524" y="3880194"/>
                </a:moveTo>
                <a:lnTo>
                  <a:pt x="3424400" y="3880194"/>
                </a:lnTo>
                <a:lnTo>
                  <a:pt x="3424400" y="3941325"/>
                </a:lnTo>
                <a:lnTo>
                  <a:pt x="3264178" y="3941325"/>
                </a:lnTo>
                <a:lnTo>
                  <a:pt x="3264178" y="4021437"/>
                </a:lnTo>
                <a:lnTo>
                  <a:pt x="3413062" y="4021437"/>
                </a:lnTo>
                <a:lnTo>
                  <a:pt x="3413062" y="4082321"/>
                </a:lnTo>
                <a:lnTo>
                  <a:pt x="3264178" y="4082321"/>
                </a:lnTo>
                <a:lnTo>
                  <a:pt x="3264178" y="4180427"/>
                </a:lnTo>
                <a:lnTo>
                  <a:pt x="3429824" y="4180427"/>
                </a:lnTo>
                <a:lnTo>
                  <a:pt x="3429824" y="4241558"/>
                </a:lnTo>
                <a:lnTo>
                  <a:pt x="3204524" y="4241558"/>
                </a:lnTo>
                <a:close/>
                <a:moveTo>
                  <a:pt x="2670879" y="3880194"/>
                </a:moveTo>
                <a:lnTo>
                  <a:pt x="2767012" y="3880194"/>
                </a:lnTo>
                <a:cubicBezTo>
                  <a:pt x="2802836" y="3880194"/>
                  <a:pt x="2826254" y="3881920"/>
                  <a:pt x="2837264" y="3885371"/>
                </a:cubicBezTo>
                <a:cubicBezTo>
                  <a:pt x="2854847" y="3890958"/>
                  <a:pt x="2869349" y="3902872"/>
                  <a:pt x="2880770" y="3921113"/>
                </a:cubicBezTo>
                <a:cubicBezTo>
                  <a:pt x="2892191" y="3939353"/>
                  <a:pt x="2897902" y="3962853"/>
                  <a:pt x="2897902" y="3991611"/>
                </a:cubicBezTo>
                <a:cubicBezTo>
                  <a:pt x="2897902" y="4017739"/>
                  <a:pt x="2892972" y="4039636"/>
                  <a:pt x="2883112" y="4057302"/>
                </a:cubicBezTo>
                <a:cubicBezTo>
                  <a:pt x="2873252" y="4074968"/>
                  <a:pt x="2860927" y="4087375"/>
                  <a:pt x="2846138" y="4094523"/>
                </a:cubicBezTo>
                <a:cubicBezTo>
                  <a:pt x="2831348" y="4101671"/>
                  <a:pt x="2805876" y="4105246"/>
                  <a:pt x="2769724" y="4105246"/>
                </a:cubicBezTo>
                <a:lnTo>
                  <a:pt x="2730531" y="4105246"/>
                </a:lnTo>
                <a:lnTo>
                  <a:pt x="2730531" y="4241558"/>
                </a:lnTo>
                <a:lnTo>
                  <a:pt x="2670879" y="4241558"/>
                </a:lnTo>
                <a:close/>
                <a:moveTo>
                  <a:pt x="2554853" y="3880194"/>
                </a:moveTo>
                <a:lnTo>
                  <a:pt x="2614505" y="3880194"/>
                </a:lnTo>
                <a:lnTo>
                  <a:pt x="2614505" y="4241558"/>
                </a:lnTo>
                <a:lnTo>
                  <a:pt x="2554853" y="4241558"/>
                </a:lnTo>
                <a:close/>
                <a:moveTo>
                  <a:pt x="1966768" y="3880194"/>
                </a:moveTo>
                <a:lnTo>
                  <a:pt x="2024941" y="3880194"/>
                </a:lnTo>
                <a:lnTo>
                  <a:pt x="2146218" y="4121514"/>
                </a:lnTo>
                <a:lnTo>
                  <a:pt x="2146218" y="3880194"/>
                </a:lnTo>
                <a:lnTo>
                  <a:pt x="2201926" y="3880194"/>
                </a:lnTo>
                <a:lnTo>
                  <a:pt x="2201926" y="4241558"/>
                </a:lnTo>
                <a:lnTo>
                  <a:pt x="2141781" y="4241558"/>
                </a:lnTo>
                <a:lnTo>
                  <a:pt x="2022476" y="4005907"/>
                </a:lnTo>
                <a:lnTo>
                  <a:pt x="2022476" y="4241558"/>
                </a:lnTo>
                <a:lnTo>
                  <a:pt x="1966768" y="4241558"/>
                </a:lnTo>
                <a:close/>
                <a:moveTo>
                  <a:pt x="1850003" y="3880194"/>
                </a:moveTo>
                <a:lnTo>
                  <a:pt x="1909655" y="3880194"/>
                </a:lnTo>
                <a:lnTo>
                  <a:pt x="1909655" y="4241558"/>
                </a:lnTo>
                <a:lnTo>
                  <a:pt x="1850003" y="4241558"/>
                </a:lnTo>
                <a:close/>
                <a:moveTo>
                  <a:pt x="1556700" y="3880194"/>
                </a:moveTo>
                <a:lnTo>
                  <a:pt x="1682660" y="3880194"/>
                </a:lnTo>
                <a:cubicBezTo>
                  <a:pt x="1714869" y="3880194"/>
                  <a:pt x="1737875" y="3883440"/>
                  <a:pt x="1751679" y="3889931"/>
                </a:cubicBezTo>
                <a:cubicBezTo>
                  <a:pt x="1765483" y="3896422"/>
                  <a:pt x="1776822" y="3907679"/>
                  <a:pt x="1785695" y="3923701"/>
                </a:cubicBezTo>
                <a:cubicBezTo>
                  <a:pt x="1794569" y="3939723"/>
                  <a:pt x="1799006" y="3958909"/>
                  <a:pt x="1799006" y="3981258"/>
                </a:cubicBezTo>
                <a:cubicBezTo>
                  <a:pt x="1799006" y="4009523"/>
                  <a:pt x="1792228" y="4032283"/>
                  <a:pt x="1778670" y="4049537"/>
                </a:cubicBezTo>
                <a:cubicBezTo>
                  <a:pt x="1765113" y="4066792"/>
                  <a:pt x="1745845" y="4077638"/>
                  <a:pt x="1720867" y="4082075"/>
                </a:cubicBezTo>
                <a:cubicBezTo>
                  <a:pt x="1733685" y="4091277"/>
                  <a:pt x="1744284" y="4101343"/>
                  <a:pt x="1752665" y="4112271"/>
                </a:cubicBezTo>
                <a:cubicBezTo>
                  <a:pt x="1761046" y="4123199"/>
                  <a:pt x="1772467" y="4142795"/>
                  <a:pt x="1786928" y="4171060"/>
                </a:cubicBezTo>
                <a:lnTo>
                  <a:pt x="1822916" y="4241558"/>
                </a:lnTo>
                <a:lnTo>
                  <a:pt x="1751544" y="4241558"/>
                </a:lnTo>
                <a:lnTo>
                  <a:pt x="1708249" y="4162926"/>
                </a:lnTo>
                <a:cubicBezTo>
                  <a:pt x="1692669" y="4134497"/>
                  <a:pt x="1682085" y="4116708"/>
                  <a:pt x="1676497" y="4109559"/>
                </a:cubicBezTo>
                <a:cubicBezTo>
                  <a:pt x="1670910" y="4102411"/>
                  <a:pt x="1664994" y="4097481"/>
                  <a:pt x="1658750" y="4094770"/>
                </a:cubicBezTo>
                <a:cubicBezTo>
                  <a:pt x="1652505" y="4092058"/>
                  <a:pt x="1642481" y="4090702"/>
                  <a:pt x="1628677" y="4090702"/>
                </a:cubicBezTo>
                <a:lnTo>
                  <a:pt x="1616352" y="4090702"/>
                </a:lnTo>
                <a:lnTo>
                  <a:pt x="1616352" y="4241558"/>
                </a:lnTo>
                <a:lnTo>
                  <a:pt x="1556700" y="4241558"/>
                </a:lnTo>
                <a:close/>
                <a:moveTo>
                  <a:pt x="1280229" y="3880194"/>
                </a:moveTo>
                <a:lnTo>
                  <a:pt x="1376362" y="3880194"/>
                </a:lnTo>
                <a:cubicBezTo>
                  <a:pt x="1412186" y="3880194"/>
                  <a:pt x="1435604" y="3881920"/>
                  <a:pt x="1446614" y="3885371"/>
                </a:cubicBezTo>
                <a:cubicBezTo>
                  <a:pt x="1464197" y="3890958"/>
                  <a:pt x="1478700" y="3902872"/>
                  <a:pt x="1490120" y="3921113"/>
                </a:cubicBezTo>
                <a:cubicBezTo>
                  <a:pt x="1501541" y="3939353"/>
                  <a:pt x="1507252" y="3962853"/>
                  <a:pt x="1507252" y="3991611"/>
                </a:cubicBezTo>
                <a:cubicBezTo>
                  <a:pt x="1507252" y="4017739"/>
                  <a:pt x="1502322" y="4039636"/>
                  <a:pt x="1492462" y="4057302"/>
                </a:cubicBezTo>
                <a:cubicBezTo>
                  <a:pt x="1482602" y="4074968"/>
                  <a:pt x="1470278" y="4087375"/>
                  <a:pt x="1455488" y="4094523"/>
                </a:cubicBezTo>
                <a:cubicBezTo>
                  <a:pt x="1440698" y="4101671"/>
                  <a:pt x="1415227" y="4105246"/>
                  <a:pt x="1379074" y="4105246"/>
                </a:cubicBezTo>
                <a:lnTo>
                  <a:pt x="1339881" y="4105246"/>
                </a:lnTo>
                <a:lnTo>
                  <a:pt x="1339881" y="4241558"/>
                </a:lnTo>
                <a:lnTo>
                  <a:pt x="1280229" y="4241558"/>
                </a:lnTo>
                <a:close/>
                <a:moveTo>
                  <a:pt x="4021708" y="3874032"/>
                </a:moveTo>
                <a:cubicBezTo>
                  <a:pt x="4064106" y="3874032"/>
                  <a:pt x="4098656" y="3890218"/>
                  <a:pt x="4125360" y="3922592"/>
                </a:cubicBezTo>
                <a:cubicBezTo>
                  <a:pt x="4152064" y="3954965"/>
                  <a:pt x="4165416" y="4001060"/>
                  <a:pt x="4165416" y="4060876"/>
                </a:cubicBezTo>
                <a:cubicBezTo>
                  <a:pt x="4165416" y="4121350"/>
                  <a:pt x="4151282" y="4168595"/>
                  <a:pt x="4123018" y="4202612"/>
                </a:cubicBezTo>
                <a:cubicBezTo>
                  <a:pt x="4098204" y="4232684"/>
                  <a:pt x="4064516" y="4247721"/>
                  <a:pt x="4021954" y="4247721"/>
                </a:cubicBezTo>
                <a:cubicBezTo>
                  <a:pt x="3979064" y="4247721"/>
                  <a:pt x="3945212" y="4232849"/>
                  <a:pt x="3920398" y="4203105"/>
                </a:cubicBezTo>
                <a:cubicBezTo>
                  <a:pt x="3892132" y="4169088"/>
                  <a:pt x="3878000" y="4122418"/>
                  <a:pt x="3878000" y="4063095"/>
                </a:cubicBezTo>
                <a:cubicBezTo>
                  <a:pt x="3878000" y="4020040"/>
                  <a:pt x="3884368" y="3984586"/>
                  <a:pt x="3897104" y="3956731"/>
                </a:cubicBezTo>
                <a:cubicBezTo>
                  <a:pt x="3909840" y="3928877"/>
                  <a:pt x="3926478" y="3908131"/>
                  <a:pt x="3947020" y="3894491"/>
                </a:cubicBezTo>
                <a:cubicBezTo>
                  <a:pt x="3967560" y="3880852"/>
                  <a:pt x="3992456" y="3874032"/>
                  <a:pt x="4021708" y="3874032"/>
                </a:cubicBezTo>
                <a:close/>
                <a:moveTo>
                  <a:pt x="3585264" y="3874032"/>
                </a:moveTo>
                <a:cubicBezTo>
                  <a:pt x="3620102" y="3874032"/>
                  <a:pt x="3647300" y="3883481"/>
                  <a:pt x="3666856" y="3902379"/>
                </a:cubicBezTo>
                <a:cubicBezTo>
                  <a:pt x="3686410" y="3921277"/>
                  <a:pt x="3696764" y="3948309"/>
                  <a:pt x="3697914" y="3983476"/>
                </a:cubicBezTo>
                <a:lnTo>
                  <a:pt x="3638016" y="3986681"/>
                </a:lnTo>
                <a:cubicBezTo>
                  <a:pt x="3635386" y="3967290"/>
                  <a:pt x="3629716" y="3953732"/>
                  <a:pt x="3621006" y="3946009"/>
                </a:cubicBezTo>
                <a:cubicBezTo>
                  <a:pt x="3612296" y="3938285"/>
                  <a:pt x="3599890" y="3934423"/>
                  <a:pt x="3583786" y="3934423"/>
                </a:cubicBezTo>
                <a:cubicBezTo>
                  <a:pt x="3567682" y="3934423"/>
                  <a:pt x="3555274" y="3937782"/>
                  <a:pt x="3546564" y="3944499"/>
                </a:cubicBezTo>
                <a:cubicBezTo>
                  <a:pt x="3537856" y="3951216"/>
                  <a:pt x="3533500" y="3959571"/>
                  <a:pt x="3533500" y="3969565"/>
                </a:cubicBezTo>
                <a:cubicBezTo>
                  <a:pt x="3533500" y="3979394"/>
                  <a:pt x="3537454" y="3987667"/>
                  <a:pt x="3545360" y="3994384"/>
                </a:cubicBezTo>
                <a:cubicBezTo>
                  <a:pt x="3553264" y="4001101"/>
                  <a:pt x="3571430" y="4008487"/>
                  <a:pt x="3599854" y="4016542"/>
                </a:cubicBezTo>
                <a:cubicBezTo>
                  <a:pt x="3629922" y="4025256"/>
                  <a:pt x="3651648" y="4034420"/>
                  <a:pt x="3665032" y="4044032"/>
                </a:cubicBezTo>
                <a:cubicBezTo>
                  <a:pt x="3678416" y="4053644"/>
                  <a:pt x="3688638" y="4066048"/>
                  <a:pt x="3695700" y="4081245"/>
                </a:cubicBezTo>
                <a:cubicBezTo>
                  <a:pt x="3702764" y="4096442"/>
                  <a:pt x="3706294" y="4114885"/>
                  <a:pt x="3706294" y="4136574"/>
                </a:cubicBezTo>
                <a:cubicBezTo>
                  <a:pt x="3706294" y="4167953"/>
                  <a:pt x="3696640" y="4194323"/>
                  <a:pt x="3677332" y="4215682"/>
                </a:cubicBezTo>
                <a:cubicBezTo>
                  <a:pt x="3658022" y="4237041"/>
                  <a:pt x="3627826" y="4247721"/>
                  <a:pt x="3586744" y="4247721"/>
                </a:cubicBezTo>
                <a:cubicBezTo>
                  <a:pt x="3514110" y="4247721"/>
                  <a:pt x="3473684" y="4206391"/>
                  <a:pt x="3465468" y="4123733"/>
                </a:cubicBezTo>
                <a:lnTo>
                  <a:pt x="3523888" y="4116831"/>
                </a:lnTo>
                <a:cubicBezTo>
                  <a:pt x="3530460" y="4163008"/>
                  <a:pt x="3551988" y="4186096"/>
                  <a:pt x="3588470" y="4186096"/>
                </a:cubicBezTo>
                <a:cubicBezTo>
                  <a:pt x="3606546" y="4186096"/>
                  <a:pt x="3620760" y="4181374"/>
                  <a:pt x="3631112" y="4171929"/>
                </a:cubicBezTo>
                <a:cubicBezTo>
                  <a:pt x="3641466" y="4162484"/>
                  <a:pt x="3646642" y="4150779"/>
                  <a:pt x="3646642" y="4136816"/>
                </a:cubicBezTo>
                <a:cubicBezTo>
                  <a:pt x="3646642" y="4128605"/>
                  <a:pt x="3644834" y="4121625"/>
                  <a:pt x="3641220" y="4115876"/>
                </a:cubicBezTo>
                <a:cubicBezTo>
                  <a:pt x="3637604" y="4110127"/>
                  <a:pt x="3632100" y="4105404"/>
                  <a:pt x="3624704" y="4101708"/>
                </a:cubicBezTo>
                <a:cubicBezTo>
                  <a:pt x="3617310" y="4098012"/>
                  <a:pt x="3599398" y="4091817"/>
                  <a:pt x="3570968" y="4083123"/>
                </a:cubicBezTo>
                <a:cubicBezTo>
                  <a:pt x="3545496" y="4075414"/>
                  <a:pt x="3526844" y="4067045"/>
                  <a:pt x="3515014" y="4058015"/>
                </a:cubicBezTo>
                <a:cubicBezTo>
                  <a:pt x="3503182" y="4048984"/>
                  <a:pt x="3493774" y="4037121"/>
                  <a:pt x="3486790" y="4022425"/>
                </a:cubicBezTo>
                <a:cubicBezTo>
                  <a:pt x="3479806" y="4007729"/>
                  <a:pt x="3476314" y="3991925"/>
                  <a:pt x="3476314" y="3975015"/>
                </a:cubicBezTo>
                <a:cubicBezTo>
                  <a:pt x="3476314" y="3955310"/>
                  <a:pt x="3480792" y="3937577"/>
                  <a:pt x="3489748" y="3921814"/>
                </a:cubicBezTo>
                <a:cubicBezTo>
                  <a:pt x="3498704" y="3906051"/>
                  <a:pt x="3511070" y="3894146"/>
                  <a:pt x="3526844" y="3886101"/>
                </a:cubicBezTo>
                <a:cubicBezTo>
                  <a:pt x="3542620" y="3878055"/>
                  <a:pt x="3562094" y="3874032"/>
                  <a:pt x="3585264" y="3874032"/>
                </a:cubicBezTo>
                <a:close/>
                <a:moveTo>
                  <a:pt x="2390110" y="3874032"/>
                </a:moveTo>
                <a:cubicBezTo>
                  <a:pt x="2423335" y="3874032"/>
                  <a:pt x="2451133" y="3885371"/>
                  <a:pt x="2473502" y="3908048"/>
                </a:cubicBezTo>
                <a:cubicBezTo>
                  <a:pt x="2489458" y="3924153"/>
                  <a:pt x="2501137" y="3948063"/>
                  <a:pt x="2508540" y="3979779"/>
                </a:cubicBezTo>
                <a:lnTo>
                  <a:pt x="2449381" y="3997034"/>
                </a:lnTo>
                <a:cubicBezTo>
                  <a:pt x="2445593" y="3977478"/>
                  <a:pt x="2438062" y="3962483"/>
                  <a:pt x="2426786" y="3952048"/>
                </a:cubicBezTo>
                <a:cubicBezTo>
                  <a:pt x="2415510" y="3941613"/>
                  <a:pt x="2402216" y="3936395"/>
                  <a:pt x="2386905" y="3936395"/>
                </a:cubicBezTo>
                <a:cubicBezTo>
                  <a:pt x="2365008" y="3936395"/>
                  <a:pt x="2347145" y="3945927"/>
                  <a:pt x="2333317" y="3964989"/>
                </a:cubicBezTo>
                <a:cubicBezTo>
                  <a:pt x="2319489" y="3984051"/>
                  <a:pt x="2312575" y="4015521"/>
                  <a:pt x="2312575" y="4059397"/>
                </a:cubicBezTo>
                <a:cubicBezTo>
                  <a:pt x="2312575" y="4104917"/>
                  <a:pt x="2319312" y="4137290"/>
                  <a:pt x="2332788" y="4156517"/>
                </a:cubicBezTo>
                <a:cubicBezTo>
                  <a:pt x="2346263" y="4175744"/>
                  <a:pt x="2363764" y="4185357"/>
                  <a:pt x="2385292" y="4185357"/>
                </a:cubicBezTo>
                <a:cubicBezTo>
                  <a:pt x="2401067" y="4185357"/>
                  <a:pt x="2414707" y="4179236"/>
                  <a:pt x="2426210" y="4166993"/>
                </a:cubicBezTo>
                <a:cubicBezTo>
                  <a:pt x="2437713" y="4154750"/>
                  <a:pt x="2446012" y="4135318"/>
                  <a:pt x="2451106" y="4108697"/>
                </a:cubicBezTo>
                <a:lnTo>
                  <a:pt x="2509033" y="4131128"/>
                </a:lnTo>
                <a:cubicBezTo>
                  <a:pt x="2499994" y="4171553"/>
                  <a:pt x="2484958" y="4201092"/>
                  <a:pt x="2463924" y="4219743"/>
                </a:cubicBezTo>
                <a:cubicBezTo>
                  <a:pt x="2442890" y="4238395"/>
                  <a:pt x="2417007" y="4247721"/>
                  <a:pt x="2386278" y="4247721"/>
                </a:cubicBezTo>
                <a:cubicBezTo>
                  <a:pt x="2347660" y="4247721"/>
                  <a:pt x="2316354" y="4232849"/>
                  <a:pt x="2292362" y="4203105"/>
                </a:cubicBezTo>
                <a:cubicBezTo>
                  <a:pt x="2264755" y="4168760"/>
                  <a:pt x="2250951" y="4122418"/>
                  <a:pt x="2250951" y="4064081"/>
                </a:cubicBezTo>
                <a:cubicBezTo>
                  <a:pt x="2250951" y="4002457"/>
                  <a:pt x="2264850" y="3954225"/>
                  <a:pt x="2292647" y="3919387"/>
                </a:cubicBezTo>
                <a:cubicBezTo>
                  <a:pt x="2316827" y="3889150"/>
                  <a:pt x="2349315" y="3874032"/>
                  <a:pt x="2390110" y="3874032"/>
                </a:cubicBezTo>
                <a:close/>
                <a:moveTo>
                  <a:pt x="4782698" y="2283478"/>
                </a:moveTo>
                <a:lnTo>
                  <a:pt x="5293588" y="2283478"/>
                </a:lnTo>
                <a:lnTo>
                  <a:pt x="5293588" y="2430669"/>
                </a:lnTo>
                <a:lnTo>
                  <a:pt x="4883036" y="2430669"/>
                </a:lnTo>
                <a:lnTo>
                  <a:pt x="4828012" y="2768240"/>
                </a:lnTo>
                <a:cubicBezTo>
                  <a:pt x="4889066" y="2715486"/>
                  <a:pt x="4953824" y="2689109"/>
                  <a:pt x="5022284" y="2689109"/>
                </a:cubicBezTo>
                <a:cubicBezTo>
                  <a:pt x="5108440" y="2689109"/>
                  <a:pt x="5183326" y="2725800"/>
                  <a:pt x="5246942" y="2799181"/>
                </a:cubicBezTo>
                <a:cubicBezTo>
                  <a:pt x="5310558" y="2872563"/>
                  <a:pt x="5342366" y="2971501"/>
                  <a:pt x="5342366" y="3095997"/>
                </a:cubicBezTo>
                <a:cubicBezTo>
                  <a:pt x="5342366" y="3218781"/>
                  <a:pt x="5310560" y="3324004"/>
                  <a:pt x="5246948" y="3411666"/>
                </a:cubicBezTo>
                <a:cubicBezTo>
                  <a:pt x="5183336" y="3499328"/>
                  <a:pt x="5097904" y="3543159"/>
                  <a:pt x="4990648" y="3543159"/>
                </a:cubicBezTo>
                <a:cubicBezTo>
                  <a:pt x="4901648" y="3543159"/>
                  <a:pt x="4826484" y="3512209"/>
                  <a:pt x="4765154" y="3450309"/>
                </a:cubicBezTo>
                <a:cubicBezTo>
                  <a:pt x="4703824" y="3388409"/>
                  <a:pt x="4668882" y="3302690"/>
                  <a:pt x="4660324" y="3193153"/>
                </a:cubicBezTo>
                <a:lnTo>
                  <a:pt x="4792966" y="3179461"/>
                </a:lnTo>
                <a:cubicBezTo>
                  <a:pt x="4803236" y="3259332"/>
                  <a:pt x="4826484" y="3318807"/>
                  <a:pt x="4862712" y="3357887"/>
                </a:cubicBezTo>
                <a:cubicBezTo>
                  <a:pt x="4898938" y="3396967"/>
                  <a:pt x="4941014" y="3416507"/>
                  <a:pt x="4988936" y="3416507"/>
                </a:cubicBezTo>
                <a:cubicBezTo>
                  <a:pt x="5048840" y="3416507"/>
                  <a:pt x="5100470" y="3388939"/>
                  <a:pt x="5143828" y="3333805"/>
                </a:cubicBezTo>
                <a:cubicBezTo>
                  <a:pt x="5187188" y="3278671"/>
                  <a:pt x="5208868" y="3203400"/>
                  <a:pt x="5208868" y="3107991"/>
                </a:cubicBezTo>
                <a:cubicBezTo>
                  <a:pt x="5208868" y="3018288"/>
                  <a:pt x="5187900" y="2948726"/>
                  <a:pt x="5145968" y="2899306"/>
                </a:cubicBezTo>
                <a:cubicBezTo>
                  <a:pt x="5104036" y="2849885"/>
                  <a:pt x="5051406" y="2825175"/>
                  <a:pt x="4988080" y="2825175"/>
                </a:cubicBezTo>
                <a:cubicBezTo>
                  <a:pt x="4949856" y="2825175"/>
                  <a:pt x="4914056" y="2835899"/>
                  <a:pt x="4880682" y="2857346"/>
                </a:cubicBezTo>
                <a:cubicBezTo>
                  <a:pt x="4847308" y="2878794"/>
                  <a:pt x="4820922" y="2908679"/>
                  <a:pt x="4801524" y="2947001"/>
                </a:cubicBezTo>
                <a:lnTo>
                  <a:pt x="4682574" y="2928147"/>
                </a:lnTo>
                <a:close/>
                <a:moveTo>
                  <a:pt x="4253874" y="2262084"/>
                </a:moveTo>
                <a:lnTo>
                  <a:pt x="4336028" y="2262084"/>
                </a:lnTo>
                <a:lnTo>
                  <a:pt x="4336028" y="3521765"/>
                </a:lnTo>
                <a:lnTo>
                  <a:pt x="4209374" y="3521765"/>
                </a:lnTo>
                <a:lnTo>
                  <a:pt x="4209374" y="2540207"/>
                </a:lnTo>
                <a:cubicBezTo>
                  <a:pt x="4180278" y="2574437"/>
                  <a:pt x="4141198" y="2609381"/>
                  <a:pt x="4092136" y="2645037"/>
                </a:cubicBezTo>
                <a:cubicBezTo>
                  <a:pt x="4043072" y="2680694"/>
                  <a:pt x="3998002" y="2707651"/>
                  <a:pt x="3956924" y="2725907"/>
                </a:cubicBezTo>
                <a:lnTo>
                  <a:pt x="3956924" y="2577004"/>
                </a:lnTo>
                <a:cubicBezTo>
                  <a:pt x="4026526" y="2537069"/>
                  <a:pt x="4087998" y="2488290"/>
                  <a:pt x="4141342" y="2430669"/>
                </a:cubicBezTo>
                <a:cubicBezTo>
                  <a:pt x="4194684" y="2373048"/>
                  <a:pt x="4232194" y="2316853"/>
                  <a:pt x="4253874" y="2262084"/>
                </a:cubicBezTo>
                <a:close/>
                <a:moveTo>
                  <a:pt x="3383602" y="2262084"/>
                </a:moveTo>
                <a:cubicBezTo>
                  <a:pt x="3466896" y="2262084"/>
                  <a:pt x="3537638" y="2292871"/>
                  <a:pt x="3595830" y="2354446"/>
                </a:cubicBezTo>
                <a:cubicBezTo>
                  <a:pt x="3654022" y="2416021"/>
                  <a:pt x="3683118" y="2493559"/>
                  <a:pt x="3683118" y="2587060"/>
                </a:cubicBezTo>
                <a:cubicBezTo>
                  <a:pt x="3683118" y="2644066"/>
                  <a:pt x="3670780" y="2694520"/>
                  <a:pt x="3646106" y="2738422"/>
                </a:cubicBezTo>
                <a:cubicBezTo>
                  <a:pt x="3621432" y="2782325"/>
                  <a:pt x="3586974" y="2816818"/>
                  <a:pt x="3542732" y="2841903"/>
                </a:cubicBezTo>
                <a:cubicBezTo>
                  <a:pt x="3583632" y="2853304"/>
                  <a:pt x="3617432" y="2872117"/>
                  <a:pt x="3644134" y="2898343"/>
                </a:cubicBezTo>
                <a:cubicBezTo>
                  <a:pt x="3670836" y="2924568"/>
                  <a:pt x="3692424" y="2959632"/>
                  <a:pt x="3708898" y="3003535"/>
                </a:cubicBezTo>
                <a:cubicBezTo>
                  <a:pt x="3725372" y="3047437"/>
                  <a:pt x="3733608" y="3096470"/>
                  <a:pt x="3733608" y="3150632"/>
                </a:cubicBezTo>
                <a:cubicBezTo>
                  <a:pt x="3733608" y="3265794"/>
                  <a:pt x="3699662" y="3360006"/>
                  <a:pt x="3631772" y="3433267"/>
                </a:cubicBezTo>
                <a:cubicBezTo>
                  <a:pt x="3563882" y="3506529"/>
                  <a:pt x="3482584" y="3543159"/>
                  <a:pt x="3387880" y="3543159"/>
                </a:cubicBezTo>
                <a:cubicBezTo>
                  <a:pt x="3300022" y="3543159"/>
                  <a:pt x="3225570" y="3511211"/>
                  <a:pt x="3164526" y="3447314"/>
                </a:cubicBezTo>
                <a:cubicBezTo>
                  <a:pt x="3103482" y="3383417"/>
                  <a:pt x="3068681" y="3297556"/>
                  <a:pt x="3060124" y="3189730"/>
                </a:cubicBezTo>
                <a:lnTo>
                  <a:pt x="3185920" y="3169191"/>
                </a:lnTo>
                <a:cubicBezTo>
                  <a:pt x="3212218" y="3334068"/>
                  <a:pt x="3278820" y="3416507"/>
                  <a:pt x="3385728" y="3416507"/>
                </a:cubicBezTo>
                <a:cubicBezTo>
                  <a:pt x="3443464" y="3416507"/>
                  <a:pt x="3493486" y="3392075"/>
                  <a:pt x="3535794" y="3343212"/>
                </a:cubicBezTo>
                <a:cubicBezTo>
                  <a:pt x="3578100" y="3294349"/>
                  <a:pt x="3599254" y="3231060"/>
                  <a:pt x="3599254" y="3153346"/>
                </a:cubicBezTo>
                <a:cubicBezTo>
                  <a:pt x="3599254" y="3080197"/>
                  <a:pt x="3579856" y="3021334"/>
                  <a:pt x="3541062" y="2976759"/>
                </a:cubicBezTo>
                <a:cubicBezTo>
                  <a:pt x="3502268" y="2932183"/>
                  <a:pt x="3454630" y="2909896"/>
                  <a:pt x="3398150" y="2909896"/>
                </a:cubicBezTo>
                <a:cubicBezTo>
                  <a:pt x="3374188" y="2909896"/>
                  <a:pt x="3344522" y="2915601"/>
                  <a:pt x="3309150" y="2927011"/>
                </a:cubicBezTo>
                <a:lnTo>
                  <a:pt x="3323698" y="2791801"/>
                </a:lnTo>
                <a:lnTo>
                  <a:pt x="3343448" y="2793512"/>
                </a:lnTo>
                <a:cubicBezTo>
                  <a:pt x="3405874" y="2793512"/>
                  <a:pt x="3456556" y="2774440"/>
                  <a:pt x="3495492" y="2736296"/>
                </a:cubicBezTo>
                <a:cubicBezTo>
                  <a:pt x="3534430" y="2698153"/>
                  <a:pt x="3553898" y="2647199"/>
                  <a:pt x="3553898" y="2583436"/>
                </a:cubicBezTo>
                <a:cubicBezTo>
                  <a:pt x="3553898" y="2524798"/>
                  <a:pt x="3537598" y="2477689"/>
                  <a:pt x="3505000" y="2442108"/>
                </a:cubicBezTo>
                <a:cubicBezTo>
                  <a:pt x="3472400" y="2406527"/>
                  <a:pt x="3432656" y="2388737"/>
                  <a:pt x="3385768" y="2388737"/>
                </a:cubicBezTo>
                <a:cubicBezTo>
                  <a:pt x="3337158" y="2388737"/>
                  <a:pt x="3296124" y="2407421"/>
                  <a:pt x="3262664" y="2444789"/>
                </a:cubicBezTo>
                <a:cubicBezTo>
                  <a:pt x="3229206" y="2482157"/>
                  <a:pt x="3207904" y="2538780"/>
                  <a:pt x="3198756" y="2614658"/>
                </a:cubicBezTo>
                <a:lnTo>
                  <a:pt x="3072960" y="2587273"/>
                </a:lnTo>
                <a:cubicBezTo>
                  <a:pt x="3088934" y="2480018"/>
                  <a:pt x="3124876" y="2399006"/>
                  <a:pt x="3180786" y="2344237"/>
                </a:cubicBezTo>
                <a:cubicBezTo>
                  <a:pt x="3236696" y="2289468"/>
                  <a:pt x="3304300" y="2262084"/>
                  <a:pt x="3383602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6" y="2410987"/>
                  <a:pt x="2589020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4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4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6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8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0" y="1610668"/>
                </a:moveTo>
                <a:lnTo>
                  <a:pt x="3586640" y="1754454"/>
                </a:lnTo>
                <a:lnTo>
                  <a:pt x="3671980" y="1754454"/>
                </a:lnTo>
                <a:cubicBezTo>
                  <a:pt x="3698870" y="1754454"/>
                  <a:pt x="3718536" y="1748372"/>
                  <a:pt x="3730976" y="1736206"/>
                </a:cubicBezTo>
                <a:cubicBezTo>
                  <a:pt x="3743416" y="1724041"/>
                  <a:pt x="3749636" y="1705702"/>
                  <a:pt x="3749636" y="1681189"/>
                </a:cubicBezTo>
                <a:cubicBezTo>
                  <a:pt x="3749636" y="1665274"/>
                  <a:pt x="3746572" y="1651645"/>
                  <a:pt x="3740442" y="1640303"/>
                </a:cubicBezTo>
                <a:cubicBezTo>
                  <a:pt x="3734314" y="1628961"/>
                  <a:pt x="3726906" y="1621186"/>
                  <a:pt x="3718216" y="1616979"/>
                </a:cubicBezTo>
                <a:cubicBezTo>
                  <a:pt x="3709526" y="1612771"/>
                  <a:pt x="3693840" y="1610668"/>
                  <a:pt x="3671156" y="1610668"/>
                </a:cubicBezTo>
                <a:close/>
                <a:moveTo>
                  <a:pt x="4224816" y="1607649"/>
                </a:moveTo>
                <a:lnTo>
                  <a:pt x="4224816" y="1740734"/>
                </a:lnTo>
                <a:lnTo>
                  <a:pt x="4318660" y="1740734"/>
                </a:lnTo>
                <a:cubicBezTo>
                  <a:pt x="4339150" y="1740734"/>
                  <a:pt x="4354698" y="1738264"/>
                  <a:pt x="4365308" y="1733325"/>
                </a:cubicBezTo>
                <a:cubicBezTo>
                  <a:pt x="4375920" y="1728386"/>
                  <a:pt x="4384334" y="1720611"/>
                  <a:pt x="4390554" y="1710001"/>
                </a:cubicBezTo>
                <a:cubicBezTo>
                  <a:pt x="4396774" y="1699391"/>
                  <a:pt x="4399884" y="1687043"/>
                  <a:pt x="4399884" y="1672957"/>
                </a:cubicBezTo>
                <a:cubicBezTo>
                  <a:pt x="4399884" y="1652651"/>
                  <a:pt x="4393938" y="1636690"/>
                  <a:pt x="4382048" y="1625074"/>
                </a:cubicBezTo>
                <a:cubicBezTo>
                  <a:pt x="4370156" y="1613457"/>
                  <a:pt x="4352504" y="1607649"/>
                  <a:pt x="4329088" y="1607649"/>
                </a:cubicBezTo>
                <a:close/>
                <a:moveTo>
                  <a:pt x="3018300" y="1605454"/>
                </a:moveTo>
                <a:cubicBezTo>
                  <a:pt x="3014039" y="1631248"/>
                  <a:pt x="3008015" y="1656859"/>
                  <a:pt x="3000228" y="1682287"/>
                </a:cubicBezTo>
                <a:lnTo>
                  <a:pt x="2963532" y="1800279"/>
                </a:lnTo>
                <a:lnTo>
                  <a:pt x="3075899" y="1800279"/>
                </a:lnTo>
                <a:lnTo>
                  <a:pt x="3041616" y="1688872"/>
                </a:lnTo>
                <a:cubicBezTo>
                  <a:pt x="3031009" y="1654663"/>
                  <a:pt x="3023237" y="1626857"/>
                  <a:pt x="3018300" y="1605454"/>
                </a:cubicBezTo>
                <a:close/>
                <a:moveTo>
                  <a:pt x="4181186" y="1563196"/>
                </a:moveTo>
                <a:lnTo>
                  <a:pt x="4327442" y="1563196"/>
                </a:lnTo>
                <a:cubicBezTo>
                  <a:pt x="4357992" y="1563196"/>
                  <a:pt x="4380538" y="1566944"/>
                  <a:pt x="4395082" y="1574440"/>
                </a:cubicBezTo>
                <a:cubicBezTo>
                  <a:pt x="4409624" y="1581936"/>
                  <a:pt x="4421562" y="1594414"/>
                  <a:pt x="4430892" y="1611872"/>
                </a:cubicBezTo>
                <a:cubicBezTo>
                  <a:pt x="4440220" y="1629331"/>
                  <a:pt x="4444886" y="1649578"/>
                  <a:pt x="4444886" y="1672614"/>
                </a:cubicBezTo>
                <a:cubicBezTo>
                  <a:pt x="4444886" y="1702961"/>
                  <a:pt x="4436974" y="1727550"/>
                  <a:pt x="4421150" y="1746381"/>
                </a:cubicBezTo>
                <a:cubicBezTo>
                  <a:pt x="4405326" y="1765212"/>
                  <a:pt x="4382322" y="1777187"/>
                  <a:pt x="4352138" y="1782306"/>
                </a:cubicBezTo>
                <a:cubicBezTo>
                  <a:pt x="4364394" y="1789669"/>
                  <a:pt x="4373724" y="1797124"/>
                  <a:pt x="4380126" y="1804670"/>
                </a:cubicBezTo>
                <a:cubicBezTo>
                  <a:pt x="4393114" y="1820036"/>
                  <a:pt x="4404548" y="1837141"/>
                  <a:pt x="4414428" y="1855983"/>
                </a:cubicBezTo>
                <a:lnTo>
                  <a:pt x="4472052" y="1965469"/>
                </a:lnTo>
                <a:lnTo>
                  <a:pt x="4417172" y="1965469"/>
                </a:lnTo>
                <a:lnTo>
                  <a:pt x="4373180" y="1881824"/>
                </a:lnTo>
                <a:cubicBezTo>
                  <a:pt x="4356136" y="1849099"/>
                  <a:pt x="4343274" y="1827056"/>
                  <a:pt x="4334596" y="1815695"/>
                </a:cubicBezTo>
                <a:cubicBezTo>
                  <a:pt x="4325916" y="1804335"/>
                  <a:pt x="4317510" y="1796684"/>
                  <a:pt x="4309378" y="1792744"/>
                </a:cubicBezTo>
                <a:cubicBezTo>
                  <a:pt x="4301246" y="1788804"/>
                  <a:pt x="4289870" y="1786834"/>
                  <a:pt x="4275250" y="1786834"/>
                </a:cubicBezTo>
                <a:lnTo>
                  <a:pt x="4224816" y="1786834"/>
                </a:lnTo>
                <a:lnTo>
                  <a:pt x="4224816" y="1965469"/>
                </a:lnTo>
                <a:lnTo>
                  <a:pt x="4181186" y="1965469"/>
                </a:lnTo>
                <a:close/>
                <a:moveTo>
                  <a:pt x="3847810" y="1563196"/>
                </a:moveTo>
                <a:lnTo>
                  <a:pt x="3891440" y="1563196"/>
                </a:lnTo>
                <a:lnTo>
                  <a:pt x="3891440" y="1795340"/>
                </a:lnTo>
                <a:cubicBezTo>
                  <a:pt x="3891440" y="1831744"/>
                  <a:pt x="3894276" y="1858087"/>
                  <a:pt x="3899946" y="1874368"/>
                </a:cubicBezTo>
                <a:cubicBezTo>
                  <a:pt x="3905618" y="1890649"/>
                  <a:pt x="3914902" y="1903043"/>
                  <a:pt x="3927798" y="1911549"/>
                </a:cubicBezTo>
                <a:cubicBezTo>
                  <a:pt x="3940696" y="1920056"/>
                  <a:pt x="3956382" y="1924309"/>
                  <a:pt x="3974858" y="1924309"/>
                </a:cubicBezTo>
                <a:cubicBezTo>
                  <a:pt x="4005958" y="1924309"/>
                  <a:pt x="4028504" y="1915528"/>
                  <a:pt x="4042498" y="1897966"/>
                </a:cubicBezTo>
                <a:cubicBezTo>
                  <a:pt x="4056492" y="1880405"/>
                  <a:pt x="4063490" y="1846196"/>
                  <a:pt x="4063490" y="1795340"/>
                </a:cubicBezTo>
                <a:lnTo>
                  <a:pt x="4063490" y="1563196"/>
                </a:lnTo>
                <a:lnTo>
                  <a:pt x="4107120" y="1563196"/>
                </a:lnTo>
                <a:lnTo>
                  <a:pt x="4107120" y="1795614"/>
                </a:lnTo>
                <a:cubicBezTo>
                  <a:pt x="4107120" y="1834580"/>
                  <a:pt x="4103328" y="1866547"/>
                  <a:pt x="4095746" y="1891518"/>
                </a:cubicBezTo>
                <a:cubicBezTo>
                  <a:pt x="4088162" y="1916488"/>
                  <a:pt x="4074364" y="1936200"/>
                  <a:pt x="4054354" y="1950652"/>
                </a:cubicBezTo>
                <a:cubicBezTo>
                  <a:pt x="4034342" y="1965103"/>
                  <a:pt x="4008896" y="1972329"/>
                  <a:pt x="3978014" y="1972329"/>
                </a:cubicBezTo>
                <a:cubicBezTo>
                  <a:pt x="3934522" y="1972329"/>
                  <a:pt x="3901948" y="1959341"/>
                  <a:pt x="3880292" y="1933364"/>
                </a:cubicBezTo>
                <a:cubicBezTo>
                  <a:pt x="3858638" y="1907387"/>
                  <a:pt x="3847810" y="1861471"/>
                  <a:pt x="3847810" y="1795614"/>
                </a:cubicBezTo>
                <a:close/>
                <a:moveTo>
                  <a:pt x="3543010" y="1563196"/>
                </a:moveTo>
                <a:lnTo>
                  <a:pt x="3667314" y="1563196"/>
                </a:lnTo>
                <a:cubicBezTo>
                  <a:pt x="3696584" y="1563196"/>
                  <a:pt x="3718170" y="1565757"/>
                  <a:pt x="3732074" y="1570879"/>
                </a:cubicBezTo>
                <a:cubicBezTo>
                  <a:pt x="3751098" y="1577831"/>
                  <a:pt x="3766282" y="1590728"/>
                  <a:pt x="3777624" y="1609570"/>
                </a:cubicBezTo>
                <a:cubicBezTo>
                  <a:pt x="3788966" y="1628412"/>
                  <a:pt x="3794636" y="1651554"/>
                  <a:pt x="3794636" y="1678994"/>
                </a:cubicBezTo>
                <a:cubicBezTo>
                  <a:pt x="3794636" y="1715215"/>
                  <a:pt x="3785398" y="1744759"/>
                  <a:pt x="3766922" y="1767625"/>
                </a:cubicBezTo>
                <a:cubicBezTo>
                  <a:pt x="3748446" y="1790492"/>
                  <a:pt x="3716524" y="1801926"/>
                  <a:pt x="3671156" y="1801926"/>
                </a:cubicBezTo>
                <a:lnTo>
                  <a:pt x="3586640" y="1801926"/>
                </a:lnTo>
                <a:lnTo>
                  <a:pt x="3586640" y="1965469"/>
                </a:lnTo>
                <a:lnTo>
                  <a:pt x="3543010" y="1965469"/>
                </a:lnTo>
                <a:close/>
                <a:moveTo>
                  <a:pt x="3208538" y="1563196"/>
                </a:moveTo>
                <a:lnTo>
                  <a:pt x="3253266" y="1563196"/>
                </a:lnTo>
                <a:lnTo>
                  <a:pt x="3426688" y="1879659"/>
                </a:lnTo>
                <a:lnTo>
                  <a:pt x="3426688" y="1563196"/>
                </a:lnTo>
                <a:lnTo>
                  <a:pt x="3468396" y="1563196"/>
                </a:lnTo>
                <a:lnTo>
                  <a:pt x="3468396" y="1965469"/>
                </a:lnTo>
                <a:lnTo>
                  <a:pt x="3423668" y="1965469"/>
                </a:lnTo>
                <a:lnTo>
                  <a:pt x="3250522" y="1648947"/>
                </a:lnTo>
                <a:lnTo>
                  <a:pt x="3250522" y="1965469"/>
                </a:lnTo>
                <a:lnTo>
                  <a:pt x="3208538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8" y="1563196"/>
                </a:lnTo>
                <a:lnTo>
                  <a:pt x="3042774" y="1563196"/>
                </a:lnTo>
                <a:lnTo>
                  <a:pt x="3177866" y="1965469"/>
                </a:lnTo>
                <a:lnTo>
                  <a:pt x="3127920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6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6" y="1965469"/>
                </a:lnTo>
                <a:lnTo>
                  <a:pt x="2284776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8" y="320412"/>
                </a:moveTo>
                <a:lnTo>
                  <a:pt x="3129018" y="322217"/>
                </a:lnTo>
                <a:lnTo>
                  <a:pt x="3104420" y="371950"/>
                </a:lnTo>
                <a:cubicBezTo>
                  <a:pt x="3060563" y="474591"/>
                  <a:pt x="3033709" y="612560"/>
                  <a:pt x="3033710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51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51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2" y="5615218"/>
                </a:lnTo>
                <a:lnTo>
                  <a:pt x="3033711" y="5636522"/>
                </a:lnTo>
                <a:cubicBezTo>
                  <a:pt x="3033710" y="5788239"/>
                  <a:pt x="3060563" y="5926208"/>
                  <a:pt x="3104420" y="6028847"/>
                </a:cubicBezTo>
                <a:lnTo>
                  <a:pt x="3129018" y="6078583"/>
                </a:lnTo>
                <a:lnTo>
                  <a:pt x="3200398" y="6080388"/>
                </a:lnTo>
                <a:lnTo>
                  <a:pt x="3271776" y="6078583"/>
                </a:lnTo>
                <a:lnTo>
                  <a:pt x="3296374" y="6028848"/>
                </a:lnTo>
                <a:cubicBezTo>
                  <a:pt x="3340232" y="5926207"/>
                  <a:pt x="3367084" y="5788240"/>
                  <a:pt x="3367084" y="5636523"/>
                </a:cubicBezTo>
                <a:lnTo>
                  <a:pt x="3365584" y="5615219"/>
                </a:lnTo>
                <a:lnTo>
                  <a:pt x="3448154" y="5611049"/>
                </a:lnTo>
                <a:lnTo>
                  <a:pt x="3478484" y="5606421"/>
                </a:lnTo>
                <a:lnTo>
                  <a:pt x="3533498" y="5601509"/>
                </a:lnTo>
                <a:lnTo>
                  <a:pt x="3571808" y="5594255"/>
                </a:lnTo>
                <a:lnTo>
                  <a:pt x="3571780" y="5594130"/>
                </a:lnTo>
                <a:lnTo>
                  <a:pt x="3584912" y="5592675"/>
                </a:lnTo>
                <a:lnTo>
                  <a:pt x="3625234" y="5584024"/>
                </a:lnTo>
                <a:lnTo>
                  <a:pt x="3666244" y="5577765"/>
                </a:lnTo>
                <a:lnTo>
                  <a:pt x="3669908" y="5596659"/>
                </a:lnTo>
                <a:cubicBezTo>
                  <a:pt x="3709174" y="5743205"/>
                  <a:pt x="3770822" y="5869522"/>
                  <a:pt x="3839750" y="5957315"/>
                </a:cubicBezTo>
                <a:lnTo>
                  <a:pt x="3876382" y="5998989"/>
                </a:lnTo>
                <a:lnTo>
                  <a:pt x="3945796" y="5982258"/>
                </a:lnTo>
                <a:lnTo>
                  <a:pt x="4014274" y="5962039"/>
                </a:lnTo>
                <a:lnTo>
                  <a:pt x="4025162" y="5907633"/>
                </a:lnTo>
                <a:cubicBezTo>
                  <a:pt x="4040962" y="5797140"/>
                  <a:pt x="4031188" y="5656922"/>
                  <a:pt x="3991922" y="5510374"/>
                </a:cubicBezTo>
                <a:lnTo>
                  <a:pt x="3985270" y="5491086"/>
                </a:lnTo>
                <a:lnTo>
                  <a:pt x="4017550" y="5479272"/>
                </a:lnTo>
                <a:lnTo>
                  <a:pt x="4051376" y="5468352"/>
                </a:lnTo>
                <a:lnTo>
                  <a:pt x="4051376" y="5468351"/>
                </a:lnTo>
                <a:lnTo>
                  <a:pt x="4037296" y="5472896"/>
                </a:lnTo>
                <a:lnTo>
                  <a:pt x="4062508" y="5462818"/>
                </a:lnTo>
                <a:lnTo>
                  <a:pt x="4143604" y="5433136"/>
                </a:lnTo>
                <a:lnTo>
                  <a:pt x="4176980" y="5417057"/>
                </a:lnTo>
                <a:lnTo>
                  <a:pt x="4192506" y="5410852"/>
                </a:lnTo>
                <a:lnTo>
                  <a:pt x="4190976" y="5411634"/>
                </a:lnTo>
                <a:lnTo>
                  <a:pt x="4178668" y="5416439"/>
                </a:lnTo>
                <a:lnTo>
                  <a:pt x="4178670" y="5416442"/>
                </a:lnTo>
                <a:lnTo>
                  <a:pt x="4190976" y="5411639"/>
                </a:lnTo>
                <a:lnTo>
                  <a:pt x="4234804" y="5389202"/>
                </a:lnTo>
                <a:lnTo>
                  <a:pt x="4264944" y="5374684"/>
                </a:lnTo>
                <a:lnTo>
                  <a:pt x="4274106" y="5393488"/>
                </a:lnTo>
                <a:cubicBezTo>
                  <a:pt x="4349964" y="5524879"/>
                  <a:pt x="4442202" y="5630938"/>
                  <a:pt x="4531504" y="5697898"/>
                </a:cubicBezTo>
                <a:lnTo>
                  <a:pt x="4577674" y="5728671"/>
                </a:lnTo>
                <a:lnTo>
                  <a:pt x="4640392" y="5694544"/>
                </a:lnTo>
                <a:lnTo>
                  <a:pt x="4701306" y="5657292"/>
                </a:lnTo>
                <a:lnTo>
                  <a:pt x="4697742" y="5601921"/>
                </a:lnTo>
                <a:cubicBezTo>
                  <a:pt x="4684404" y="5491102"/>
                  <a:pt x="4638672" y="5358192"/>
                  <a:pt x="4562816" y="5226803"/>
                </a:cubicBezTo>
                <a:lnTo>
                  <a:pt x="4552426" y="5211415"/>
                </a:lnTo>
                <a:lnTo>
                  <a:pt x="4555212" y="5209722"/>
                </a:lnTo>
                <a:lnTo>
                  <a:pt x="4593550" y="5181053"/>
                </a:lnTo>
                <a:lnTo>
                  <a:pt x="4618016" y="5165232"/>
                </a:lnTo>
                <a:lnTo>
                  <a:pt x="4618394" y="5164987"/>
                </a:lnTo>
                <a:lnTo>
                  <a:pt x="4620098" y="5163886"/>
                </a:lnTo>
                <a:lnTo>
                  <a:pt x="4630414" y="5155629"/>
                </a:lnTo>
                <a:lnTo>
                  <a:pt x="4620098" y="5163885"/>
                </a:lnTo>
                <a:lnTo>
                  <a:pt x="4618394" y="5164987"/>
                </a:lnTo>
                <a:lnTo>
                  <a:pt x="4618018" y="5165230"/>
                </a:lnTo>
                <a:lnTo>
                  <a:pt x="4680698" y="5115885"/>
                </a:lnTo>
                <a:lnTo>
                  <a:pt x="4741754" y="5070228"/>
                </a:lnTo>
                <a:lnTo>
                  <a:pt x="4791428" y="5025082"/>
                </a:lnTo>
                <a:lnTo>
                  <a:pt x="4805136" y="5040865"/>
                </a:lnTo>
                <a:cubicBezTo>
                  <a:pt x="4912414" y="5148144"/>
                  <a:pt x="5028962" y="5226715"/>
                  <a:pt x="5132548" y="5268282"/>
                </a:cubicBezTo>
                <a:lnTo>
                  <a:pt x="5185112" y="5286057"/>
                </a:lnTo>
                <a:lnTo>
                  <a:pt x="5236862" y="5236858"/>
                </a:lnTo>
                <a:lnTo>
                  <a:pt x="5286056" y="5185110"/>
                </a:lnTo>
                <a:lnTo>
                  <a:pt x="5268282" y="5132550"/>
                </a:lnTo>
                <a:cubicBezTo>
                  <a:pt x="5226718" y="5028960"/>
                  <a:pt x="5148146" y="4912414"/>
                  <a:pt x="5040866" y="4805134"/>
                </a:cubicBezTo>
                <a:lnTo>
                  <a:pt x="5025082" y="4791427"/>
                </a:lnTo>
                <a:lnTo>
                  <a:pt x="5070228" y="4741755"/>
                </a:lnTo>
                <a:lnTo>
                  <a:pt x="5076750" y="4733033"/>
                </a:lnTo>
                <a:lnTo>
                  <a:pt x="5076756" y="4733027"/>
                </a:lnTo>
                <a:lnTo>
                  <a:pt x="5076754" y="4733029"/>
                </a:lnTo>
                <a:lnTo>
                  <a:pt x="5077666" y="4732020"/>
                </a:lnTo>
                <a:lnTo>
                  <a:pt x="5079912" y="4729535"/>
                </a:lnTo>
                <a:lnTo>
                  <a:pt x="5087740" y="4718891"/>
                </a:lnTo>
                <a:lnTo>
                  <a:pt x="5088260" y="4719370"/>
                </a:lnTo>
                <a:lnTo>
                  <a:pt x="5088946" y="4720003"/>
                </a:lnTo>
                <a:lnTo>
                  <a:pt x="5088946" y="4720002"/>
                </a:lnTo>
                <a:lnTo>
                  <a:pt x="5088260" y="4719370"/>
                </a:lnTo>
                <a:lnTo>
                  <a:pt x="5087740" y="4718890"/>
                </a:lnTo>
                <a:lnTo>
                  <a:pt x="5087740" y="4718891"/>
                </a:lnTo>
                <a:lnTo>
                  <a:pt x="5087738" y="4718889"/>
                </a:lnTo>
                <a:lnTo>
                  <a:pt x="5079912" y="4729534"/>
                </a:lnTo>
                <a:lnTo>
                  <a:pt x="5077666" y="4732020"/>
                </a:lnTo>
                <a:lnTo>
                  <a:pt x="5076756" y="4733027"/>
                </a:lnTo>
                <a:lnTo>
                  <a:pt x="5084866" y="4722179"/>
                </a:lnTo>
                <a:lnTo>
                  <a:pt x="5112846" y="4689674"/>
                </a:lnTo>
                <a:lnTo>
                  <a:pt x="5170328" y="4607892"/>
                </a:lnTo>
                <a:lnTo>
                  <a:pt x="5181058" y="4593545"/>
                </a:lnTo>
                <a:lnTo>
                  <a:pt x="5163884" y="4620101"/>
                </a:lnTo>
                <a:lnTo>
                  <a:pt x="5155628" y="4630416"/>
                </a:lnTo>
                <a:lnTo>
                  <a:pt x="5155628" y="4630417"/>
                </a:lnTo>
                <a:lnTo>
                  <a:pt x="5163884" y="4620101"/>
                </a:lnTo>
                <a:lnTo>
                  <a:pt x="5181064" y="4593537"/>
                </a:lnTo>
                <a:lnTo>
                  <a:pt x="5209722" y="4555211"/>
                </a:lnTo>
                <a:lnTo>
                  <a:pt x="5211414" y="4552427"/>
                </a:lnTo>
                <a:lnTo>
                  <a:pt x="5226802" y="4562819"/>
                </a:lnTo>
                <a:cubicBezTo>
                  <a:pt x="5358192" y="4638677"/>
                  <a:pt x="5491104" y="4684405"/>
                  <a:pt x="5601922" y="4697745"/>
                </a:cubicBezTo>
                <a:lnTo>
                  <a:pt x="5657292" y="4701310"/>
                </a:lnTo>
                <a:lnTo>
                  <a:pt x="5694544" y="4640395"/>
                </a:lnTo>
                <a:lnTo>
                  <a:pt x="5728670" y="4577678"/>
                </a:lnTo>
                <a:lnTo>
                  <a:pt x="5697898" y="4531507"/>
                </a:lnTo>
                <a:cubicBezTo>
                  <a:pt x="5630938" y="4442206"/>
                  <a:pt x="5524880" y="4349967"/>
                  <a:pt x="5393490" y="4274108"/>
                </a:cubicBezTo>
                <a:lnTo>
                  <a:pt x="5374682" y="4264946"/>
                </a:lnTo>
                <a:lnTo>
                  <a:pt x="5389186" y="4234839"/>
                </a:lnTo>
                <a:lnTo>
                  <a:pt x="5410438" y="4193324"/>
                </a:lnTo>
                <a:lnTo>
                  <a:pt x="5410468" y="4193263"/>
                </a:lnTo>
                <a:lnTo>
                  <a:pt x="5393242" y="4226911"/>
                </a:lnTo>
                <a:lnTo>
                  <a:pt x="5395658" y="4221404"/>
                </a:lnTo>
                <a:lnTo>
                  <a:pt x="5433136" y="4143603"/>
                </a:lnTo>
                <a:lnTo>
                  <a:pt x="5450116" y="4097213"/>
                </a:lnTo>
                <a:lnTo>
                  <a:pt x="5459522" y="4075762"/>
                </a:lnTo>
                <a:lnTo>
                  <a:pt x="5459122" y="4075638"/>
                </a:lnTo>
                <a:lnTo>
                  <a:pt x="5464428" y="4063537"/>
                </a:lnTo>
                <a:lnTo>
                  <a:pt x="5479284" y="4017518"/>
                </a:lnTo>
                <a:lnTo>
                  <a:pt x="5491086" y="3985268"/>
                </a:lnTo>
                <a:lnTo>
                  <a:pt x="5510376" y="3991922"/>
                </a:lnTo>
                <a:cubicBezTo>
                  <a:pt x="5656922" y="4031189"/>
                  <a:pt x="5797140" y="4040959"/>
                  <a:pt x="5907634" y="4025162"/>
                </a:cubicBezTo>
                <a:lnTo>
                  <a:pt x="5962040" y="4014274"/>
                </a:lnTo>
                <a:lnTo>
                  <a:pt x="5982258" y="3945794"/>
                </a:lnTo>
                <a:lnTo>
                  <a:pt x="5998988" y="3876381"/>
                </a:lnTo>
                <a:lnTo>
                  <a:pt x="5957316" y="3839749"/>
                </a:lnTo>
                <a:cubicBezTo>
                  <a:pt x="5869524" y="3770820"/>
                  <a:pt x="5743206" y="3709174"/>
                  <a:pt x="5596660" y="3669907"/>
                </a:cubicBezTo>
                <a:lnTo>
                  <a:pt x="5577766" y="3666244"/>
                </a:lnTo>
                <a:lnTo>
                  <a:pt x="5584022" y="3625242"/>
                </a:lnTo>
                <a:lnTo>
                  <a:pt x="5592674" y="3584913"/>
                </a:lnTo>
                <a:lnTo>
                  <a:pt x="5594130" y="3571780"/>
                </a:lnTo>
                <a:lnTo>
                  <a:pt x="5595022" y="3571981"/>
                </a:lnTo>
                <a:lnTo>
                  <a:pt x="5595020" y="3571980"/>
                </a:lnTo>
                <a:lnTo>
                  <a:pt x="5594434" y="3571848"/>
                </a:lnTo>
                <a:lnTo>
                  <a:pt x="5600432" y="3517727"/>
                </a:lnTo>
                <a:lnTo>
                  <a:pt x="5611050" y="3448154"/>
                </a:lnTo>
                <a:lnTo>
                  <a:pt x="5615218" y="3365584"/>
                </a:lnTo>
                <a:lnTo>
                  <a:pt x="5636524" y="3367084"/>
                </a:lnTo>
                <a:cubicBezTo>
                  <a:pt x="5788240" y="3367084"/>
                  <a:pt x="5926208" y="3340231"/>
                  <a:pt x="6028848" y="3296374"/>
                </a:cubicBezTo>
                <a:lnTo>
                  <a:pt x="6078584" y="3271776"/>
                </a:lnTo>
                <a:lnTo>
                  <a:pt x="6080390" y="3200396"/>
                </a:lnTo>
                <a:lnTo>
                  <a:pt x="6078584" y="3129020"/>
                </a:lnTo>
                <a:lnTo>
                  <a:pt x="6028848" y="3104421"/>
                </a:lnTo>
                <a:cubicBezTo>
                  <a:pt x="5926210" y="3060564"/>
                  <a:pt x="5788240" y="3033712"/>
                  <a:pt x="5636524" y="3033712"/>
                </a:cubicBezTo>
                <a:lnTo>
                  <a:pt x="5615218" y="3035211"/>
                </a:lnTo>
                <a:lnTo>
                  <a:pt x="5611050" y="2952646"/>
                </a:lnTo>
                <a:lnTo>
                  <a:pt x="5605348" y="2915284"/>
                </a:lnTo>
                <a:lnTo>
                  <a:pt x="5601084" y="2867547"/>
                </a:lnTo>
                <a:lnTo>
                  <a:pt x="5585502" y="2785252"/>
                </a:lnTo>
                <a:lnTo>
                  <a:pt x="5584026" y="2775578"/>
                </a:lnTo>
                <a:lnTo>
                  <a:pt x="5592674" y="2815887"/>
                </a:lnTo>
                <a:lnTo>
                  <a:pt x="5592674" y="2815885"/>
                </a:lnTo>
                <a:lnTo>
                  <a:pt x="5584026" y="2775575"/>
                </a:lnTo>
                <a:lnTo>
                  <a:pt x="5577766" y="2734553"/>
                </a:lnTo>
                <a:lnTo>
                  <a:pt x="5596658" y="2730890"/>
                </a:lnTo>
                <a:cubicBezTo>
                  <a:pt x="5743204" y="2691623"/>
                  <a:pt x="5869522" y="2629977"/>
                  <a:pt x="5957314" y="2561050"/>
                </a:cubicBezTo>
                <a:lnTo>
                  <a:pt x="5998988" y="2524417"/>
                </a:lnTo>
                <a:lnTo>
                  <a:pt x="5982256" y="2455001"/>
                </a:lnTo>
                <a:lnTo>
                  <a:pt x="5962040" y="2386522"/>
                </a:lnTo>
                <a:lnTo>
                  <a:pt x="5907632" y="2375634"/>
                </a:lnTo>
                <a:cubicBezTo>
                  <a:pt x="5797140" y="2359837"/>
                  <a:pt x="5656920" y="2369608"/>
                  <a:pt x="5510376" y="2408875"/>
                </a:cubicBezTo>
                <a:lnTo>
                  <a:pt x="5491086" y="2415527"/>
                </a:lnTo>
                <a:lnTo>
                  <a:pt x="5479282" y="2383279"/>
                </a:lnTo>
                <a:lnTo>
                  <a:pt x="5475102" y="2370329"/>
                </a:lnTo>
                <a:lnTo>
                  <a:pt x="5468478" y="2353758"/>
                </a:lnTo>
                <a:lnTo>
                  <a:pt x="5433136" y="2257197"/>
                </a:lnTo>
                <a:lnTo>
                  <a:pt x="5413990" y="2217451"/>
                </a:lnTo>
                <a:lnTo>
                  <a:pt x="5408456" y="2203606"/>
                </a:lnTo>
                <a:lnTo>
                  <a:pt x="5389220" y="2166033"/>
                </a:lnTo>
                <a:lnTo>
                  <a:pt x="5374682" y="2135854"/>
                </a:lnTo>
                <a:lnTo>
                  <a:pt x="5393488" y="2126692"/>
                </a:lnTo>
                <a:cubicBezTo>
                  <a:pt x="5524878" y="2050835"/>
                  <a:pt x="5630936" y="1958594"/>
                  <a:pt x="5697896" y="1869292"/>
                </a:cubicBezTo>
                <a:lnTo>
                  <a:pt x="5728670" y="1823122"/>
                </a:lnTo>
                <a:lnTo>
                  <a:pt x="5694542" y="1760403"/>
                </a:lnTo>
                <a:lnTo>
                  <a:pt x="5657290" y="1699489"/>
                </a:lnTo>
                <a:lnTo>
                  <a:pt x="5601920" y="1703055"/>
                </a:lnTo>
                <a:cubicBezTo>
                  <a:pt x="5491102" y="1716392"/>
                  <a:pt x="5358190" y="1762123"/>
                  <a:pt x="5226800" y="1837981"/>
                </a:cubicBezTo>
                <a:lnTo>
                  <a:pt x="5211412" y="1848371"/>
                </a:lnTo>
                <a:lnTo>
                  <a:pt x="5209722" y="1845589"/>
                </a:lnTo>
                <a:lnTo>
                  <a:pt x="5181064" y="1807263"/>
                </a:lnTo>
                <a:lnTo>
                  <a:pt x="5168092" y="1787205"/>
                </a:lnTo>
                <a:lnTo>
                  <a:pt x="5127656" y="1735845"/>
                </a:lnTo>
                <a:lnTo>
                  <a:pt x="5070228" y="1659046"/>
                </a:lnTo>
                <a:lnTo>
                  <a:pt x="5025082" y="1609372"/>
                </a:lnTo>
                <a:lnTo>
                  <a:pt x="5040866" y="1595667"/>
                </a:lnTo>
                <a:cubicBezTo>
                  <a:pt x="5148144" y="1488388"/>
                  <a:pt x="5226716" y="1371840"/>
                  <a:pt x="5268280" y="1268253"/>
                </a:cubicBezTo>
                <a:lnTo>
                  <a:pt x="5286056" y="1215690"/>
                </a:lnTo>
                <a:lnTo>
                  <a:pt x="5236858" y="1163941"/>
                </a:lnTo>
                <a:lnTo>
                  <a:pt x="5185112" y="1114746"/>
                </a:lnTo>
                <a:lnTo>
                  <a:pt x="5132550" y="1132520"/>
                </a:lnTo>
                <a:cubicBezTo>
                  <a:pt x="5028960" y="1174084"/>
                  <a:pt x="4912414" y="1252657"/>
                  <a:pt x="4805134" y="1359937"/>
                </a:cubicBezTo>
                <a:lnTo>
                  <a:pt x="4791428" y="1375719"/>
                </a:lnTo>
                <a:lnTo>
                  <a:pt x="4741754" y="1330572"/>
                </a:lnTo>
                <a:lnTo>
                  <a:pt x="4716718" y="1311852"/>
                </a:lnTo>
                <a:lnTo>
                  <a:pt x="4689246" y="1288203"/>
                </a:lnTo>
                <a:lnTo>
                  <a:pt x="4620094" y="1239597"/>
                </a:lnTo>
                <a:lnTo>
                  <a:pt x="4555212" y="1191078"/>
                </a:lnTo>
                <a:lnTo>
                  <a:pt x="4552426" y="1189386"/>
                </a:lnTo>
                <a:lnTo>
                  <a:pt x="4562816" y="1173999"/>
                </a:lnTo>
                <a:cubicBezTo>
                  <a:pt x="4638674" y="1042610"/>
                  <a:pt x="4684404" y="909700"/>
                  <a:pt x="4697742" y="798881"/>
                </a:cubicBezTo>
                <a:lnTo>
                  <a:pt x="4701308" y="743509"/>
                </a:lnTo>
                <a:lnTo>
                  <a:pt x="4640392" y="706257"/>
                </a:lnTo>
                <a:lnTo>
                  <a:pt x="4577676" y="672131"/>
                </a:lnTo>
                <a:lnTo>
                  <a:pt x="4531504" y="702904"/>
                </a:lnTo>
                <a:cubicBezTo>
                  <a:pt x="4442202" y="769864"/>
                  <a:pt x="4349964" y="875922"/>
                  <a:pt x="4274104" y="1007313"/>
                </a:cubicBezTo>
                <a:lnTo>
                  <a:pt x="4264946" y="1026118"/>
                </a:lnTo>
                <a:lnTo>
                  <a:pt x="4234730" y="1011563"/>
                </a:lnTo>
                <a:lnTo>
                  <a:pt x="4232818" y="1010583"/>
                </a:lnTo>
                <a:lnTo>
                  <a:pt x="4231480" y="1009997"/>
                </a:lnTo>
                <a:lnTo>
                  <a:pt x="4143604" y="967664"/>
                </a:lnTo>
                <a:lnTo>
                  <a:pt x="4091228" y="948495"/>
                </a:lnTo>
                <a:lnTo>
                  <a:pt x="4075644" y="941661"/>
                </a:lnTo>
                <a:lnTo>
                  <a:pt x="4075638" y="941681"/>
                </a:lnTo>
                <a:lnTo>
                  <a:pt x="4063538" y="936376"/>
                </a:lnTo>
                <a:lnTo>
                  <a:pt x="4017594" y="921545"/>
                </a:lnTo>
                <a:lnTo>
                  <a:pt x="3985270" y="909714"/>
                </a:lnTo>
                <a:lnTo>
                  <a:pt x="3991922" y="890428"/>
                </a:lnTo>
                <a:cubicBezTo>
                  <a:pt x="4031190" y="743880"/>
                  <a:pt x="4040960" y="603661"/>
                  <a:pt x="4025162" y="493169"/>
                </a:cubicBezTo>
                <a:lnTo>
                  <a:pt x="4014276" y="438762"/>
                </a:lnTo>
                <a:lnTo>
                  <a:pt x="3945794" y="418544"/>
                </a:lnTo>
                <a:lnTo>
                  <a:pt x="3876382" y="401812"/>
                </a:lnTo>
                <a:lnTo>
                  <a:pt x="3839748" y="443487"/>
                </a:lnTo>
                <a:cubicBezTo>
                  <a:pt x="3770820" y="531278"/>
                  <a:pt x="3709174" y="657597"/>
                  <a:pt x="3669908" y="804142"/>
                </a:cubicBezTo>
                <a:lnTo>
                  <a:pt x="3666244" y="823035"/>
                </a:lnTo>
                <a:lnTo>
                  <a:pt x="3625206" y="816772"/>
                </a:lnTo>
                <a:lnTo>
                  <a:pt x="3584914" y="808128"/>
                </a:lnTo>
                <a:lnTo>
                  <a:pt x="3571780" y="806671"/>
                </a:lnTo>
                <a:lnTo>
                  <a:pt x="3572002" y="805688"/>
                </a:lnTo>
                <a:lnTo>
                  <a:pt x="3572002" y="805687"/>
                </a:lnTo>
                <a:lnTo>
                  <a:pt x="3571784" y="806651"/>
                </a:lnTo>
                <a:lnTo>
                  <a:pt x="3524734" y="801438"/>
                </a:lnTo>
                <a:lnTo>
                  <a:pt x="3448154" y="789751"/>
                </a:lnTo>
                <a:lnTo>
                  <a:pt x="3365584" y="785581"/>
                </a:lnTo>
                <a:lnTo>
                  <a:pt x="3367084" y="764276"/>
                </a:lnTo>
                <a:cubicBezTo>
                  <a:pt x="3367084" y="612560"/>
                  <a:pt x="3340232" y="474591"/>
                  <a:pt x="3296374" y="371951"/>
                </a:cubicBezTo>
                <a:lnTo>
                  <a:pt x="3271776" y="322217"/>
                </a:lnTo>
                <a:close/>
                <a:moveTo>
                  <a:pt x="3200398" y="228971"/>
                </a:moveTo>
                <a:lnTo>
                  <a:pt x="3296614" y="231404"/>
                </a:lnTo>
                <a:lnTo>
                  <a:pt x="3296616" y="231404"/>
                </a:lnTo>
                <a:lnTo>
                  <a:pt x="3297744" y="231433"/>
                </a:lnTo>
                <a:lnTo>
                  <a:pt x="3299556" y="233404"/>
                </a:lnTo>
                <a:lnTo>
                  <a:pt x="3302356" y="235310"/>
                </a:lnTo>
                <a:lnTo>
                  <a:pt x="3313634" y="248727"/>
                </a:lnTo>
                <a:lnTo>
                  <a:pt x="3336220" y="273308"/>
                </a:lnTo>
                <a:lnTo>
                  <a:pt x="3340356" y="280516"/>
                </a:lnTo>
                <a:lnTo>
                  <a:pt x="3346850" y="288241"/>
                </a:lnTo>
                <a:lnTo>
                  <a:pt x="3367508" y="325595"/>
                </a:lnTo>
                <a:lnTo>
                  <a:pt x="3366164" y="325492"/>
                </a:lnTo>
                <a:lnTo>
                  <a:pt x="3387824" y="363240"/>
                </a:lnTo>
                <a:cubicBezTo>
                  <a:pt x="3422400" y="440849"/>
                  <a:pt x="3447024" y="539850"/>
                  <a:pt x="3457174" y="650333"/>
                </a:cubicBezTo>
                <a:lnTo>
                  <a:pt x="3459528" y="702320"/>
                </a:lnTo>
                <a:lnTo>
                  <a:pt x="3597524" y="717608"/>
                </a:lnTo>
                <a:lnTo>
                  <a:pt x="3596686" y="720250"/>
                </a:lnTo>
                <a:lnTo>
                  <a:pt x="3596686" y="720251"/>
                </a:lnTo>
                <a:lnTo>
                  <a:pt x="3597524" y="717608"/>
                </a:lnTo>
                <a:lnTo>
                  <a:pt x="3597524" y="717608"/>
                </a:lnTo>
                <a:lnTo>
                  <a:pt x="3612376" y="670765"/>
                </a:lnTo>
                <a:cubicBezTo>
                  <a:pt x="3650778" y="566673"/>
                  <a:pt x="3700186" y="477419"/>
                  <a:pt x="3753670" y="411403"/>
                </a:cubicBezTo>
                <a:lnTo>
                  <a:pt x="3784360" y="380548"/>
                </a:lnTo>
                <a:lnTo>
                  <a:pt x="3783036" y="380299"/>
                </a:lnTo>
                <a:lnTo>
                  <a:pt x="3812658" y="349565"/>
                </a:lnTo>
                <a:lnTo>
                  <a:pt x="3820930" y="343784"/>
                </a:lnTo>
                <a:lnTo>
                  <a:pt x="3826790" y="337892"/>
                </a:lnTo>
                <a:lnTo>
                  <a:pt x="3854970" y="319994"/>
                </a:lnTo>
                <a:lnTo>
                  <a:pt x="3869336" y="309954"/>
                </a:lnTo>
                <a:lnTo>
                  <a:pt x="3872534" y="308839"/>
                </a:lnTo>
                <a:lnTo>
                  <a:pt x="3874794" y="307402"/>
                </a:lnTo>
                <a:lnTo>
                  <a:pt x="3875892" y="307668"/>
                </a:lnTo>
                <a:lnTo>
                  <a:pt x="3875892" y="307666"/>
                </a:lnTo>
                <a:lnTo>
                  <a:pt x="3969460" y="330220"/>
                </a:lnTo>
                <a:lnTo>
                  <a:pt x="3969462" y="330220"/>
                </a:lnTo>
                <a:lnTo>
                  <a:pt x="3974988" y="331852"/>
                </a:lnTo>
                <a:lnTo>
                  <a:pt x="4061768" y="357471"/>
                </a:lnTo>
                <a:lnTo>
                  <a:pt x="4062854" y="357793"/>
                </a:lnTo>
                <a:lnTo>
                  <a:pt x="4064094" y="360170"/>
                </a:lnTo>
                <a:lnTo>
                  <a:pt x="4066304" y="362731"/>
                </a:lnTo>
                <a:lnTo>
                  <a:pt x="4073714" y="378584"/>
                </a:lnTo>
                <a:lnTo>
                  <a:pt x="4089182" y="408199"/>
                </a:lnTo>
                <a:lnTo>
                  <a:pt x="4091316" y="416243"/>
                </a:lnTo>
                <a:lnTo>
                  <a:pt x="4095582" y="425373"/>
                </a:lnTo>
                <a:lnTo>
                  <a:pt x="4105868" y="466802"/>
                </a:lnTo>
                <a:lnTo>
                  <a:pt x="4104598" y="466358"/>
                </a:lnTo>
                <a:lnTo>
                  <a:pt x="4115750" y="508423"/>
                </a:lnTo>
                <a:cubicBezTo>
                  <a:pt x="4129062" y="592336"/>
                  <a:pt x="4127224" y="694336"/>
                  <a:pt x="4108434" y="803682"/>
                </a:cubicBezTo>
                <a:lnTo>
                  <a:pt x="4097534" y="853225"/>
                </a:lnTo>
                <a:lnTo>
                  <a:pt x="4097496" y="853399"/>
                </a:lnTo>
                <a:lnTo>
                  <a:pt x="4097496" y="853399"/>
                </a:lnTo>
                <a:lnTo>
                  <a:pt x="4097534" y="853225"/>
                </a:lnTo>
                <a:lnTo>
                  <a:pt x="4097876" y="851677"/>
                </a:lnTo>
                <a:lnTo>
                  <a:pt x="4225026" y="907433"/>
                </a:lnTo>
                <a:lnTo>
                  <a:pt x="4253056" y="863589"/>
                </a:lnTo>
                <a:cubicBezTo>
                  <a:pt x="4317090" y="772983"/>
                  <a:pt x="4387914" y="699558"/>
                  <a:pt x="4456662" y="649635"/>
                </a:cubicBezTo>
                <a:lnTo>
                  <a:pt x="4494294" y="627775"/>
                </a:lnTo>
                <a:lnTo>
                  <a:pt x="4493080" y="627192"/>
                </a:lnTo>
                <a:lnTo>
                  <a:pt x="4529648" y="605169"/>
                </a:lnTo>
                <a:lnTo>
                  <a:pt x="4539132" y="601727"/>
                </a:lnTo>
                <a:lnTo>
                  <a:pt x="4546318" y="597552"/>
                </a:lnTo>
                <a:lnTo>
                  <a:pt x="4578170" y="587557"/>
                </a:lnTo>
                <a:lnTo>
                  <a:pt x="4594644" y="581578"/>
                </a:lnTo>
                <a:lnTo>
                  <a:pt x="4598022" y="581329"/>
                </a:lnTo>
                <a:lnTo>
                  <a:pt x="4600578" y="580527"/>
                </a:lnTo>
                <a:lnTo>
                  <a:pt x="4601568" y="581066"/>
                </a:lnTo>
                <a:lnTo>
                  <a:pt x="4601570" y="581066"/>
                </a:lnTo>
                <a:lnTo>
                  <a:pt x="4686112" y="627068"/>
                </a:lnTo>
                <a:lnTo>
                  <a:pt x="4686114" y="627067"/>
                </a:lnTo>
                <a:lnTo>
                  <a:pt x="4691030" y="630074"/>
                </a:lnTo>
                <a:lnTo>
                  <a:pt x="4768222" y="677282"/>
                </a:lnTo>
                <a:lnTo>
                  <a:pt x="4769186" y="677873"/>
                </a:lnTo>
                <a:lnTo>
                  <a:pt x="4769770" y="680491"/>
                </a:lnTo>
                <a:lnTo>
                  <a:pt x="4771242" y="683537"/>
                </a:lnTo>
                <a:lnTo>
                  <a:pt x="4774296" y="700768"/>
                </a:lnTo>
                <a:lnTo>
                  <a:pt x="4781572" y="733377"/>
                </a:lnTo>
                <a:lnTo>
                  <a:pt x="4781550" y="741699"/>
                </a:lnTo>
                <a:lnTo>
                  <a:pt x="4783308" y="751623"/>
                </a:lnTo>
                <a:lnTo>
                  <a:pt x="4782520" y="794301"/>
                </a:lnTo>
                <a:lnTo>
                  <a:pt x="4781410" y="793541"/>
                </a:lnTo>
                <a:lnTo>
                  <a:pt x="4781294" y="837061"/>
                </a:lnTo>
                <a:cubicBezTo>
                  <a:pt x="4772434" y="921561"/>
                  <a:pt x="4744260" y="1019611"/>
                  <a:pt x="4697810" y="1120368"/>
                </a:cubicBezTo>
                <a:lnTo>
                  <a:pt x="4674176" y="1165946"/>
                </a:lnTo>
                <a:lnTo>
                  <a:pt x="4745432" y="1216032"/>
                </a:lnTo>
                <a:lnTo>
                  <a:pt x="4784642" y="1249784"/>
                </a:lnTo>
                <a:lnTo>
                  <a:pt x="4822002" y="1215662"/>
                </a:lnTo>
                <a:cubicBezTo>
                  <a:pt x="4907302" y="1144717"/>
                  <a:pt x="4994718" y="1092124"/>
                  <a:pt x="5074044" y="1061696"/>
                </a:cubicBezTo>
                <a:lnTo>
                  <a:pt x="5116050" y="1050319"/>
                </a:lnTo>
                <a:lnTo>
                  <a:pt x="5115028" y="1049442"/>
                </a:lnTo>
                <a:lnTo>
                  <a:pt x="5156050" y="1037636"/>
                </a:lnTo>
                <a:lnTo>
                  <a:pt x="5166104" y="1036764"/>
                </a:lnTo>
                <a:lnTo>
                  <a:pt x="5174124" y="1034593"/>
                </a:lnTo>
                <a:lnTo>
                  <a:pt x="5207478" y="1033182"/>
                </a:lnTo>
                <a:lnTo>
                  <a:pt x="5224940" y="1031671"/>
                </a:lnTo>
                <a:lnTo>
                  <a:pt x="5228266" y="1032303"/>
                </a:lnTo>
                <a:lnTo>
                  <a:pt x="5230942" y="1032189"/>
                </a:lnTo>
                <a:lnTo>
                  <a:pt x="5231760" y="1032968"/>
                </a:lnTo>
                <a:lnTo>
                  <a:pt x="5231760" y="1032968"/>
                </a:lnTo>
                <a:lnTo>
                  <a:pt x="5301518" y="1099283"/>
                </a:lnTo>
                <a:lnTo>
                  <a:pt x="5301518" y="1099284"/>
                </a:lnTo>
                <a:lnTo>
                  <a:pt x="5305488" y="1103461"/>
                </a:lnTo>
                <a:lnTo>
                  <a:pt x="5367832" y="1169039"/>
                </a:lnTo>
                <a:lnTo>
                  <a:pt x="5368610" y="1169859"/>
                </a:lnTo>
                <a:lnTo>
                  <a:pt x="5368496" y="1172537"/>
                </a:lnTo>
                <a:lnTo>
                  <a:pt x="5369130" y="1175861"/>
                </a:lnTo>
                <a:lnTo>
                  <a:pt x="5367620" y="1193294"/>
                </a:lnTo>
                <a:lnTo>
                  <a:pt x="5366208" y="1226676"/>
                </a:lnTo>
                <a:lnTo>
                  <a:pt x="5364034" y="1234708"/>
                </a:lnTo>
                <a:lnTo>
                  <a:pt x="5363164" y="1244749"/>
                </a:lnTo>
                <a:lnTo>
                  <a:pt x="5351358" y="1285770"/>
                </a:lnTo>
                <a:lnTo>
                  <a:pt x="5350482" y="1284749"/>
                </a:lnTo>
                <a:lnTo>
                  <a:pt x="5339106" y="1326757"/>
                </a:lnTo>
                <a:cubicBezTo>
                  <a:pt x="5308678" y="1406083"/>
                  <a:pt x="5256086" y="1493499"/>
                  <a:pt x="5185140" y="1578800"/>
                </a:cubicBezTo>
                <a:lnTo>
                  <a:pt x="5150300" y="1616944"/>
                </a:lnTo>
                <a:lnTo>
                  <a:pt x="5150300" y="1616944"/>
                </a:lnTo>
                <a:lnTo>
                  <a:pt x="5149452" y="1617874"/>
                </a:lnTo>
                <a:lnTo>
                  <a:pt x="5147870" y="1619605"/>
                </a:lnTo>
                <a:lnTo>
                  <a:pt x="5147870" y="1619606"/>
                </a:lnTo>
                <a:lnTo>
                  <a:pt x="5149452" y="1617874"/>
                </a:lnTo>
                <a:lnTo>
                  <a:pt x="5150300" y="1616944"/>
                </a:lnTo>
                <a:lnTo>
                  <a:pt x="5236126" y="1725962"/>
                </a:lnTo>
                <a:lnTo>
                  <a:pt x="5280434" y="1702988"/>
                </a:lnTo>
                <a:cubicBezTo>
                  <a:pt x="5381190" y="1656541"/>
                  <a:pt x="5479240" y="1628367"/>
                  <a:pt x="5563738" y="1619506"/>
                </a:cubicBezTo>
                <a:lnTo>
                  <a:pt x="5607258" y="1619389"/>
                </a:lnTo>
                <a:lnTo>
                  <a:pt x="5606498" y="1618277"/>
                </a:lnTo>
                <a:lnTo>
                  <a:pt x="5649178" y="1617491"/>
                </a:lnTo>
                <a:lnTo>
                  <a:pt x="5659112" y="1619251"/>
                </a:lnTo>
                <a:lnTo>
                  <a:pt x="5667424" y="1619229"/>
                </a:lnTo>
                <a:lnTo>
                  <a:pt x="5700004" y="1626499"/>
                </a:lnTo>
                <a:lnTo>
                  <a:pt x="5717262" y="1629559"/>
                </a:lnTo>
                <a:lnTo>
                  <a:pt x="5720312" y="1631030"/>
                </a:lnTo>
                <a:lnTo>
                  <a:pt x="5722926" y="1631614"/>
                </a:lnTo>
                <a:lnTo>
                  <a:pt x="5723514" y="1632577"/>
                </a:lnTo>
                <a:lnTo>
                  <a:pt x="5723516" y="1632578"/>
                </a:lnTo>
                <a:lnTo>
                  <a:pt x="5773730" y="1714682"/>
                </a:lnTo>
                <a:lnTo>
                  <a:pt x="5776486" y="1719745"/>
                </a:lnTo>
                <a:lnTo>
                  <a:pt x="5819732" y="1799225"/>
                </a:lnTo>
                <a:lnTo>
                  <a:pt x="5820272" y="1800218"/>
                </a:lnTo>
                <a:lnTo>
                  <a:pt x="5819470" y="1802777"/>
                </a:lnTo>
                <a:lnTo>
                  <a:pt x="5819220" y="1806150"/>
                </a:lnTo>
                <a:lnTo>
                  <a:pt x="5813250" y="1822599"/>
                </a:lnTo>
                <a:lnTo>
                  <a:pt x="5803246" y="1854480"/>
                </a:lnTo>
                <a:lnTo>
                  <a:pt x="5799068" y="1861675"/>
                </a:lnTo>
                <a:lnTo>
                  <a:pt x="5795628" y="1871148"/>
                </a:lnTo>
                <a:lnTo>
                  <a:pt x="5773608" y="1907716"/>
                </a:lnTo>
                <a:lnTo>
                  <a:pt x="5773024" y="1906503"/>
                </a:lnTo>
                <a:lnTo>
                  <a:pt x="5751164" y="1944134"/>
                </a:lnTo>
                <a:cubicBezTo>
                  <a:pt x="5701242" y="2012882"/>
                  <a:pt x="5627818" y="2083709"/>
                  <a:pt x="5537212" y="2147741"/>
                </a:cubicBezTo>
                <a:lnTo>
                  <a:pt x="5495222" y="2174587"/>
                </a:lnTo>
                <a:lnTo>
                  <a:pt x="5546734" y="2303448"/>
                </a:lnTo>
                <a:lnTo>
                  <a:pt x="5544408" y="2303960"/>
                </a:lnTo>
                <a:lnTo>
                  <a:pt x="5544408" y="2303961"/>
                </a:lnTo>
                <a:lnTo>
                  <a:pt x="5597120" y="2292365"/>
                </a:lnTo>
                <a:cubicBezTo>
                  <a:pt x="5706466" y="2273574"/>
                  <a:pt x="5808466" y="2271736"/>
                  <a:pt x="5892378" y="2285047"/>
                </a:cubicBezTo>
                <a:lnTo>
                  <a:pt x="5934444" y="2296199"/>
                </a:lnTo>
                <a:lnTo>
                  <a:pt x="5933998" y="2294927"/>
                </a:lnTo>
                <a:lnTo>
                  <a:pt x="5975428" y="2305213"/>
                </a:lnTo>
                <a:lnTo>
                  <a:pt x="5984568" y="2309486"/>
                </a:lnTo>
                <a:lnTo>
                  <a:pt x="5992602" y="2311615"/>
                </a:lnTo>
                <a:lnTo>
                  <a:pt x="6022192" y="2327070"/>
                </a:lnTo>
                <a:lnTo>
                  <a:pt x="6038070" y="2334492"/>
                </a:lnTo>
                <a:lnTo>
                  <a:pt x="6040634" y="2336703"/>
                </a:lnTo>
                <a:lnTo>
                  <a:pt x="6043008" y="2337943"/>
                </a:lnTo>
                <a:lnTo>
                  <a:pt x="6043328" y="2339025"/>
                </a:lnTo>
                <a:lnTo>
                  <a:pt x="6043328" y="2339026"/>
                </a:lnTo>
                <a:lnTo>
                  <a:pt x="6070582" y="2431334"/>
                </a:lnTo>
                <a:lnTo>
                  <a:pt x="6070582" y="2431335"/>
                </a:lnTo>
                <a:lnTo>
                  <a:pt x="6071932" y="2436939"/>
                </a:lnTo>
                <a:lnTo>
                  <a:pt x="6093134" y="2524902"/>
                </a:lnTo>
                <a:lnTo>
                  <a:pt x="6093398" y="2526003"/>
                </a:lnTo>
                <a:lnTo>
                  <a:pt x="6091960" y="2528267"/>
                </a:lnTo>
                <a:lnTo>
                  <a:pt x="6090848" y="2531460"/>
                </a:lnTo>
                <a:lnTo>
                  <a:pt x="6080822" y="2545803"/>
                </a:lnTo>
                <a:lnTo>
                  <a:pt x="6062910" y="2574008"/>
                </a:lnTo>
                <a:lnTo>
                  <a:pt x="6057010" y="2579877"/>
                </a:lnTo>
                <a:lnTo>
                  <a:pt x="6051236" y="2588136"/>
                </a:lnTo>
                <a:lnTo>
                  <a:pt x="6020500" y="2617759"/>
                </a:lnTo>
                <a:lnTo>
                  <a:pt x="6020252" y="2616437"/>
                </a:lnTo>
                <a:lnTo>
                  <a:pt x="5989396" y="2647128"/>
                </a:lnTo>
                <a:cubicBezTo>
                  <a:pt x="5923382" y="2700615"/>
                  <a:pt x="5834128" y="2750020"/>
                  <a:pt x="5730038" y="2788422"/>
                </a:cubicBezTo>
                <a:lnTo>
                  <a:pt x="5681964" y="2803664"/>
                </a:lnTo>
                <a:lnTo>
                  <a:pt x="5691680" y="2854976"/>
                </a:lnTo>
                <a:lnTo>
                  <a:pt x="5699388" y="2941307"/>
                </a:lnTo>
                <a:lnTo>
                  <a:pt x="5750468" y="2943620"/>
                </a:lnTo>
                <a:cubicBezTo>
                  <a:pt x="5860952" y="2953770"/>
                  <a:pt x="5959952" y="2978395"/>
                  <a:pt x="6037560" y="3012972"/>
                </a:cubicBezTo>
                <a:lnTo>
                  <a:pt x="6075308" y="3034630"/>
                </a:lnTo>
                <a:lnTo>
                  <a:pt x="6075204" y="3033288"/>
                </a:lnTo>
                <a:lnTo>
                  <a:pt x="6112558" y="3053946"/>
                </a:lnTo>
                <a:lnTo>
                  <a:pt x="6120284" y="3060437"/>
                </a:lnTo>
                <a:lnTo>
                  <a:pt x="6127492" y="3064575"/>
                </a:lnTo>
                <a:lnTo>
                  <a:pt x="6152074" y="3087161"/>
                </a:lnTo>
                <a:lnTo>
                  <a:pt x="6165490" y="3098440"/>
                </a:lnTo>
                <a:lnTo>
                  <a:pt x="6167396" y="3101240"/>
                </a:lnTo>
                <a:lnTo>
                  <a:pt x="6169366" y="3103052"/>
                </a:lnTo>
                <a:lnTo>
                  <a:pt x="6169396" y="3104178"/>
                </a:lnTo>
                <a:lnTo>
                  <a:pt x="6169396" y="3104180"/>
                </a:lnTo>
                <a:lnTo>
                  <a:pt x="6171830" y="3200396"/>
                </a:lnTo>
                <a:lnTo>
                  <a:pt x="6171828" y="3200396"/>
                </a:lnTo>
                <a:lnTo>
                  <a:pt x="6171682" y="3206158"/>
                </a:lnTo>
                <a:lnTo>
                  <a:pt x="6169396" y="3296612"/>
                </a:lnTo>
                <a:lnTo>
                  <a:pt x="6169368" y="3297743"/>
                </a:lnTo>
                <a:lnTo>
                  <a:pt x="6167392" y="3299556"/>
                </a:lnTo>
                <a:lnTo>
                  <a:pt x="6165490" y="3302354"/>
                </a:lnTo>
                <a:lnTo>
                  <a:pt x="6152094" y="3313614"/>
                </a:lnTo>
                <a:lnTo>
                  <a:pt x="6127492" y="3336221"/>
                </a:lnTo>
                <a:lnTo>
                  <a:pt x="6120274" y="3340362"/>
                </a:lnTo>
                <a:lnTo>
                  <a:pt x="6112560" y="3346847"/>
                </a:lnTo>
                <a:lnTo>
                  <a:pt x="6075206" y="3367504"/>
                </a:lnTo>
                <a:lnTo>
                  <a:pt x="6075308" y="3366164"/>
                </a:lnTo>
                <a:lnTo>
                  <a:pt x="6037560" y="3387823"/>
                </a:lnTo>
                <a:cubicBezTo>
                  <a:pt x="5959952" y="3422399"/>
                  <a:pt x="5860952" y="3447023"/>
                  <a:pt x="5750468" y="3457174"/>
                </a:cubicBezTo>
                <a:lnTo>
                  <a:pt x="5698778" y="3459515"/>
                </a:lnTo>
                <a:lnTo>
                  <a:pt x="5683476" y="3597613"/>
                </a:lnTo>
                <a:lnTo>
                  <a:pt x="5681018" y="3596833"/>
                </a:lnTo>
                <a:lnTo>
                  <a:pt x="5681018" y="3596834"/>
                </a:lnTo>
                <a:lnTo>
                  <a:pt x="5730038" y="3612377"/>
                </a:lnTo>
                <a:cubicBezTo>
                  <a:pt x="5834130" y="3650778"/>
                  <a:pt x="5923384" y="3700186"/>
                  <a:pt x="5989398" y="3753670"/>
                </a:cubicBezTo>
                <a:lnTo>
                  <a:pt x="6020252" y="3784360"/>
                </a:lnTo>
                <a:lnTo>
                  <a:pt x="6020502" y="3783037"/>
                </a:lnTo>
                <a:lnTo>
                  <a:pt x="6051238" y="3812659"/>
                </a:lnTo>
                <a:lnTo>
                  <a:pt x="6057018" y="3820930"/>
                </a:lnTo>
                <a:lnTo>
                  <a:pt x="6062910" y="3826791"/>
                </a:lnTo>
                <a:lnTo>
                  <a:pt x="6080808" y="3854970"/>
                </a:lnTo>
                <a:lnTo>
                  <a:pt x="6090848" y="3869336"/>
                </a:lnTo>
                <a:lnTo>
                  <a:pt x="6091964" y="3872534"/>
                </a:lnTo>
                <a:lnTo>
                  <a:pt x="6093400" y="3874795"/>
                </a:lnTo>
                <a:lnTo>
                  <a:pt x="6093136" y="3875891"/>
                </a:lnTo>
                <a:lnTo>
                  <a:pt x="6093136" y="3875893"/>
                </a:lnTo>
                <a:lnTo>
                  <a:pt x="6070584" y="3969461"/>
                </a:lnTo>
                <a:lnTo>
                  <a:pt x="6070582" y="3969462"/>
                </a:lnTo>
                <a:lnTo>
                  <a:pt x="6068950" y="3974988"/>
                </a:lnTo>
                <a:lnTo>
                  <a:pt x="6043330" y="4061768"/>
                </a:lnTo>
                <a:lnTo>
                  <a:pt x="6043010" y="4062853"/>
                </a:lnTo>
                <a:lnTo>
                  <a:pt x="6040632" y="4064094"/>
                </a:lnTo>
                <a:lnTo>
                  <a:pt x="6038070" y="4066304"/>
                </a:lnTo>
                <a:lnTo>
                  <a:pt x="6022218" y="4073713"/>
                </a:lnTo>
                <a:lnTo>
                  <a:pt x="5992602" y="4089182"/>
                </a:lnTo>
                <a:lnTo>
                  <a:pt x="5984558" y="4091315"/>
                </a:lnTo>
                <a:lnTo>
                  <a:pt x="5975430" y="4095581"/>
                </a:lnTo>
                <a:lnTo>
                  <a:pt x="5934000" y="4105868"/>
                </a:lnTo>
                <a:lnTo>
                  <a:pt x="5934446" y="4104598"/>
                </a:lnTo>
                <a:lnTo>
                  <a:pt x="5892380" y="4115750"/>
                </a:lnTo>
                <a:cubicBezTo>
                  <a:pt x="5808466" y="4129062"/>
                  <a:pt x="5706466" y="4127223"/>
                  <a:pt x="5597118" y="4108433"/>
                </a:cubicBezTo>
                <a:lnTo>
                  <a:pt x="5549520" y="4097961"/>
                </a:lnTo>
                <a:lnTo>
                  <a:pt x="5493706" y="4225243"/>
                </a:lnTo>
                <a:lnTo>
                  <a:pt x="5537214" y="4253058"/>
                </a:lnTo>
                <a:cubicBezTo>
                  <a:pt x="5627818" y="4317092"/>
                  <a:pt x="5701244" y="4387918"/>
                  <a:pt x="5751166" y="4456665"/>
                </a:cubicBezTo>
                <a:lnTo>
                  <a:pt x="5773028" y="4494295"/>
                </a:lnTo>
                <a:lnTo>
                  <a:pt x="5773612" y="4493081"/>
                </a:lnTo>
                <a:lnTo>
                  <a:pt x="5795632" y="4529649"/>
                </a:lnTo>
                <a:lnTo>
                  <a:pt x="5799074" y="4539135"/>
                </a:lnTo>
                <a:lnTo>
                  <a:pt x="5803250" y="4546320"/>
                </a:lnTo>
                <a:lnTo>
                  <a:pt x="5813244" y="4578172"/>
                </a:lnTo>
                <a:lnTo>
                  <a:pt x="5819224" y="4594647"/>
                </a:lnTo>
                <a:lnTo>
                  <a:pt x="5819474" y="4598025"/>
                </a:lnTo>
                <a:lnTo>
                  <a:pt x="5820276" y="4600580"/>
                </a:lnTo>
                <a:lnTo>
                  <a:pt x="5819736" y="4601570"/>
                </a:lnTo>
                <a:lnTo>
                  <a:pt x="5819736" y="4601571"/>
                </a:lnTo>
                <a:lnTo>
                  <a:pt x="5773734" y="4686115"/>
                </a:lnTo>
                <a:lnTo>
                  <a:pt x="5770728" y="4691032"/>
                </a:lnTo>
                <a:lnTo>
                  <a:pt x="5723520" y="4768224"/>
                </a:lnTo>
                <a:lnTo>
                  <a:pt x="5722928" y="4769190"/>
                </a:lnTo>
                <a:lnTo>
                  <a:pt x="5720310" y="4769773"/>
                </a:lnTo>
                <a:lnTo>
                  <a:pt x="5717266" y="4771244"/>
                </a:lnTo>
                <a:lnTo>
                  <a:pt x="5700036" y="4774297"/>
                </a:lnTo>
                <a:lnTo>
                  <a:pt x="5667424" y="4781575"/>
                </a:lnTo>
                <a:lnTo>
                  <a:pt x="5659102" y="4781552"/>
                </a:lnTo>
                <a:lnTo>
                  <a:pt x="5649180" y="4783311"/>
                </a:lnTo>
                <a:lnTo>
                  <a:pt x="5606500" y="4782524"/>
                </a:lnTo>
                <a:lnTo>
                  <a:pt x="5607260" y="4781414"/>
                </a:lnTo>
                <a:lnTo>
                  <a:pt x="5563740" y="4781297"/>
                </a:lnTo>
                <a:cubicBezTo>
                  <a:pt x="5479242" y="4772436"/>
                  <a:pt x="5381192" y="4744261"/>
                  <a:pt x="5280434" y="4697811"/>
                </a:cubicBezTo>
                <a:lnTo>
                  <a:pt x="5235254" y="4674385"/>
                </a:lnTo>
                <a:lnTo>
                  <a:pt x="5185018" y="4745859"/>
                </a:lnTo>
                <a:lnTo>
                  <a:pt x="5151336" y="4784989"/>
                </a:lnTo>
                <a:lnTo>
                  <a:pt x="5185140" y="4822001"/>
                </a:lnTo>
                <a:cubicBezTo>
                  <a:pt x="5256086" y="4907303"/>
                  <a:pt x="5308678" y="4994718"/>
                  <a:pt x="5339108" y="5074045"/>
                </a:cubicBezTo>
                <a:lnTo>
                  <a:pt x="5350482" y="5116051"/>
                </a:lnTo>
                <a:lnTo>
                  <a:pt x="5351360" y="5115029"/>
                </a:lnTo>
                <a:lnTo>
                  <a:pt x="5363166" y="5156050"/>
                </a:lnTo>
                <a:lnTo>
                  <a:pt x="5364038" y="5166103"/>
                </a:lnTo>
                <a:lnTo>
                  <a:pt x="5366210" y="5174124"/>
                </a:lnTo>
                <a:lnTo>
                  <a:pt x="5367618" y="5207477"/>
                </a:lnTo>
                <a:lnTo>
                  <a:pt x="5369132" y="5224939"/>
                </a:lnTo>
                <a:lnTo>
                  <a:pt x="5368500" y="5228267"/>
                </a:lnTo>
                <a:lnTo>
                  <a:pt x="5368612" y="5230941"/>
                </a:lnTo>
                <a:lnTo>
                  <a:pt x="5367834" y="5231759"/>
                </a:lnTo>
                <a:lnTo>
                  <a:pt x="5367834" y="5231761"/>
                </a:lnTo>
                <a:lnTo>
                  <a:pt x="5301520" y="5301516"/>
                </a:lnTo>
                <a:lnTo>
                  <a:pt x="5301518" y="5301518"/>
                </a:lnTo>
                <a:lnTo>
                  <a:pt x="5297342" y="5305489"/>
                </a:lnTo>
                <a:lnTo>
                  <a:pt x="5231762" y="5367830"/>
                </a:lnTo>
                <a:lnTo>
                  <a:pt x="5230944" y="5368610"/>
                </a:lnTo>
                <a:lnTo>
                  <a:pt x="5228264" y="5368496"/>
                </a:lnTo>
                <a:lnTo>
                  <a:pt x="5224942" y="5369130"/>
                </a:lnTo>
                <a:lnTo>
                  <a:pt x="5207508" y="5367620"/>
                </a:lnTo>
                <a:lnTo>
                  <a:pt x="5174126" y="5366208"/>
                </a:lnTo>
                <a:lnTo>
                  <a:pt x="5166092" y="5364033"/>
                </a:lnTo>
                <a:lnTo>
                  <a:pt x="5156054" y="5363162"/>
                </a:lnTo>
                <a:lnTo>
                  <a:pt x="5115032" y="5351357"/>
                </a:lnTo>
                <a:lnTo>
                  <a:pt x="5116052" y="5350480"/>
                </a:lnTo>
                <a:lnTo>
                  <a:pt x="5074046" y="5339105"/>
                </a:lnTo>
                <a:cubicBezTo>
                  <a:pt x="4994720" y="5308676"/>
                  <a:pt x="4907302" y="5256086"/>
                  <a:pt x="4822002" y="5185139"/>
                </a:cubicBezTo>
                <a:lnTo>
                  <a:pt x="4784224" y="5150634"/>
                </a:lnTo>
                <a:lnTo>
                  <a:pt x="4675064" y="5236566"/>
                </a:lnTo>
                <a:lnTo>
                  <a:pt x="4674178" y="5234861"/>
                </a:lnTo>
                <a:lnTo>
                  <a:pt x="4674178" y="5234862"/>
                </a:lnTo>
                <a:lnTo>
                  <a:pt x="4697808" y="5280436"/>
                </a:lnTo>
                <a:cubicBezTo>
                  <a:pt x="4744258" y="5381192"/>
                  <a:pt x="4772434" y="5479241"/>
                  <a:pt x="4781294" y="5563740"/>
                </a:cubicBezTo>
                <a:lnTo>
                  <a:pt x="4781410" y="5607259"/>
                </a:lnTo>
                <a:lnTo>
                  <a:pt x="4782522" y="5606500"/>
                </a:lnTo>
                <a:lnTo>
                  <a:pt x="4783310" y="5649179"/>
                </a:lnTo>
                <a:lnTo>
                  <a:pt x="4781548" y="5659114"/>
                </a:lnTo>
                <a:lnTo>
                  <a:pt x="4781570" y="5667425"/>
                </a:lnTo>
                <a:lnTo>
                  <a:pt x="4774302" y="5700007"/>
                </a:lnTo>
                <a:lnTo>
                  <a:pt x="4771242" y="5717265"/>
                </a:lnTo>
                <a:lnTo>
                  <a:pt x="4769770" y="5720314"/>
                </a:lnTo>
                <a:lnTo>
                  <a:pt x="4769186" y="5722928"/>
                </a:lnTo>
                <a:lnTo>
                  <a:pt x="4768222" y="5723516"/>
                </a:lnTo>
                <a:lnTo>
                  <a:pt x="4768224" y="5723517"/>
                </a:lnTo>
                <a:lnTo>
                  <a:pt x="4686114" y="5773733"/>
                </a:lnTo>
                <a:lnTo>
                  <a:pt x="4686112" y="5773734"/>
                </a:lnTo>
                <a:lnTo>
                  <a:pt x="4681050" y="5776488"/>
                </a:lnTo>
                <a:lnTo>
                  <a:pt x="4601572" y="5819734"/>
                </a:lnTo>
                <a:lnTo>
                  <a:pt x="4600578" y="5820274"/>
                </a:lnTo>
                <a:lnTo>
                  <a:pt x="4598020" y="5819471"/>
                </a:lnTo>
                <a:lnTo>
                  <a:pt x="4594646" y="5819222"/>
                </a:lnTo>
                <a:lnTo>
                  <a:pt x="4578196" y="5813252"/>
                </a:lnTo>
                <a:lnTo>
                  <a:pt x="4546318" y="5803248"/>
                </a:lnTo>
                <a:lnTo>
                  <a:pt x="4539122" y="5799068"/>
                </a:lnTo>
                <a:lnTo>
                  <a:pt x="4529648" y="5795630"/>
                </a:lnTo>
                <a:lnTo>
                  <a:pt x="4493082" y="5773609"/>
                </a:lnTo>
                <a:lnTo>
                  <a:pt x="4494294" y="5773027"/>
                </a:lnTo>
                <a:lnTo>
                  <a:pt x="4456662" y="5751166"/>
                </a:lnTo>
                <a:cubicBezTo>
                  <a:pt x="4387914" y="5701244"/>
                  <a:pt x="4317088" y="5627819"/>
                  <a:pt x="4253056" y="5537213"/>
                </a:cubicBezTo>
                <a:lnTo>
                  <a:pt x="4226476" y="5495640"/>
                </a:lnTo>
                <a:lnTo>
                  <a:pt x="4097456" y="5547215"/>
                </a:lnTo>
                <a:lnTo>
                  <a:pt x="4097118" y="5545678"/>
                </a:lnTo>
                <a:lnTo>
                  <a:pt x="4097116" y="5545679"/>
                </a:lnTo>
                <a:lnTo>
                  <a:pt x="4108434" y="5597120"/>
                </a:lnTo>
                <a:cubicBezTo>
                  <a:pt x="4127224" y="5706466"/>
                  <a:pt x="4129062" y="5808466"/>
                  <a:pt x="4115750" y="5892379"/>
                </a:cubicBezTo>
                <a:lnTo>
                  <a:pt x="4104600" y="5934445"/>
                </a:lnTo>
                <a:lnTo>
                  <a:pt x="4105870" y="5933999"/>
                </a:lnTo>
                <a:lnTo>
                  <a:pt x="4095584" y="5975428"/>
                </a:lnTo>
                <a:lnTo>
                  <a:pt x="4091312" y="5984569"/>
                </a:lnTo>
                <a:lnTo>
                  <a:pt x="4089182" y="5992602"/>
                </a:lnTo>
                <a:lnTo>
                  <a:pt x="4073728" y="6022192"/>
                </a:lnTo>
                <a:lnTo>
                  <a:pt x="4066306" y="6038070"/>
                </a:lnTo>
                <a:lnTo>
                  <a:pt x="4064094" y="6040635"/>
                </a:lnTo>
                <a:lnTo>
                  <a:pt x="4062854" y="6043009"/>
                </a:lnTo>
                <a:lnTo>
                  <a:pt x="4061772" y="6043328"/>
                </a:lnTo>
                <a:lnTo>
                  <a:pt x="4061772" y="6043329"/>
                </a:lnTo>
                <a:lnTo>
                  <a:pt x="3969462" y="6070582"/>
                </a:lnTo>
                <a:lnTo>
                  <a:pt x="3969462" y="6070581"/>
                </a:lnTo>
                <a:lnTo>
                  <a:pt x="3963860" y="6071931"/>
                </a:lnTo>
                <a:lnTo>
                  <a:pt x="3875896" y="6093133"/>
                </a:lnTo>
                <a:lnTo>
                  <a:pt x="3874796" y="6093399"/>
                </a:lnTo>
                <a:lnTo>
                  <a:pt x="3872532" y="6091961"/>
                </a:lnTo>
                <a:lnTo>
                  <a:pt x="3869338" y="6090847"/>
                </a:lnTo>
                <a:lnTo>
                  <a:pt x="3854996" y="6080823"/>
                </a:lnTo>
                <a:lnTo>
                  <a:pt x="3826790" y="6062909"/>
                </a:lnTo>
                <a:lnTo>
                  <a:pt x="3820922" y="6057010"/>
                </a:lnTo>
                <a:lnTo>
                  <a:pt x="3812662" y="6051236"/>
                </a:lnTo>
                <a:lnTo>
                  <a:pt x="3783040" y="6020501"/>
                </a:lnTo>
                <a:lnTo>
                  <a:pt x="3784362" y="6020252"/>
                </a:lnTo>
                <a:lnTo>
                  <a:pt x="3753670" y="5989398"/>
                </a:lnTo>
                <a:cubicBezTo>
                  <a:pt x="3700186" y="5923382"/>
                  <a:pt x="3650778" y="5834128"/>
                  <a:pt x="3612378" y="5730038"/>
                </a:cubicBezTo>
                <a:lnTo>
                  <a:pt x="3597276" y="5682410"/>
                </a:lnTo>
                <a:lnTo>
                  <a:pt x="3546070" y="5692103"/>
                </a:lnTo>
                <a:lnTo>
                  <a:pt x="3459468" y="5699838"/>
                </a:lnTo>
                <a:lnTo>
                  <a:pt x="3457174" y="5750466"/>
                </a:lnTo>
                <a:cubicBezTo>
                  <a:pt x="3447024" y="5860950"/>
                  <a:pt x="3422400" y="5959950"/>
                  <a:pt x="3387824" y="6037559"/>
                </a:cubicBezTo>
                <a:lnTo>
                  <a:pt x="3366166" y="6075306"/>
                </a:lnTo>
                <a:lnTo>
                  <a:pt x="3367508" y="6075204"/>
                </a:lnTo>
                <a:lnTo>
                  <a:pt x="3346850" y="6112559"/>
                </a:lnTo>
                <a:lnTo>
                  <a:pt x="3340358" y="6120283"/>
                </a:lnTo>
                <a:lnTo>
                  <a:pt x="3336222" y="6127491"/>
                </a:lnTo>
                <a:lnTo>
                  <a:pt x="3313634" y="6152072"/>
                </a:lnTo>
                <a:lnTo>
                  <a:pt x="3302356" y="6165489"/>
                </a:lnTo>
                <a:lnTo>
                  <a:pt x="3299556" y="6167394"/>
                </a:lnTo>
                <a:lnTo>
                  <a:pt x="3297744" y="6169365"/>
                </a:lnTo>
                <a:lnTo>
                  <a:pt x="3296616" y="6169393"/>
                </a:lnTo>
                <a:lnTo>
                  <a:pt x="3296616" y="6169395"/>
                </a:lnTo>
                <a:lnTo>
                  <a:pt x="3200398" y="6171828"/>
                </a:lnTo>
                <a:lnTo>
                  <a:pt x="3194636" y="6171682"/>
                </a:lnTo>
                <a:lnTo>
                  <a:pt x="3104182" y="6169395"/>
                </a:lnTo>
                <a:lnTo>
                  <a:pt x="3103052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0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2" y="6037558"/>
                </a:lnTo>
                <a:cubicBezTo>
                  <a:pt x="2978394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30" y="325493"/>
                </a:lnTo>
                <a:lnTo>
                  <a:pt x="3033288" y="325594"/>
                </a:lnTo>
                <a:lnTo>
                  <a:pt x="3053946" y="288241"/>
                </a:lnTo>
                <a:lnTo>
                  <a:pt x="3060431" y="280526"/>
                </a:lnTo>
                <a:lnTo>
                  <a:pt x="3064572" y="273308"/>
                </a:lnTo>
                <a:lnTo>
                  <a:pt x="3087180" y="248704"/>
                </a:lnTo>
                <a:lnTo>
                  <a:pt x="3098440" y="235310"/>
                </a:lnTo>
                <a:lnTo>
                  <a:pt x="3101237" y="233408"/>
                </a:lnTo>
                <a:lnTo>
                  <a:pt x="3103050" y="231434"/>
                </a:lnTo>
                <a:lnTo>
                  <a:pt x="3104182" y="231403"/>
                </a:lnTo>
                <a:lnTo>
                  <a:pt x="3194636" y="229118"/>
                </a:lnTo>
                <a:lnTo>
                  <a:pt x="3200396" y="228972"/>
                </a:lnTo>
                <a:close/>
                <a:moveTo>
                  <a:pt x="3200400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400" y="6309360"/>
                </a:cubicBezTo>
                <a:cubicBezTo>
                  <a:pt x="4917432" y="6309360"/>
                  <a:pt x="6309360" y="4917431"/>
                  <a:pt x="6309360" y="3200400"/>
                </a:cubicBezTo>
                <a:cubicBezTo>
                  <a:pt x="6309360" y="1483369"/>
                  <a:pt x="4917432" y="91440"/>
                  <a:pt x="3200400" y="91440"/>
                </a:cubicBezTo>
                <a:close/>
                <a:moveTo>
                  <a:pt x="3200400" y="0"/>
                </a:moveTo>
                <a:cubicBezTo>
                  <a:pt x="4967932" y="0"/>
                  <a:pt x="6400800" y="1432868"/>
                  <a:pt x="6400800" y="3200400"/>
                </a:cubicBezTo>
                <a:cubicBezTo>
                  <a:pt x="6400800" y="4967932"/>
                  <a:pt x="4967932" y="6400800"/>
                  <a:pt x="3200400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400" y="0"/>
                </a:cubicBezTo>
                <a:close/>
              </a:path>
            </a:pathLst>
          </a:custGeom>
          <a:solidFill>
            <a:srgbClr val="7F7F7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ABD-2EBF-4F41-9202-A0346D9F19E4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4449-6486-4C55-8F49-D4B8C11B2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56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u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4424515"/>
            <a:ext cx="10782300" cy="89473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54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850" y="5319252"/>
            <a:ext cx="10782300" cy="533544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E59CABD-2EBF-4F41-9202-A0346D9F19E4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8994449-6486-4C55-8F49-D4B8C11B227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E5A13E-6B39-5EB9-018F-9DA365B4DF33}"/>
              </a:ext>
            </a:extLst>
          </p:cNvPr>
          <p:cNvSpPr>
            <a:spLocks noChangeAspect="1"/>
          </p:cNvSpPr>
          <p:nvPr userDrawn="1"/>
        </p:nvSpPr>
        <p:spPr>
          <a:xfrm>
            <a:off x="4724401" y="1111624"/>
            <a:ext cx="2743199" cy="27432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63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3BC76EB-A516-BF97-8861-567667C67177}"/>
              </a:ext>
            </a:extLst>
          </p:cNvPr>
          <p:cNvSpPr>
            <a:spLocks noChangeAspect="1"/>
          </p:cNvSpPr>
          <p:nvPr userDrawn="1"/>
        </p:nvSpPr>
        <p:spPr>
          <a:xfrm>
            <a:off x="11284799" y="5958000"/>
            <a:ext cx="900000" cy="900000"/>
          </a:xfrm>
          <a:custGeom>
            <a:avLst/>
            <a:gdLst/>
            <a:ahLst/>
            <a:cxnLst/>
            <a:rect l="l" t="t" r="r" b="b"/>
            <a:pathLst>
              <a:path w="6400800" h="6400800">
                <a:moveTo>
                  <a:pt x="4618018" y="5165230"/>
                </a:moveTo>
                <a:lnTo>
                  <a:pt x="4618016" y="5165232"/>
                </a:lnTo>
                <a:lnTo>
                  <a:pt x="4618014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3603590" y="4489794"/>
                </a:moveTo>
                <a:lnTo>
                  <a:pt x="3693052" y="4489794"/>
                </a:lnTo>
                <a:lnTo>
                  <a:pt x="3746928" y="4736537"/>
                </a:lnTo>
                <a:lnTo>
                  <a:pt x="3800378" y="4489794"/>
                </a:lnTo>
                <a:lnTo>
                  <a:pt x="3890264" y="4489794"/>
                </a:lnTo>
                <a:lnTo>
                  <a:pt x="3890264" y="4851158"/>
                </a:lnTo>
                <a:lnTo>
                  <a:pt x="3834556" y="4851158"/>
                </a:lnTo>
                <a:lnTo>
                  <a:pt x="3834556" y="4566454"/>
                </a:lnTo>
                <a:lnTo>
                  <a:pt x="3775486" y="4851158"/>
                </a:lnTo>
                <a:lnTo>
                  <a:pt x="3717928" y="4851158"/>
                </a:lnTo>
                <a:lnTo>
                  <a:pt x="3659298" y="4566454"/>
                </a:lnTo>
                <a:lnTo>
                  <a:pt x="3659298" y="4851158"/>
                </a:lnTo>
                <a:lnTo>
                  <a:pt x="3603590" y="4851158"/>
                </a:lnTo>
                <a:close/>
                <a:moveTo>
                  <a:pt x="3328350" y="4489794"/>
                </a:moveTo>
                <a:lnTo>
                  <a:pt x="3548226" y="4489794"/>
                </a:lnTo>
                <a:lnTo>
                  <a:pt x="3548226" y="4550925"/>
                </a:lnTo>
                <a:lnTo>
                  <a:pt x="3388002" y="4550925"/>
                </a:lnTo>
                <a:lnTo>
                  <a:pt x="3388002" y="4631037"/>
                </a:lnTo>
                <a:lnTo>
                  <a:pt x="3536886" y="4631037"/>
                </a:lnTo>
                <a:lnTo>
                  <a:pt x="3536886" y="4691921"/>
                </a:lnTo>
                <a:lnTo>
                  <a:pt x="3388002" y="4691921"/>
                </a:lnTo>
                <a:lnTo>
                  <a:pt x="3388002" y="4790027"/>
                </a:lnTo>
                <a:lnTo>
                  <a:pt x="3553648" y="4790027"/>
                </a:lnTo>
                <a:lnTo>
                  <a:pt x="3553648" y="4851158"/>
                </a:lnTo>
                <a:lnTo>
                  <a:pt x="3328350" y="4851158"/>
                </a:lnTo>
                <a:close/>
                <a:moveTo>
                  <a:pt x="3049730" y="4489794"/>
                </a:moveTo>
                <a:lnTo>
                  <a:pt x="3285134" y="4489794"/>
                </a:lnTo>
                <a:lnTo>
                  <a:pt x="3285134" y="4550925"/>
                </a:lnTo>
                <a:lnTo>
                  <a:pt x="3197382" y="4550925"/>
                </a:lnTo>
                <a:lnTo>
                  <a:pt x="3197382" y="4851158"/>
                </a:lnTo>
                <a:lnTo>
                  <a:pt x="3137728" y="4851158"/>
                </a:lnTo>
                <a:lnTo>
                  <a:pt x="3137728" y="4550925"/>
                </a:lnTo>
                <a:lnTo>
                  <a:pt x="3049730" y="4550925"/>
                </a:lnTo>
                <a:close/>
                <a:moveTo>
                  <a:pt x="2487913" y="4489794"/>
                </a:moveTo>
                <a:lnTo>
                  <a:pt x="2557918" y="4489794"/>
                </a:lnTo>
                <a:lnTo>
                  <a:pt x="2627538" y="4632689"/>
                </a:lnTo>
                <a:lnTo>
                  <a:pt x="2696203" y="4489794"/>
                </a:lnTo>
                <a:lnTo>
                  <a:pt x="2764975" y="4489794"/>
                </a:lnTo>
                <a:lnTo>
                  <a:pt x="2656024" y="4699513"/>
                </a:lnTo>
                <a:lnTo>
                  <a:pt x="2656024" y="4851158"/>
                </a:lnTo>
                <a:lnTo>
                  <a:pt x="2596372" y="4851158"/>
                </a:lnTo>
                <a:lnTo>
                  <a:pt x="2596372" y="4699020"/>
                </a:lnTo>
                <a:close/>
                <a:moveTo>
                  <a:pt x="4051990" y="4483632"/>
                </a:moveTo>
                <a:cubicBezTo>
                  <a:pt x="4086828" y="4483632"/>
                  <a:pt x="4114024" y="4493081"/>
                  <a:pt x="4133580" y="4511979"/>
                </a:cubicBezTo>
                <a:cubicBezTo>
                  <a:pt x="4153136" y="4530877"/>
                  <a:pt x="4163488" y="4557909"/>
                  <a:pt x="4164638" y="4593076"/>
                </a:cubicBezTo>
                <a:lnTo>
                  <a:pt x="4104740" y="4596281"/>
                </a:lnTo>
                <a:cubicBezTo>
                  <a:pt x="4102110" y="4576889"/>
                  <a:pt x="4096440" y="4563332"/>
                  <a:pt x="4087732" y="4555609"/>
                </a:cubicBezTo>
                <a:cubicBezTo>
                  <a:pt x="4079022" y="4547885"/>
                  <a:pt x="4066616" y="4544024"/>
                  <a:pt x="4050510" y="4544024"/>
                </a:cubicBezTo>
                <a:cubicBezTo>
                  <a:pt x="4034406" y="4544024"/>
                  <a:pt x="4022000" y="4547382"/>
                  <a:pt x="4013290" y="4554099"/>
                </a:cubicBezTo>
                <a:cubicBezTo>
                  <a:pt x="4004580" y="4560816"/>
                  <a:pt x="4000226" y="4569171"/>
                  <a:pt x="4000226" y="4579164"/>
                </a:cubicBezTo>
                <a:cubicBezTo>
                  <a:pt x="4000226" y="4588994"/>
                  <a:pt x="4004178" y="4597267"/>
                  <a:pt x="4012084" y="4603984"/>
                </a:cubicBezTo>
                <a:cubicBezTo>
                  <a:pt x="4019990" y="4610701"/>
                  <a:pt x="4038156" y="4618086"/>
                  <a:pt x="4066580" y="4626141"/>
                </a:cubicBezTo>
                <a:cubicBezTo>
                  <a:pt x="4096646" y="4634856"/>
                  <a:pt x="4118372" y="4644019"/>
                  <a:pt x="4131756" y="4653631"/>
                </a:cubicBezTo>
                <a:cubicBezTo>
                  <a:pt x="4145140" y="4663244"/>
                  <a:pt x="4155364" y="4675648"/>
                  <a:pt x="4162426" y="4690845"/>
                </a:cubicBezTo>
                <a:cubicBezTo>
                  <a:pt x="4169488" y="4706041"/>
                  <a:pt x="4173020" y="4724484"/>
                  <a:pt x="4173020" y="4746174"/>
                </a:cubicBezTo>
                <a:cubicBezTo>
                  <a:pt x="4173020" y="4777553"/>
                  <a:pt x="4163364" y="4803922"/>
                  <a:pt x="4144056" y="4825282"/>
                </a:cubicBezTo>
                <a:cubicBezTo>
                  <a:pt x="4124748" y="4846641"/>
                  <a:pt x="4094552" y="4857320"/>
                  <a:pt x="4053468" y="4857320"/>
                </a:cubicBezTo>
                <a:cubicBezTo>
                  <a:pt x="3980834" y="4857320"/>
                  <a:pt x="3940408" y="4815991"/>
                  <a:pt x="3932192" y="4733333"/>
                </a:cubicBezTo>
                <a:lnTo>
                  <a:pt x="3990612" y="4726431"/>
                </a:lnTo>
                <a:cubicBezTo>
                  <a:pt x="3997186" y="4772608"/>
                  <a:pt x="4018712" y="4795696"/>
                  <a:pt x="4055194" y="4795696"/>
                </a:cubicBezTo>
                <a:cubicBezTo>
                  <a:pt x="4073270" y="4795696"/>
                  <a:pt x="4087486" y="4790974"/>
                  <a:pt x="4097838" y="4781528"/>
                </a:cubicBezTo>
                <a:cubicBezTo>
                  <a:pt x="4108192" y="4772083"/>
                  <a:pt x="4113368" y="4760379"/>
                  <a:pt x="4113368" y="4746416"/>
                </a:cubicBezTo>
                <a:cubicBezTo>
                  <a:pt x="4113368" y="4738205"/>
                  <a:pt x="4111560" y="4731225"/>
                  <a:pt x="4107944" y="4725476"/>
                </a:cubicBezTo>
                <a:cubicBezTo>
                  <a:pt x="4104328" y="4719726"/>
                  <a:pt x="4098824" y="4715004"/>
                  <a:pt x="4091430" y="4711308"/>
                </a:cubicBezTo>
                <a:cubicBezTo>
                  <a:pt x="4084034" y="4707612"/>
                  <a:pt x="4066122" y="4701416"/>
                  <a:pt x="4037692" y="4692722"/>
                </a:cubicBezTo>
                <a:cubicBezTo>
                  <a:pt x="4012222" y="4685014"/>
                  <a:pt x="3993570" y="4676645"/>
                  <a:pt x="3981738" y="4667614"/>
                </a:cubicBezTo>
                <a:cubicBezTo>
                  <a:pt x="3969906" y="4658584"/>
                  <a:pt x="3960498" y="4646721"/>
                  <a:pt x="3953514" y="4632024"/>
                </a:cubicBezTo>
                <a:cubicBezTo>
                  <a:pt x="3946530" y="4617328"/>
                  <a:pt x="3943038" y="4601525"/>
                  <a:pt x="3943038" y="4584614"/>
                </a:cubicBezTo>
                <a:cubicBezTo>
                  <a:pt x="3943038" y="4564910"/>
                  <a:pt x="3947516" y="4547177"/>
                  <a:pt x="3956472" y="4531414"/>
                </a:cubicBezTo>
                <a:cubicBezTo>
                  <a:pt x="3965428" y="4515651"/>
                  <a:pt x="3977794" y="4503746"/>
                  <a:pt x="3993570" y="4495701"/>
                </a:cubicBezTo>
                <a:cubicBezTo>
                  <a:pt x="4009346" y="4487655"/>
                  <a:pt x="4028820" y="4483632"/>
                  <a:pt x="4051990" y="4483632"/>
                </a:cubicBezTo>
                <a:close/>
                <a:moveTo>
                  <a:pt x="2899464" y="4483632"/>
                </a:moveTo>
                <a:cubicBezTo>
                  <a:pt x="2934303" y="4483632"/>
                  <a:pt x="2961500" y="4493081"/>
                  <a:pt x="2981055" y="4511979"/>
                </a:cubicBezTo>
                <a:cubicBezTo>
                  <a:pt x="3000610" y="4530877"/>
                  <a:pt x="3010963" y="4557909"/>
                  <a:pt x="3012114" y="4593076"/>
                </a:cubicBezTo>
                <a:lnTo>
                  <a:pt x="2952215" y="4596281"/>
                </a:lnTo>
                <a:cubicBezTo>
                  <a:pt x="2949586" y="4576889"/>
                  <a:pt x="2943916" y="4563332"/>
                  <a:pt x="2935206" y="4555609"/>
                </a:cubicBezTo>
                <a:cubicBezTo>
                  <a:pt x="2926497" y="4547885"/>
                  <a:pt x="2914090" y="4544024"/>
                  <a:pt x="2897986" y="4544024"/>
                </a:cubicBezTo>
                <a:cubicBezTo>
                  <a:pt x="2881881" y="4544024"/>
                  <a:pt x="2869474" y="4547382"/>
                  <a:pt x="2860765" y="4554099"/>
                </a:cubicBezTo>
                <a:cubicBezTo>
                  <a:pt x="2852055" y="4560816"/>
                  <a:pt x="2847700" y="4569171"/>
                  <a:pt x="2847700" y="4579164"/>
                </a:cubicBezTo>
                <a:cubicBezTo>
                  <a:pt x="2847700" y="4588994"/>
                  <a:pt x="2851653" y="4597267"/>
                  <a:pt x="2859559" y="4603984"/>
                </a:cubicBezTo>
                <a:cubicBezTo>
                  <a:pt x="2867465" y="4610701"/>
                  <a:pt x="2885630" y="4618086"/>
                  <a:pt x="2914054" y="4626141"/>
                </a:cubicBezTo>
                <a:cubicBezTo>
                  <a:pt x="2944122" y="4634856"/>
                  <a:pt x="2965847" y="4644019"/>
                  <a:pt x="2979232" y="4653631"/>
                </a:cubicBezTo>
                <a:cubicBezTo>
                  <a:pt x="2992615" y="4663244"/>
                  <a:pt x="3002838" y="4675648"/>
                  <a:pt x="3009901" y="4690845"/>
                </a:cubicBezTo>
                <a:cubicBezTo>
                  <a:pt x="3016963" y="4706041"/>
                  <a:pt x="3020494" y="4724484"/>
                  <a:pt x="3020494" y="4746174"/>
                </a:cubicBezTo>
                <a:cubicBezTo>
                  <a:pt x="3020494" y="4777553"/>
                  <a:pt x="3010840" y="4803922"/>
                  <a:pt x="2991531" y="4825282"/>
                </a:cubicBezTo>
                <a:cubicBezTo>
                  <a:pt x="2972222" y="4846641"/>
                  <a:pt x="2942026" y="4857320"/>
                  <a:pt x="2900944" y="4857320"/>
                </a:cubicBezTo>
                <a:cubicBezTo>
                  <a:pt x="2828309" y="4857320"/>
                  <a:pt x="2787884" y="4815991"/>
                  <a:pt x="2779667" y="4733333"/>
                </a:cubicBezTo>
                <a:lnTo>
                  <a:pt x="2838087" y="4726431"/>
                </a:lnTo>
                <a:cubicBezTo>
                  <a:pt x="2844660" y="4772608"/>
                  <a:pt x="2866188" y="4795696"/>
                  <a:pt x="2902669" y="4795696"/>
                </a:cubicBezTo>
                <a:cubicBezTo>
                  <a:pt x="2920746" y="4795696"/>
                  <a:pt x="2934960" y="4790974"/>
                  <a:pt x="2945313" y="4781528"/>
                </a:cubicBezTo>
                <a:cubicBezTo>
                  <a:pt x="2955666" y="4772083"/>
                  <a:pt x="2960842" y="4760379"/>
                  <a:pt x="2960842" y="4746416"/>
                </a:cubicBezTo>
                <a:cubicBezTo>
                  <a:pt x="2960842" y="4738205"/>
                  <a:pt x="2959035" y="4731225"/>
                  <a:pt x="2955419" y="4725476"/>
                </a:cubicBezTo>
                <a:cubicBezTo>
                  <a:pt x="2951804" y="4719726"/>
                  <a:pt x="2946299" y="4715004"/>
                  <a:pt x="2938904" y="4711308"/>
                </a:cubicBezTo>
                <a:cubicBezTo>
                  <a:pt x="2931509" y="4707612"/>
                  <a:pt x="2913597" y="4701416"/>
                  <a:pt x="2885168" y="4692722"/>
                </a:cubicBezTo>
                <a:cubicBezTo>
                  <a:pt x="2859696" y="4685014"/>
                  <a:pt x="2841045" y="4676645"/>
                  <a:pt x="2829213" y="4667614"/>
                </a:cubicBezTo>
                <a:cubicBezTo>
                  <a:pt x="2817381" y="4658584"/>
                  <a:pt x="2807973" y="4646721"/>
                  <a:pt x="2800989" y="4632024"/>
                </a:cubicBezTo>
                <a:cubicBezTo>
                  <a:pt x="2794005" y="4617328"/>
                  <a:pt x="2790513" y="4601525"/>
                  <a:pt x="2790513" y="4584614"/>
                </a:cubicBezTo>
                <a:cubicBezTo>
                  <a:pt x="2790513" y="4564910"/>
                  <a:pt x="2794991" y="4547177"/>
                  <a:pt x="2803947" y="4531414"/>
                </a:cubicBezTo>
                <a:cubicBezTo>
                  <a:pt x="2812903" y="4515651"/>
                  <a:pt x="2825269" y="4503746"/>
                  <a:pt x="2841045" y="4495701"/>
                </a:cubicBezTo>
                <a:cubicBezTo>
                  <a:pt x="2856821" y="4487655"/>
                  <a:pt x="2876294" y="4483632"/>
                  <a:pt x="2899464" y="4483632"/>
                </a:cubicBezTo>
                <a:close/>
                <a:moveTo>
                  <a:pt x="2347015" y="4483632"/>
                </a:moveTo>
                <a:cubicBezTo>
                  <a:pt x="2381853" y="4483632"/>
                  <a:pt x="2409050" y="4493081"/>
                  <a:pt x="2428605" y="4511979"/>
                </a:cubicBezTo>
                <a:cubicBezTo>
                  <a:pt x="2448160" y="4530877"/>
                  <a:pt x="2458513" y="4557909"/>
                  <a:pt x="2459664" y="4593076"/>
                </a:cubicBezTo>
                <a:lnTo>
                  <a:pt x="2399765" y="4596281"/>
                </a:lnTo>
                <a:cubicBezTo>
                  <a:pt x="2397136" y="4576889"/>
                  <a:pt x="2391466" y="4563332"/>
                  <a:pt x="2382757" y="4555609"/>
                </a:cubicBezTo>
                <a:cubicBezTo>
                  <a:pt x="2374047" y="4547885"/>
                  <a:pt x="2361640" y="4544024"/>
                  <a:pt x="2345536" y="4544024"/>
                </a:cubicBezTo>
                <a:cubicBezTo>
                  <a:pt x="2329431" y="4544024"/>
                  <a:pt x="2317024" y="4547382"/>
                  <a:pt x="2308315" y="4554099"/>
                </a:cubicBezTo>
                <a:cubicBezTo>
                  <a:pt x="2299605" y="4560816"/>
                  <a:pt x="2295250" y="4569171"/>
                  <a:pt x="2295250" y="4579164"/>
                </a:cubicBezTo>
                <a:cubicBezTo>
                  <a:pt x="2295250" y="4588994"/>
                  <a:pt x="2299203" y="4597267"/>
                  <a:pt x="2307109" y="4603984"/>
                </a:cubicBezTo>
                <a:cubicBezTo>
                  <a:pt x="2315015" y="4610701"/>
                  <a:pt x="2333180" y="4618086"/>
                  <a:pt x="2361604" y="4626141"/>
                </a:cubicBezTo>
                <a:cubicBezTo>
                  <a:pt x="2391672" y="4634856"/>
                  <a:pt x="2413397" y="4644019"/>
                  <a:pt x="2426781" y="4653631"/>
                </a:cubicBezTo>
                <a:cubicBezTo>
                  <a:pt x="2440165" y="4663244"/>
                  <a:pt x="2450388" y="4675648"/>
                  <a:pt x="2457451" y="4690845"/>
                </a:cubicBezTo>
                <a:cubicBezTo>
                  <a:pt x="2464513" y="4706041"/>
                  <a:pt x="2468044" y="4724484"/>
                  <a:pt x="2468044" y="4746174"/>
                </a:cubicBezTo>
                <a:cubicBezTo>
                  <a:pt x="2468044" y="4777553"/>
                  <a:pt x="2458390" y="4803922"/>
                  <a:pt x="2439081" y="4825282"/>
                </a:cubicBezTo>
                <a:cubicBezTo>
                  <a:pt x="2419772" y="4846641"/>
                  <a:pt x="2389576" y="4857320"/>
                  <a:pt x="2348494" y="4857320"/>
                </a:cubicBezTo>
                <a:cubicBezTo>
                  <a:pt x="2275859" y="4857320"/>
                  <a:pt x="2235434" y="4815991"/>
                  <a:pt x="2227217" y="4733333"/>
                </a:cubicBezTo>
                <a:lnTo>
                  <a:pt x="2285637" y="4726431"/>
                </a:lnTo>
                <a:cubicBezTo>
                  <a:pt x="2292210" y="4772608"/>
                  <a:pt x="2313738" y="4795696"/>
                  <a:pt x="2350219" y="4795696"/>
                </a:cubicBezTo>
                <a:cubicBezTo>
                  <a:pt x="2368296" y="4795696"/>
                  <a:pt x="2382510" y="4790974"/>
                  <a:pt x="2392863" y="4781528"/>
                </a:cubicBezTo>
                <a:cubicBezTo>
                  <a:pt x="2403216" y="4772083"/>
                  <a:pt x="2408392" y="4760379"/>
                  <a:pt x="2408392" y="4746416"/>
                </a:cubicBezTo>
                <a:cubicBezTo>
                  <a:pt x="2408392" y="4738205"/>
                  <a:pt x="2406585" y="4731225"/>
                  <a:pt x="2402969" y="4725476"/>
                </a:cubicBezTo>
                <a:cubicBezTo>
                  <a:pt x="2399354" y="4719726"/>
                  <a:pt x="2393849" y="4715004"/>
                  <a:pt x="2386454" y="4711308"/>
                </a:cubicBezTo>
                <a:cubicBezTo>
                  <a:pt x="2379059" y="4707612"/>
                  <a:pt x="2361147" y="4701416"/>
                  <a:pt x="2332718" y="4692722"/>
                </a:cubicBezTo>
                <a:cubicBezTo>
                  <a:pt x="2307246" y="4685014"/>
                  <a:pt x="2288595" y="4676645"/>
                  <a:pt x="2276763" y="4667614"/>
                </a:cubicBezTo>
                <a:cubicBezTo>
                  <a:pt x="2264931" y="4658584"/>
                  <a:pt x="2255523" y="4646721"/>
                  <a:pt x="2248539" y="4632024"/>
                </a:cubicBezTo>
                <a:cubicBezTo>
                  <a:pt x="2241555" y="4617328"/>
                  <a:pt x="2238063" y="4601525"/>
                  <a:pt x="2238063" y="4584614"/>
                </a:cubicBezTo>
                <a:cubicBezTo>
                  <a:pt x="2238063" y="4564910"/>
                  <a:pt x="2242541" y="4547177"/>
                  <a:pt x="2251497" y="4531414"/>
                </a:cubicBezTo>
                <a:cubicBezTo>
                  <a:pt x="2260453" y="4515651"/>
                  <a:pt x="2272819" y="4503746"/>
                  <a:pt x="2288595" y="4495701"/>
                </a:cubicBezTo>
                <a:cubicBezTo>
                  <a:pt x="2304371" y="4487655"/>
                  <a:pt x="2323844" y="4483632"/>
                  <a:pt x="2347015" y="4483632"/>
                </a:cubicBezTo>
                <a:close/>
                <a:moveTo>
                  <a:pt x="5415568" y="4180914"/>
                </a:moveTo>
                <a:lnTo>
                  <a:pt x="5411866" y="4190394"/>
                </a:lnTo>
                <a:lnTo>
                  <a:pt x="5411862" y="4190407"/>
                </a:lnTo>
                <a:close/>
                <a:moveTo>
                  <a:pt x="5416444" y="4178669"/>
                </a:moveTo>
                <a:lnTo>
                  <a:pt x="5416444" y="4178671"/>
                </a:lnTo>
                <a:lnTo>
                  <a:pt x="5417352" y="4179147"/>
                </a:lnTo>
                <a:lnTo>
                  <a:pt x="5417354" y="4179146"/>
                </a:lnTo>
                <a:close/>
                <a:moveTo>
                  <a:pt x="4940330" y="4084047"/>
                </a:moveTo>
                <a:lnTo>
                  <a:pt x="4940330" y="4180427"/>
                </a:lnTo>
                <a:lnTo>
                  <a:pt x="4995900" y="4180427"/>
                </a:lnTo>
                <a:cubicBezTo>
                  <a:pt x="5020268" y="4180427"/>
                  <a:pt x="5035910" y="4179157"/>
                  <a:pt x="5042824" y="4176616"/>
                </a:cubicBezTo>
                <a:cubicBezTo>
                  <a:pt x="5049742" y="4174075"/>
                  <a:pt x="5055546" y="4169076"/>
                  <a:pt x="5060238" y="4161618"/>
                </a:cubicBezTo>
                <a:cubicBezTo>
                  <a:pt x="5064930" y="4154160"/>
                  <a:pt x="5067276" y="4144694"/>
                  <a:pt x="5067276" y="4133219"/>
                </a:cubicBezTo>
                <a:cubicBezTo>
                  <a:pt x="5067276" y="4121418"/>
                  <a:pt x="5064766" y="4111707"/>
                  <a:pt x="5059744" y="4104084"/>
                </a:cubicBezTo>
                <a:cubicBezTo>
                  <a:pt x="5054720" y="4096462"/>
                  <a:pt x="5048052" y="4091217"/>
                  <a:pt x="5039738" y="4088349"/>
                </a:cubicBezTo>
                <a:cubicBezTo>
                  <a:pt x="5031424" y="4085481"/>
                  <a:pt x="5014424" y="4084047"/>
                  <a:pt x="4988736" y="4084047"/>
                </a:cubicBezTo>
                <a:close/>
                <a:moveTo>
                  <a:pt x="4644810" y="3941325"/>
                </a:moveTo>
                <a:lnTo>
                  <a:pt x="4644810" y="4180427"/>
                </a:lnTo>
                <a:lnTo>
                  <a:pt x="4689672" y="4180427"/>
                </a:lnTo>
                <a:cubicBezTo>
                  <a:pt x="4708898" y="4180427"/>
                  <a:pt x="4722826" y="4178621"/>
                  <a:pt x="4731452" y="4175010"/>
                </a:cubicBezTo>
                <a:cubicBezTo>
                  <a:pt x="4740080" y="4171399"/>
                  <a:pt x="4747146" y="4165940"/>
                  <a:pt x="4752652" y="4158635"/>
                </a:cubicBezTo>
                <a:cubicBezTo>
                  <a:pt x="4758156" y="4151330"/>
                  <a:pt x="4762716" y="4139798"/>
                  <a:pt x="4766332" y="4124037"/>
                </a:cubicBezTo>
                <a:cubicBezTo>
                  <a:pt x="4769948" y="4108277"/>
                  <a:pt x="4771756" y="4087511"/>
                  <a:pt x="4771756" y="4061739"/>
                </a:cubicBezTo>
                <a:cubicBezTo>
                  <a:pt x="4771756" y="4034981"/>
                  <a:pt x="4769906" y="4013887"/>
                  <a:pt x="4766208" y="3998455"/>
                </a:cubicBezTo>
                <a:cubicBezTo>
                  <a:pt x="4762512" y="3983023"/>
                  <a:pt x="4756760" y="3970875"/>
                  <a:pt x="4748954" y="3962010"/>
                </a:cubicBezTo>
                <a:cubicBezTo>
                  <a:pt x="4741148" y="3953145"/>
                  <a:pt x="4731658" y="3947317"/>
                  <a:pt x="4720484" y="3944526"/>
                </a:cubicBezTo>
                <a:cubicBezTo>
                  <a:pt x="4712104" y="3942392"/>
                  <a:pt x="4695916" y="3941325"/>
                  <a:pt x="4671924" y="3941325"/>
                </a:cubicBezTo>
                <a:close/>
                <a:moveTo>
                  <a:pt x="2730531" y="3941325"/>
                </a:moveTo>
                <a:lnTo>
                  <a:pt x="2730531" y="4044114"/>
                </a:lnTo>
                <a:lnTo>
                  <a:pt x="2763638" y="4044114"/>
                </a:lnTo>
                <a:cubicBezTo>
                  <a:pt x="2785874" y="4044114"/>
                  <a:pt x="2800987" y="4042549"/>
                  <a:pt x="2808976" y="4039419"/>
                </a:cubicBezTo>
                <a:cubicBezTo>
                  <a:pt x="2816966" y="4036289"/>
                  <a:pt x="2823513" y="4030648"/>
                  <a:pt x="2828619" y="4022494"/>
                </a:cubicBezTo>
                <a:cubicBezTo>
                  <a:pt x="2833725" y="4014340"/>
                  <a:pt x="2836278" y="4004333"/>
                  <a:pt x="2836278" y="3992473"/>
                </a:cubicBezTo>
                <a:cubicBezTo>
                  <a:pt x="2836278" y="3980449"/>
                  <a:pt x="2833642" y="3970318"/>
                  <a:pt x="2828370" y="3962081"/>
                </a:cubicBezTo>
                <a:cubicBezTo>
                  <a:pt x="2823099" y="3953844"/>
                  <a:pt x="2816593" y="3948326"/>
                  <a:pt x="2808851" y="3945525"/>
                </a:cubicBezTo>
                <a:cubicBezTo>
                  <a:pt x="2801110" y="3942725"/>
                  <a:pt x="2784722" y="3941325"/>
                  <a:pt x="2759687" y="3941325"/>
                </a:cubicBezTo>
                <a:close/>
                <a:moveTo>
                  <a:pt x="1616352" y="3941325"/>
                </a:moveTo>
                <a:lnTo>
                  <a:pt x="1616352" y="4033022"/>
                </a:lnTo>
                <a:lnTo>
                  <a:pt x="1660722" y="4033022"/>
                </a:lnTo>
                <a:cubicBezTo>
                  <a:pt x="1687836" y="4033022"/>
                  <a:pt x="1705091" y="4031831"/>
                  <a:pt x="1712486" y="4029448"/>
                </a:cubicBezTo>
                <a:cubicBezTo>
                  <a:pt x="1719881" y="4027065"/>
                  <a:pt x="1725879" y="4022258"/>
                  <a:pt x="1730480" y="4015028"/>
                </a:cubicBezTo>
                <a:cubicBezTo>
                  <a:pt x="1735081" y="4007797"/>
                  <a:pt x="1737382" y="3998184"/>
                  <a:pt x="1737382" y="3986188"/>
                </a:cubicBezTo>
                <a:cubicBezTo>
                  <a:pt x="1737382" y="3974685"/>
                  <a:pt x="1735081" y="3965441"/>
                  <a:pt x="1730480" y="3958457"/>
                </a:cubicBezTo>
                <a:cubicBezTo>
                  <a:pt x="1725879" y="3951473"/>
                  <a:pt x="1719634" y="3946666"/>
                  <a:pt x="1711746" y="3944037"/>
                </a:cubicBezTo>
                <a:cubicBezTo>
                  <a:pt x="1706159" y="3942229"/>
                  <a:pt x="1689973" y="3941325"/>
                  <a:pt x="1663187" y="3941325"/>
                </a:cubicBezTo>
                <a:close/>
                <a:moveTo>
                  <a:pt x="1339881" y="3941325"/>
                </a:moveTo>
                <a:lnTo>
                  <a:pt x="1339881" y="4044114"/>
                </a:lnTo>
                <a:lnTo>
                  <a:pt x="1372988" y="4044114"/>
                </a:lnTo>
                <a:cubicBezTo>
                  <a:pt x="1395224" y="4044114"/>
                  <a:pt x="1410337" y="4042549"/>
                  <a:pt x="1418326" y="4039419"/>
                </a:cubicBezTo>
                <a:cubicBezTo>
                  <a:pt x="1426316" y="4036289"/>
                  <a:pt x="1432863" y="4030648"/>
                  <a:pt x="1437969" y="4022494"/>
                </a:cubicBezTo>
                <a:cubicBezTo>
                  <a:pt x="1443075" y="4014340"/>
                  <a:pt x="1445628" y="4004333"/>
                  <a:pt x="1445628" y="3992473"/>
                </a:cubicBezTo>
                <a:cubicBezTo>
                  <a:pt x="1445628" y="3980449"/>
                  <a:pt x="1442992" y="3970318"/>
                  <a:pt x="1437721" y="3962081"/>
                </a:cubicBezTo>
                <a:cubicBezTo>
                  <a:pt x="1432449" y="3953844"/>
                  <a:pt x="1425943" y="3948326"/>
                  <a:pt x="1418201" y="3945525"/>
                </a:cubicBezTo>
                <a:cubicBezTo>
                  <a:pt x="1410460" y="3942725"/>
                  <a:pt x="1394072" y="3941325"/>
                  <a:pt x="1369037" y="3941325"/>
                </a:cubicBezTo>
                <a:close/>
                <a:moveTo>
                  <a:pt x="4940330" y="3940339"/>
                </a:moveTo>
                <a:lnTo>
                  <a:pt x="4940330" y="4023902"/>
                </a:lnTo>
                <a:lnTo>
                  <a:pt x="4979770" y="4023902"/>
                </a:lnTo>
                <a:cubicBezTo>
                  <a:pt x="5003434" y="4023902"/>
                  <a:pt x="5018060" y="4023491"/>
                  <a:pt x="5023646" y="4022669"/>
                </a:cubicBezTo>
                <a:cubicBezTo>
                  <a:pt x="5033836" y="4021026"/>
                  <a:pt x="5041804" y="4016712"/>
                  <a:pt x="5047556" y="4009728"/>
                </a:cubicBezTo>
                <a:cubicBezTo>
                  <a:pt x="5053308" y="4002744"/>
                  <a:pt x="5056184" y="3993254"/>
                  <a:pt x="5056184" y="3981258"/>
                </a:cubicBezTo>
                <a:cubicBezTo>
                  <a:pt x="5056184" y="3970576"/>
                  <a:pt x="5053842" y="3961908"/>
                  <a:pt x="5049160" y="3955252"/>
                </a:cubicBezTo>
                <a:cubicBezTo>
                  <a:pt x="5044476" y="3948597"/>
                  <a:pt x="5038806" y="3944448"/>
                  <a:pt x="5032152" y="3942804"/>
                </a:cubicBezTo>
                <a:cubicBezTo>
                  <a:pt x="5025496" y="3941161"/>
                  <a:pt x="5006392" y="3940339"/>
                  <a:pt x="4974840" y="3940339"/>
                </a:cubicBezTo>
                <a:close/>
                <a:moveTo>
                  <a:pt x="4022078" y="3936395"/>
                </a:moveTo>
                <a:cubicBezTo>
                  <a:pt x="3997720" y="3936395"/>
                  <a:pt x="3977890" y="3946502"/>
                  <a:pt x="3962584" y="3966715"/>
                </a:cubicBezTo>
                <a:cubicBezTo>
                  <a:pt x="3947278" y="3986927"/>
                  <a:pt x="3939624" y="4018232"/>
                  <a:pt x="3939624" y="4060630"/>
                </a:cubicBezTo>
                <a:cubicBezTo>
                  <a:pt x="3939624" y="4102206"/>
                  <a:pt x="3947524" y="4133387"/>
                  <a:pt x="3963322" y="4154175"/>
                </a:cubicBezTo>
                <a:cubicBezTo>
                  <a:pt x="3979122" y="4174963"/>
                  <a:pt x="3998706" y="4185357"/>
                  <a:pt x="4022078" y="4185357"/>
                </a:cubicBezTo>
                <a:cubicBezTo>
                  <a:pt x="4045612" y="4185357"/>
                  <a:pt x="4065116" y="4175045"/>
                  <a:pt x="4080586" y="4154422"/>
                </a:cubicBezTo>
                <a:cubicBezTo>
                  <a:pt x="4096056" y="4133798"/>
                  <a:pt x="4103792" y="4102123"/>
                  <a:pt x="4103792" y="4059397"/>
                </a:cubicBezTo>
                <a:cubicBezTo>
                  <a:pt x="4103792" y="4017493"/>
                  <a:pt x="4096262" y="3986516"/>
                  <a:pt x="4081202" y="3966468"/>
                </a:cubicBezTo>
                <a:cubicBezTo>
                  <a:pt x="4066142" y="3946420"/>
                  <a:pt x="4046434" y="3936395"/>
                  <a:pt x="4022078" y="3936395"/>
                </a:cubicBezTo>
                <a:close/>
                <a:moveTo>
                  <a:pt x="2948829" y="3883152"/>
                </a:moveTo>
                <a:lnTo>
                  <a:pt x="3008481" y="3883152"/>
                </a:lnTo>
                <a:lnTo>
                  <a:pt x="3008481" y="4180427"/>
                </a:lnTo>
                <a:lnTo>
                  <a:pt x="3157366" y="4180427"/>
                </a:lnTo>
                <a:lnTo>
                  <a:pt x="3157366" y="4241558"/>
                </a:lnTo>
                <a:lnTo>
                  <a:pt x="2948829" y="4241558"/>
                </a:lnTo>
                <a:close/>
                <a:moveTo>
                  <a:pt x="4880678" y="3880194"/>
                </a:moveTo>
                <a:lnTo>
                  <a:pt x="4999368" y="3880194"/>
                </a:lnTo>
                <a:cubicBezTo>
                  <a:pt x="5031776" y="3880194"/>
                  <a:pt x="5054560" y="3883152"/>
                  <a:pt x="5067722" y="3889068"/>
                </a:cubicBezTo>
                <a:cubicBezTo>
                  <a:pt x="5080882" y="3894984"/>
                  <a:pt x="5091986" y="3905419"/>
                  <a:pt x="5101032" y="3920373"/>
                </a:cubicBezTo>
                <a:cubicBezTo>
                  <a:pt x="5110080" y="3935327"/>
                  <a:pt x="5114604" y="3952253"/>
                  <a:pt x="5114604" y="3971151"/>
                </a:cubicBezTo>
                <a:cubicBezTo>
                  <a:pt x="5114604" y="3988571"/>
                  <a:pt x="5110726" y="4004305"/>
                  <a:pt x="5102968" y="4018356"/>
                </a:cubicBezTo>
                <a:cubicBezTo>
                  <a:pt x="5095212" y="4032406"/>
                  <a:pt x="5085144" y="4042800"/>
                  <a:pt x="5072768" y="4049537"/>
                </a:cubicBezTo>
                <a:cubicBezTo>
                  <a:pt x="5090332" y="4055782"/>
                  <a:pt x="5104078" y="4066464"/>
                  <a:pt x="5114008" y="4081582"/>
                </a:cubicBezTo>
                <a:cubicBezTo>
                  <a:pt x="5123936" y="4096700"/>
                  <a:pt x="5128900" y="4115105"/>
                  <a:pt x="5128900" y="4136797"/>
                </a:cubicBezTo>
                <a:cubicBezTo>
                  <a:pt x="5128900" y="4163090"/>
                  <a:pt x="5122574" y="4185316"/>
                  <a:pt x="5109920" y="4203475"/>
                </a:cubicBezTo>
                <a:cubicBezTo>
                  <a:pt x="5097268" y="4221633"/>
                  <a:pt x="5082312" y="4232849"/>
                  <a:pt x="5065058" y="4237121"/>
                </a:cubicBezTo>
                <a:cubicBezTo>
                  <a:pt x="5053062" y="4240079"/>
                  <a:pt x="5025208" y="4241558"/>
                  <a:pt x="4981496" y="4241558"/>
                </a:cubicBezTo>
                <a:lnTo>
                  <a:pt x="4880678" y="4241558"/>
                </a:lnTo>
                <a:close/>
                <a:moveTo>
                  <a:pt x="4585158" y="3880194"/>
                </a:moveTo>
                <a:lnTo>
                  <a:pt x="4694248" y="3880194"/>
                </a:lnTo>
                <a:cubicBezTo>
                  <a:pt x="4721826" y="3880194"/>
                  <a:pt x="4742634" y="3883275"/>
                  <a:pt x="4756670" y="3889438"/>
                </a:cubicBezTo>
                <a:cubicBezTo>
                  <a:pt x="4770708" y="3895600"/>
                  <a:pt x="4783636" y="3905994"/>
                  <a:pt x="4795456" y="3920620"/>
                </a:cubicBezTo>
                <a:cubicBezTo>
                  <a:pt x="4807276" y="3935245"/>
                  <a:pt x="4816552" y="3954225"/>
                  <a:pt x="4823282" y="3977560"/>
                </a:cubicBezTo>
                <a:cubicBezTo>
                  <a:pt x="4830014" y="4000895"/>
                  <a:pt x="4833380" y="4029900"/>
                  <a:pt x="4833380" y="4064574"/>
                </a:cubicBezTo>
                <a:cubicBezTo>
                  <a:pt x="4833380" y="4095797"/>
                  <a:pt x="4829850" y="4122952"/>
                  <a:pt x="4822790" y="4146041"/>
                </a:cubicBezTo>
                <a:cubicBezTo>
                  <a:pt x="4815730" y="4169129"/>
                  <a:pt x="4806782" y="4187411"/>
                  <a:pt x="4795948" y="4200886"/>
                </a:cubicBezTo>
                <a:cubicBezTo>
                  <a:pt x="4785114" y="4214361"/>
                  <a:pt x="4772022" y="4224509"/>
                  <a:pt x="4756672" y="4231329"/>
                </a:cubicBezTo>
                <a:cubicBezTo>
                  <a:pt x="4741324" y="4238148"/>
                  <a:pt x="4721582" y="4241558"/>
                  <a:pt x="4697448" y="4241558"/>
                </a:cubicBezTo>
                <a:lnTo>
                  <a:pt x="4585158" y="4241558"/>
                </a:lnTo>
                <a:close/>
                <a:moveTo>
                  <a:pt x="4214422" y="3880194"/>
                </a:moveTo>
                <a:lnTo>
                  <a:pt x="4417534" y="3880194"/>
                </a:lnTo>
                <a:lnTo>
                  <a:pt x="4417534" y="3941325"/>
                </a:lnTo>
                <a:lnTo>
                  <a:pt x="4274074" y="3941325"/>
                </a:lnTo>
                <a:lnTo>
                  <a:pt x="4274074" y="4026860"/>
                </a:lnTo>
                <a:lnTo>
                  <a:pt x="4398308" y="4026860"/>
                </a:lnTo>
                <a:lnTo>
                  <a:pt x="4398308" y="4087991"/>
                </a:lnTo>
                <a:lnTo>
                  <a:pt x="4274074" y="4087991"/>
                </a:lnTo>
                <a:lnTo>
                  <a:pt x="4274074" y="4241558"/>
                </a:lnTo>
                <a:lnTo>
                  <a:pt x="4214422" y="4241558"/>
                </a:lnTo>
                <a:close/>
                <a:moveTo>
                  <a:pt x="3204524" y="3880194"/>
                </a:moveTo>
                <a:lnTo>
                  <a:pt x="3424400" y="3880194"/>
                </a:lnTo>
                <a:lnTo>
                  <a:pt x="3424400" y="3941325"/>
                </a:lnTo>
                <a:lnTo>
                  <a:pt x="3264178" y="3941325"/>
                </a:lnTo>
                <a:lnTo>
                  <a:pt x="3264178" y="4021437"/>
                </a:lnTo>
                <a:lnTo>
                  <a:pt x="3413062" y="4021437"/>
                </a:lnTo>
                <a:lnTo>
                  <a:pt x="3413062" y="4082321"/>
                </a:lnTo>
                <a:lnTo>
                  <a:pt x="3264178" y="4082321"/>
                </a:lnTo>
                <a:lnTo>
                  <a:pt x="3264178" y="4180427"/>
                </a:lnTo>
                <a:lnTo>
                  <a:pt x="3429824" y="4180427"/>
                </a:lnTo>
                <a:lnTo>
                  <a:pt x="3429824" y="4241558"/>
                </a:lnTo>
                <a:lnTo>
                  <a:pt x="3204524" y="4241558"/>
                </a:lnTo>
                <a:close/>
                <a:moveTo>
                  <a:pt x="2670879" y="3880194"/>
                </a:moveTo>
                <a:lnTo>
                  <a:pt x="2767012" y="3880194"/>
                </a:lnTo>
                <a:cubicBezTo>
                  <a:pt x="2802836" y="3880194"/>
                  <a:pt x="2826254" y="3881920"/>
                  <a:pt x="2837264" y="3885371"/>
                </a:cubicBezTo>
                <a:cubicBezTo>
                  <a:pt x="2854847" y="3890958"/>
                  <a:pt x="2869349" y="3902872"/>
                  <a:pt x="2880770" y="3921113"/>
                </a:cubicBezTo>
                <a:cubicBezTo>
                  <a:pt x="2892191" y="3939353"/>
                  <a:pt x="2897902" y="3962853"/>
                  <a:pt x="2897902" y="3991611"/>
                </a:cubicBezTo>
                <a:cubicBezTo>
                  <a:pt x="2897902" y="4017739"/>
                  <a:pt x="2892972" y="4039636"/>
                  <a:pt x="2883112" y="4057302"/>
                </a:cubicBezTo>
                <a:cubicBezTo>
                  <a:pt x="2873252" y="4074968"/>
                  <a:pt x="2860927" y="4087375"/>
                  <a:pt x="2846138" y="4094523"/>
                </a:cubicBezTo>
                <a:cubicBezTo>
                  <a:pt x="2831348" y="4101671"/>
                  <a:pt x="2805876" y="4105246"/>
                  <a:pt x="2769724" y="4105246"/>
                </a:cubicBezTo>
                <a:lnTo>
                  <a:pt x="2730531" y="4105246"/>
                </a:lnTo>
                <a:lnTo>
                  <a:pt x="2730531" y="4241558"/>
                </a:lnTo>
                <a:lnTo>
                  <a:pt x="2670879" y="4241558"/>
                </a:lnTo>
                <a:close/>
                <a:moveTo>
                  <a:pt x="2554853" y="3880194"/>
                </a:moveTo>
                <a:lnTo>
                  <a:pt x="2614505" y="3880194"/>
                </a:lnTo>
                <a:lnTo>
                  <a:pt x="2614505" y="4241558"/>
                </a:lnTo>
                <a:lnTo>
                  <a:pt x="2554853" y="4241558"/>
                </a:lnTo>
                <a:close/>
                <a:moveTo>
                  <a:pt x="1966768" y="3880194"/>
                </a:moveTo>
                <a:lnTo>
                  <a:pt x="2024941" y="3880194"/>
                </a:lnTo>
                <a:lnTo>
                  <a:pt x="2146218" y="4121514"/>
                </a:lnTo>
                <a:lnTo>
                  <a:pt x="2146218" y="3880194"/>
                </a:lnTo>
                <a:lnTo>
                  <a:pt x="2201926" y="3880194"/>
                </a:lnTo>
                <a:lnTo>
                  <a:pt x="2201926" y="4241558"/>
                </a:lnTo>
                <a:lnTo>
                  <a:pt x="2141781" y="4241558"/>
                </a:lnTo>
                <a:lnTo>
                  <a:pt x="2022476" y="4005907"/>
                </a:lnTo>
                <a:lnTo>
                  <a:pt x="2022476" y="4241558"/>
                </a:lnTo>
                <a:lnTo>
                  <a:pt x="1966768" y="4241558"/>
                </a:lnTo>
                <a:close/>
                <a:moveTo>
                  <a:pt x="1850003" y="3880194"/>
                </a:moveTo>
                <a:lnTo>
                  <a:pt x="1909655" y="3880194"/>
                </a:lnTo>
                <a:lnTo>
                  <a:pt x="1909655" y="4241558"/>
                </a:lnTo>
                <a:lnTo>
                  <a:pt x="1850003" y="4241558"/>
                </a:lnTo>
                <a:close/>
                <a:moveTo>
                  <a:pt x="1556700" y="3880194"/>
                </a:moveTo>
                <a:lnTo>
                  <a:pt x="1682660" y="3880194"/>
                </a:lnTo>
                <a:cubicBezTo>
                  <a:pt x="1714869" y="3880194"/>
                  <a:pt x="1737875" y="3883440"/>
                  <a:pt x="1751679" y="3889931"/>
                </a:cubicBezTo>
                <a:cubicBezTo>
                  <a:pt x="1765483" y="3896422"/>
                  <a:pt x="1776822" y="3907679"/>
                  <a:pt x="1785695" y="3923701"/>
                </a:cubicBezTo>
                <a:cubicBezTo>
                  <a:pt x="1794569" y="3939723"/>
                  <a:pt x="1799006" y="3958909"/>
                  <a:pt x="1799006" y="3981258"/>
                </a:cubicBezTo>
                <a:cubicBezTo>
                  <a:pt x="1799006" y="4009523"/>
                  <a:pt x="1792228" y="4032283"/>
                  <a:pt x="1778670" y="4049537"/>
                </a:cubicBezTo>
                <a:cubicBezTo>
                  <a:pt x="1765113" y="4066792"/>
                  <a:pt x="1745845" y="4077638"/>
                  <a:pt x="1720867" y="4082075"/>
                </a:cubicBezTo>
                <a:cubicBezTo>
                  <a:pt x="1733685" y="4091277"/>
                  <a:pt x="1744284" y="4101343"/>
                  <a:pt x="1752665" y="4112271"/>
                </a:cubicBezTo>
                <a:cubicBezTo>
                  <a:pt x="1761046" y="4123199"/>
                  <a:pt x="1772467" y="4142795"/>
                  <a:pt x="1786928" y="4171060"/>
                </a:cubicBezTo>
                <a:lnTo>
                  <a:pt x="1822916" y="4241558"/>
                </a:lnTo>
                <a:lnTo>
                  <a:pt x="1751544" y="4241558"/>
                </a:lnTo>
                <a:lnTo>
                  <a:pt x="1708249" y="4162926"/>
                </a:lnTo>
                <a:cubicBezTo>
                  <a:pt x="1692669" y="4134497"/>
                  <a:pt x="1682085" y="4116708"/>
                  <a:pt x="1676497" y="4109559"/>
                </a:cubicBezTo>
                <a:cubicBezTo>
                  <a:pt x="1670910" y="4102411"/>
                  <a:pt x="1664994" y="4097481"/>
                  <a:pt x="1658750" y="4094770"/>
                </a:cubicBezTo>
                <a:cubicBezTo>
                  <a:pt x="1652505" y="4092058"/>
                  <a:pt x="1642481" y="4090702"/>
                  <a:pt x="1628677" y="4090702"/>
                </a:cubicBezTo>
                <a:lnTo>
                  <a:pt x="1616352" y="4090702"/>
                </a:lnTo>
                <a:lnTo>
                  <a:pt x="1616352" y="4241558"/>
                </a:lnTo>
                <a:lnTo>
                  <a:pt x="1556700" y="4241558"/>
                </a:lnTo>
                <a:close/>
                <a:moveTo>
                  <a:pt x="1280229" y="3880194"/>
                </a:moveTo>
                <a:lnTo>
                  <a:pt x="1376362" y="3880194"/>
                </a:lnTo>
                <a:cubicBezTo>
                  <a:pt x="1412186" y="3880194"/>
                  <a:pt x="1435604" y="3881920"/>
                  <a:pt x="1446614" y="3885371"/>
                </a:cubicBezTo>
                <a:cubicBezTo>
                  <a:pt x="1464197" y="3890958"/>
                  <a:pt x="1478700" y="3902872"/>
                  <a:pt x="1490120" y="3921113"/>
                </a:cubicBezTo>
                <a:cubicBezTo>
                  <a:pt x="1501541" y="3939353"/>
                  <a:pt x="1507252" y="3962853"/>
                  <a:pt x="1507252" y="3991611"/>
                </a:cubicBezTo>
                <a:cubicBezTo>
                  <a:pt x="1507252" y="4017739"/>
                  <a:pt x="1502322" y="4039636"/>
                  <a:pt x="1492462" y="4057302"/>
                </a:cubicBezTo>
                <a:cubicBezTo>
                  <a:pt x="1482602" y="4074968"/>
                  <a:pt x="1470278" y="4087375"/>
                  <a:pt x="1455488" y="4094523"/>
                </a:cubicBezTo>
                <a:cubicBezTo>
                  <a:pt x="1440698" y="4101671"/>
                  <a:pt x="1415227" y="4105246"/>
                  <a:pt x="1379074" y="4105246"/>
                </a:cubicBezTo>
                <a:lnTo>
                  <a:pt x="1339881" y="4105246"/>
                </a:lnTo>
                <a:lnTo>
                  <a:pt x="1339881" y="4241558"/>
                </a:lnTo>
                <a:lnTo>
                  <a:pt x="1280229" y="4241558"/>
                </a:lnTo>
                <a:close/>
                <a:moveTo>
                  <a:pt x="4021708" y="3874032"/>
                </a:moveTo>
                <a:cubicBezTo>
                  <a:pt x="4064106" y="3874032"/>
                  <a:pt x="4098656" y="3890218"/>
                  <a:pt x="4125360" y="3922592"/>
                </a:cubicBezTo>
                <a:cubicBezTo>
                  <a:pt x="4152064" y="3954965"/>
                  <a:pt x="4165416" y="4001060"/>
                  <a:pt x="4165416" y="4060876"/>
                </a:cubicBezTo>
                <a:cubicBezTo>
                  <a:pt x="4165416" y="4121350"/>
                  <a:pt x="4151282" y="4168595"/>
                  <a:pt x="4123018" y="4202612"/>
                </a:cubicBezTo>
                <a:cubicBezTo>
                  <a:pt x="4098204" y="4232684"/>
                  <a:pt x="4064516" y="4247721"/>
                  <a:pt x="4021954" y="4247721"/>
                </a:cubicBezTo>
                <a:cubicBezTo>
                  <a:pt x="3979064" y="4247721"/>
                  <a:pt x="3945212" y="4232849"/>
                  <a:pt x="3920398" y="4203105"/>
                </a:cubicBezTo>
                <a:cubicBezTo>
                  <a:pt x="3892132" y="4169088"/>
                  <a:pt x="3878000" y="4122418"/>
                  <a:pt x="3878000" y="4063095"/>
                </a:cubicBezTo>
                <a:cubicBezTo>
                  <a:pt x="3878000" y="4020040"/>
                  <a:pt x="3884368" y="3984586"/>
                  <a:pt x="3897104" y="3956731"/>
                </a:cubicBezTo>
                <a:cubicBezTo>
                  <a:pt x="3909840" y="3928877"/>
                  <a:pt x="3926478" y="3908131"/>
                  <a:pt x="3947020" y="3894491"/>
                </a:cubicBezTo>
                <a:cubicBezTo>
                  <a:pt x="3967560" y="3880852"/>
                  <a:pt x="3992456" y="3874032"/>
                  <a:pt x="4021708" y="3874032"/>
                </a:cubicBezTo>
                <a:close/>
                <a:moveTo>
                  <a:pt x="3585264" y="3874032"/>
                </a:moveTo>
                <a:cubicBezTo>
                  <a:pt x="3620102" y="3874032"/>
                  <a:pt x="3647300" y="3883481"/>
                  <a:pt x="3666856" y="3902379"/>
                </a:cubicBezTo>
                <a:cubicBezTo>
                  <a:pt x="3686410" y="3921277"/>
                  <a:pt x="3696764" y="3948309"/>
                  <a:pt x="3697914" y="3983476"/>
                </a:cubicBezTo>
                <a:lnTo>
                  <a:pt x="3638016" y="3986681"/>
                </a:lnTo>
                <a:cubicBezTo>
                  <a:pt x="3635386" y="3967290"/>
                  <a:pt x="3629716" y="3953732"/>
                  <a:pt x="3621006" y="3946009"/>
                </a:cubicBezTo>
                <a:cubicBezTo>
                  <a:pt x="3612296" y="3938285"/>
                  <a:pt x="3599890" y="3934423"/>
                  <a:pt x="3583786" y="3934423"/>
                </a:cubicBezTo>
                <a:cubicBezTo>
                  <a:pt x="3567682" y="3934423"/>
                  <a:pt x="3555274" y="3937782"/>
                  <a:pt x="3546564" y="3944499"/>
                </a:cubicBezTo>
                <a:cubicBezTo>
                  <a:pt x="3537856" y="3951216"/>
                  <a:pt x="3533500" y="3959571"/>
                  <a:pt x="3533500" y="3969565"/>
                </a:cubicBezTo>
                <a:cubicBezTo>
                  <a:pt x="3533500" y="3979394"/>
                  <a:pt x="3537454" y="3987667"/>
                  <a:pt x="3545360" y="3994384"/>
                </a:cubicBezTo>
                <a:cubicBezTo>
                  <a:pt x="3553264" y="4001101"/>
                  <a:pt x="3571430" y="4008487"/>
                  <a:pt x="3599854" y="4016542"/>
                </a:cubicBezTo>
                <a:cubicBezTo>
                  <a:pt x="3629922" y="4025256"/>
                  <a:pt x="3651648" y="4034420"/>
                  <a:pt x="3665032" y="4044032"/>
                </a:cubicBezTo>
                <a:cubicBezTo>
                  <a:pt x="3678416" y="4053644"/>
                  <a:pt x="3688638" y="4066048"/>
                  <a:pt x="3695700" y="4081245"/>
                </a:cubicBezTo>
                <a:cubicBezTo>
                  <a:pt x="3702764" y="4096442"/>
                  <a:pt x="3706294" y="4114885"/>
                  <a:pt x="3706294" y="4136574"/>
                </a:cubicBezTo>
                <a:cubicBezTo>
                  <a:pt x="3706294" y="4167953"/>
                  <a:pt x="3696640" y="4194323"/>
                  <a:pt x="3677332" y="4215682"/>
                </a:cubicBezTo>
                <a:cubicBezTo>
                  <a:pt x="3658022" y="4237041"/>
                  <a:pt x="3627826" y="4247721"/>
                  <a:pt x="3586744" y="4247721"/>
                </a:cubicBezTo>
                <a:cubicBezTo>
                  <a:pt x="3514110" y="4247721"/>
                  <a:pt x="3473684" y="4206391"/>
                  <a:pt x="3465468" y="4123733"/>
                </a:cubicBezTo>
                <a:lnTo>
                  <a:pt x="3523888" y="4116831"/>
                </a:lnTo>
                <a:cubicBezTo>
                  <a:pt x="3530460" y="4163008"/>
                  <a:pt x="3551988" y="4186096"/>
                  <a:pt x="3588470" y="4186096"/>
                </a:cubicBezTo>
                <a:cubicBezTo>
                  <a:pt x="3606546" y="4186096"/>
                  <a:pt x="3620760" y="4181374"/>
                  <a:pt x="3631112" y="4171929"/>
                </a:cubicBezTo>
                <a:cubicBezTo>
                  <a:pt x="3641466" y="4162484"/>
                  <a:pt x="3646642" y="4150779"/>
                  <a:pt x="3646642" y="4136816"/>
                </a:cubicBezTo>
                <a:cubicBezTo>
                  <a:pt x="3646642" y="4128605"/>
                  <a:pt x="3644834" y="4121625"/>
                  <a:pt x="3641220" y="4115876"/>
                </a:cubicBezTo>
                <a:cubicBezTo>
                  <a:pt x="3637604" y="4110127"/>
                  <a:pt x="3632100" y="4105404"/>
                  <a:pt x="3624704" y="4101708"/>
                </a:cubicBezTo>
                <a:cubicBezTo>
                  <a:pt x="3617310" y="4098012"/>
                  <a:pt x="3599398" y="4091817"/>
                  <a:pt x="3570968" y="4083123"/>
                </a:cubicBezTo>
                <a:cubicBezTo>
                  <a:pt x="3545496" y="4075414"/>
                  <a:pt x="3526844" y="4067045"/>
                  <a:pt x="3515014" y="4058015"/>
                </a:cubicBezTo>
                <a:cubicBezTo>
                  <a:pt x="3503182" y="4048984"/>
                  <a:pt x="3493774" y="4037121"/>
                  <a:pt x="3486790" y="4022425"/>
                </a:cubicBezTo>
                <a:cubicBezTo>
                  <a:pt x="3479806" y="4007729"/>
                  <a:pt x="3476314" y="3991925"/>
                  <a:pt x="3476314" y="3975015"/>
                </a:cubicBezTo>
                <a:cubicBezTo>
                  <a:pt x="3476314" y="3955310"/>
                  <a:pt x="3480792" y="3937577"/>
                  <a:pt x="3489748" y="3921814"/>
                </a:cubicBezTo>
                <a:cubicBezTo>
                  <a:pt x="3498704" y="3906051"/>
                  <a:pt x="3511070" y="3894146"/>
                  <a:pt x="3526844" y="3886101"/>
                </a:cubicBezTo>
                <a:cubicBezTo>
                  <a:pt x="3542620" y="3878055"/>
                  <a:pt x="3562094" y="3874032"/>
                  <a:pt x="3585264" y="3874032"/>
                </a:cubicBezTo>
                <a:close/>
                <a:moveTo>
                  <a:pt x="2390110" y="3874032"/>
                </a:moveTo>
                <a:cubicBezTo>
                  <a:pt x="2423335" y="3874032"/>
                  <a:pt x="2451133" y="3885371"/>
                  <a:pt x="2473502" y="3908048"/>
                </a:cubicBezTo>
                <a:cubicBezTo>
                  <a:pt x="2489458" y="3924153"/>
                  <a:pt x="2501137" y="3948063"/>
                  <a:pt x="2508540" y="3979779"/>
                </a:cubicBezTo>
                <a:lnTo>
                  <a:pt x="2449381" y="3997034"/>
                </a:lnTo>
                <a:cubicBezTo>
                  <a:pt x="2445593" y="3977478"/>
                  <a:pt x="2438062" y="3962483"/>
                  <a:pt x="2426786" y="3952048"/>
                </a:cubicBezTo>
                <a:cubicBezTo>
                  <a:pt x="2415510" y="3941613"/>
                  <a:pt x="2402216" y="3936395"/>
                  <a:pt x="2386905" y="3936395"/>
                </a:cubicBezTo>
                <a:cubicBezTo>
                  <a:pt x="2365008" y="3936395"/>
                  <a:pt x="2347145" y="3945927"/>
                  <a:pt x="2333317" y="3964989"/>
                </a:cubicBezTo>
                <a:cubicBezTo>
                  <a:pt x="2319489" y="3984051"/>
                  <a:pt x="2312575" y="4015521"/>
                  <a:pt x="2312575" y="4059397"/>
                </a:cubicBezTo>
                <a:cubicBezTo>
                  <a:pt x="2312575" y="4104917"/>
                  <a:pt x="2319312" y="4137290"/>
                  <a:pt x="2332788" y="4156517"/>
                </a:cubicBezTo>
                <a:cubicBezTo>
                  <a:pt x="2346263" y="4175744"/>
                  <a:pt x="2363764" y="4185357"/>
                  <a:pt x="2385292" y="4185357"/>
                </a:cubicBezTo>
                <a:cubicBezTo>
                  <a:pt x="2401067" y="4185357"/>
                  <a:pt x="2414707" y="4179236"/>
                  <a:pt x="2426210" y="4166993"/>
                </a:cubicBezTo>
                <a:cubicBezTo>
                  <a:pt x="2437713" y="4154750"/>
                  <a:pt x="2446012" y="4135318"/>
                  <a:pt x="2451106" y="4108697"/>
                </a:cubicBezTo>
                <a:lnTo>
                  <a:pt x="2509033" y="4131128"/>
                </a:lnTo>
                <a:cubicBezTo>
                  <a:pt x="2499994" y="4171553"/>
                  <a:pt x="2484958" y="4201092"/>
                  <a:pt x="2463924" y="4219743"/>
                </a:cubicBezTo>
                <a:cubicBezTo>
                  <a:pt x="2442890" y="4238395"/>
                  <a:pt x="2417007" y="4247721"/>
                  <a:pt x="2386278" y="4247721"/>
                </a:cubicBezTo>
                <a:cubicBezTo>
                  <a:pt x="2347660" y="4247721"/>
                  <a:pt x="2316354" y="4232849"/>
                  <a:pt x="2292362" y="4203105"/>
                </a:cubicBezTo>
                <a:cubicBezTo>
                  <a:pt x="2264755" y="4168760"/>
                  <a:pt x="2250951" y="4122418"/>
                  <a:pt x="2250951" y="4064081"/>
                </a:cubicBezTo>
                <a:cubicBezTo>
                  <a:pt x="2250951" y="4002457"/>
                  <a:pt x="2264850" y="3954225"/>
                  <a:pt x="2292647" y="3919387"/>
                </a:cubicBezTo>
                <a:cubicBezTo>
                  <a:pt x="2316827" y="3889150"/>
                  <a:pt x="2349315" y="3874032"/>
                  <a:pt x="2390110" y="3874032"/>
                </a:cubicBezTo>
                <a:close/>
                <a:moveTo>
                  <a:pt x="4782698" y="2283478"/>
                </a:moveTo>
                <a:lnTo>
                  <a:pt x="5293588" y="2283478"/>
                </a:lnTo>
                <a:lnTo>
                  <a:pt x="5293588" y="2430669"/>
                </a:lnTo>
                <a:lnTo>
                  <a:pt x="4883036" y="2430669"/>
                </a:lnTo>
                <a:lnTo>
                  <a:pt x="4828012" y="2768240"/>
                </a:lnTo>
                <a:cubicBezTo>
                  <a:pt x="4889066" y="2715486"/>
                  <a:pt x="4953824" y="2689109"/>
                  <a:pt x="5022284" y="2689109"/>
                </a:cubicBezTo>
                <a:cubicBezTo>
                  <a:pt x="5108440" y="2689109"/>
                  <a:pt x="5183326" y="2725800"/>
                  <a:pt x="5246942" y="2799181"/>
                </a:cubicBezTo>
                <a:cubicBezTo>
                  <a:pt x="5310558" y="2872563"/>
                  <a:pt x="5342366" y="2971501"/>
                  <a:pt x="5342366" y="3095997"/>
                </a:cubicBezTo>
                <a:cubicBezTo>
                  <a:pt x="5342366" y="3218781"/>
                  <a:pt x="5310560" y="3324004"/>
                  <a:pt x="5246948" y="3411666"/>
                </a:cubicBezTo>
                <a:cubicBezTo>
                  <a:pt x="5183336" y="3499328"/>
                  <a:pt x="5097904" y="3543159"/>
                  <a:pt x="4990648" y="3543159"/>
                </a:cubicBezTo>
                <a:cubicBezTo>
                  <a:pt x="4901648" y="3543159"/>
                  <a:pt x="4826484" y="3512209"/>
                  <a:pt x="4765154" y="3450309"/>
                </a:cubicBezTo>
                <a:cubicBezTo>
                  <a:pt x="4703824" y="3388409"/>
                  <a:pt x="4668882" y="3302690"/>
                  <a:pt x="4660324" y="3193153"/>
                </a:cubicBezTo>
                <a:lnTo>
                  <a:pt x="4792966" y="3179461"/>
                </a:lnTo>
                <a:cubicBezTo>
                  <a:pt x="4803236" y="3259332"/>
                  <a:pt x="4826484" y="3318807"/>
                  <a:pt x="4862712" y="3357887"/>
                </a:cubicBezTo>
                <a:cubicBezTo>
                  <a:pt x="4898938" y="3396967"/>
                  <a:pt x="4941014" y="3416507"/>
                  <a:pt x="4988936" y="3416507"/>
                </a:cubicBezTo>
                <a:cubicBezTo>
                  <a:pt x="5048840" y="3416507"/>
                  <a:pt x="5100470" y="3388939"/>
                  <a:pt x="5143828" y="3333805"/>
                </a:cubicBezTo>
                <a:cubicBezTo>
                  <a:pt x="5187188" y="3278671"/>
                  <a:pt x="5208868" y="3203400"/>
                  <a:pt x="5208868" y="3107991"/>
                </a:cubicBezTo>
                <a:cubicBezTo>
                  <a:pt x="5208868" y="3018288"/>
                  <a:pt x="5187900" y="2948726"/>
                  <a:pt x="5145968" y="2899306"/>
                </a:cubicBezTo>
                <a:cubicBezTo>
                  <a:pt x="5104036" y="2849885"/>
                  <a:pt x="5051406" y="2825175"/>
                  <a:pt x="4988080" y="2825175"/>
                </a:cubicBezTo>
                <a:cubicBezTo>
                  <a:pt x="4949856" y="2825175"/>
                  <a:pt x="4914056" y="2835899"/>
                  <a:pt x="4880682" y="2857346"/>
                </a:cubicBezTo>
                <a:cubicBezTo>
                  <a:pt x="4847308" y="2878794"/>
                  <a:pt x="4820922" y="2908679"/>
                  <a:pt x="4801524" y="2947001"/>
                </a:cubicBezTo>
                <a:lnTo>
                  <a:pt x="4682574" y="2928147"/>
                </a:lnTo>
                <a:close/>
                <a:moveTo>
                  <a:pt x="4253874" y="2262084"/>
                </a:moveTo>
                <a:lnTo>
                  <a:pt x="4336028" y="2262084"/>
                </a:lnTo>
                <a:lnTo>
                  <a:pt x="4336028" y="3521765"/>
                </a:lnTo>
                <a:lnTo>
                  <a:pt x="4209374" y="3521765"/>
                </a:lnTo>
                <a:lnTo>
                  <a:pt x="4209374" y="2540207"/>
                </a:lnTo>
                <a:cubicBezTo>
                  <a:pt x="4180278" y="2574437"/>
                  <a:pt x="4141198" y="2609381"/>
                  <a:pt x="4092136" y="2645037"/>
                </a:cubicBezTo>
                <a:cubicBezTo>
                  <a:pt x="4043072" y="2680694"/>
                  <a:pt x="3998002" y="2707651"/>
                  <a:pt x="3956924" y="2725907"/>
                </a:cubicBezTo>
                <a:lnTo>
                  <a:pt x="3956924" y="2577004"/>
                </a:lnTo>
                <a:cubicBezTo>
                  <a:pt x="4026526" y="2537069"/>
                  <a:pt x="4087998" y="2488290"/>
                  <a:pt x="4141342" y="2430669"/>
                </a:cubicBezTo>
                <a:cubicBezTo>
                  <a:pt x="4194684" y="2373048"/>
                  <a:pt x="4232194" y="2316853"/>
                  <a:pt x="4253874" y="2262084"/>
                </a:cubicBezTo>
                <a:close/>
                <a:moveTo>
                  <a:pt x="3383602" y="2262084"/>
                </a:moveTo>
                <a:cubicBezTo>
                  <a:pt x="3466896" y="2262084"/>
                  <a:pt x="3537638" y="2292871"/>
                  <a:pt x="3595830" y="2354446"/>
                </a:cubicBezTo>
                <a:cubicBezTo>
                  <a:pt x="3654022" y="2416021"/>
                  <a:pt x="3683118" y="2493559"/>
                  <a:pt x="3683118" y="2587060"/>
                </a:cubicBezTo>
                <a:cubicBezTo>
                  <a:pt x="3683118" y="2644066"/>
                  <a:pt x="3670780" y="2694520"/>
                  <a:pt x="3646106" y="2738422"/>
                </a:cubicBezTo>
                <a:cubicBezTo>
                  <a:pt x="3621432" y="2782325"/>
                  <a:pt x="3586974" y="2816818"/>
                  <a:pt x="3542732" y="2841903"/>
                </a:cubicBezTo>
                <a:cubicBezTo>
                  <a:pt x="3583632" y="2853304"/>
                  <a:pt x="3617432" y="2872117"/>
                  <a:pt x="3644134" y="2898343"/>
                </a:cubicBezTo>
                <a:cubicBezTo>
                  <a:pt x="3670836" y="2924568"/>
                  <a:pt x="3692424" y="2959632"/>
                  <a:pt x="3708898" y="3003535"/>
                </a:cubicBezTo>
                <a:cubicBezTo>
                  <a:pt x="3725372" y="3047437"/>
                  <a:pt x="3733608" y="3096470"/>
                  <a:pt x="3733608" y="3150632"/>
                </a:cubicBezTo>
                <a:cubicBezTo>
                  <a:pt x="3733608" y="3265794"/>
                  <a:pt x="3699662" y="3360006"/>
                  <a:pt x="3631772" y="3433267"/>
                </a:cubicBezTo>
                <a:cubicBezTo>
                  <a:pt x="3563882" y="3506529"/>
                  <a:pt x="3482584" y="3543159"/>
                  <a:pt x="3387880" y="3543159"/>
                </a:cubicBezTo>
                <a:cubicBezTo>
                  <a:pt x="3300022" y="3543159"/>
                  <a:pt x="3225570" y="3511211"/>
                  <a:pt x="3164526" y="3447314"/>
                </a:cubicBezTo>
                <a:cubicBezTo>
                  <a:pt x="3103482" y="3383417"/>
                  <a:pt x="3068681" y="3297556"/>
                  <a:pt x="3060124" y="3189730"/>
                </a:cubicBezTo>
                <a:lnTo>
                  <a:pt x="3185920" y="3169191"/>
                </a:lnTo>
                <a:cubicBezTo>
                  <a:pt x="3212218" y="3334068"/>
                  <a:pt x="3278820" y="3416507"/>
                  <a:pt x="3385728" y="3416507"/>
                </a:cubicBezTo>
                <a:cubicBezTo>
                  <a:pt x="3443464" y="3416507"/>
                  <a:pt x="3493486" y="3392075"/>
                  <a:pt x="3535794" y="3343212"/>
                </a:cubicBezTo>
                <a:cubicBezTo>
                  <a:pt x="3578100" y="3294349"/>
                  <a:pt x="3599254" y="3231060"/>
                  <a:pt x="3599254" y="3153346"/>
                </a:cubicBezTo>
                <a:cubicBezTo>
                  <a:pt x="3599254" y="3080197"/>
                  <a:pt x="3579856" y="3021334"/>
                  <a:pt x="3541062" y="2976759"/>
                </a:cubicBezTo>
                <a:cubicBezTo>
                  <a:pt x="3502268" y="2932183"/>
                  <a:pt x="3454630" y="2909896"/>
                  <a:pt x="3398150" y="2909896"/>
                </a:cubicBezTo>
                <a:cubicBezTo>
                  <a:pt x="3374188" y="2909896"/>
                  <a:pt x="3344522" y="2915601"/>
                  <a:pt x="3309150" y="2927011"/>
                </a:cubicBezTo>
                <a:lnTo>
                  <a:pt x="3323698" y="2791801"/>
                </a:lnTo>
                <a:lnTo>
                  <a:pt x="3343448" y="2793512"/>
                </a:lnTo>
                <a:cubicBezTo>
                  <a:pt x="3405874" y="2793512"/>
                  <a:pt x="3456556" y="2774440"/>
                  <a:pt x="3495492" y="2736296"/>
                </a:cubicBezTo>
                <a:cubicBezTo>
                  <a:pt x="3534430" y="2698153"/>
                  <a:pt x="3553898" y="2647199"/>
                  <a:pt x="3553898" y="2583436"/>
                </a:cubicBezTo>
                <a:cubicBezTo>
                  <a:pt x="3553898" y="2524798"/>
                  <a:pt x="3537598" y="2477689"/>
                  <a:pt x="3505000" y="2442108"/>
                </a:cubicBezTo>
                <a:cubicBezTo>
                  <a:pt x="3472400" y="2406527"/>
                  <a:pt x="3432656" y="2388737"/>
                  <a:pt x="3385768" y="2388737"/>
                </a:cubicBezTo>
                <a:cubicBezTo>
                  <a:pt x="3337158" y="2388737"/>
                  <a:pt x="3296124" y="2407421"/>
                  <a:pt x="3262664" y="2444789"/>
                </a:cubicBezTo>
                <a:cubicBezTo>
                  <a:pt x="3229206" y="2482157"/>
                  <a:pt x="3207904" y="2538780"/>
                  <a:pt x="3198756" y="2614658"/>
                </a:cubicBezTo>
                <a:lnTo>
                  <a:pt x="3072960" y="2587273"/>
                </a:lnTo>
                <a:cubicBezTo>
                  <a:pt x="3088934" y="2480018"/>
                  <a:pt x="3124876" y="2399006"/>
                  <a:pt x="3180786" y="2344237"/>
                </a:cubicBezTo>
                <a:cubicBezTo>
                  <a:pt x="3236696" y="2289468"/>
                  <a:pt x="3304300" y="2262084"/>
                  <a:pt x="3383602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6" y="2410987"/>
                  <a:pt x="2589020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4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4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6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8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0" y="1610668"/>
                </a:moveTo>
                <a:lnTo>
                  <a:pt x="3586640" y="1754454"/>
                </a:lnTo>
                <a:lnTo>
                  <a:pt x="3671980" y="1754454"/>
                </a:lnTo>
                <a:cubicBezTo>
                  <a:pt x="3698870" y="1754454"/>
                  <a:pt x="3718536" y="1748372"/>
                  <a:pt x="3730976" y="1736206"/>
                </a:cubicBezTo>
                <a:cubicBezTo>
                  <a:pt x="3743416" y="1724041"/>
                  <a:pt x="3749636" y="1705702"/>
                  <a:pt x="3749636" y="1681189"/>
                </a:cubicBezTo>
                <a:cubicBezTo>
                  <a:pt x="3749636" y="1665274"/>
                  <a:pt x="3746572" y="1651645"/>
                  <a:pt x="3740442" y="1640303"/>
                </a:cubicBezTo>
                <a:cubicBezTo>
                  <a:pt x="3734314" y="1628961"/>
                  <a:pt x="3726906" y="1621186"/>
                  <a:pt x="3718216" y="1616979"/>
                </a:cubicBezTo>
                <a:cubicBezTo>
                  <a:pt x="3709526" y="1612771"/>
                  <a:pt x="3693840" y="1610668"/>
                  <a:pt x="3671156" y="1610668"/>
                </a:cubicBezTo>
                <a:close/>
                <a:moveTo>
                  <a:pt x="4224816" y="1607649"/>
                </a:moveTo>
                <a:lnTo>
                  <a:pt x="4224816" y="1740734"/>
                </a:lnTo>
                <a:lnTo>
                  <a:pt x="4318660" y="1740734"/>
                </a:lnTo>
                <a:cubicBezTo>
                  <a:pt x="4339150" y="1740734"/>
                  <a:pt x="4354698" y="1738264"/>
                  <a:pt x="4365308" y="1733325"/>
                </a:cubicBezTo>
                <a:cubicBezTo>
                  <a:pt x="4375920" y="1728386"/>
                  <a:pt x="4384334" y="1720611"/>
                  <a:pt x="4390554" y="1710001"/>
                </a:cubicBezTo>
                <a:cubicBezTo>
                  <a:pt x="4396774" y="1699391"/>
                  <a:pt x="4399884" y="1687043"/>
                  <a:pt x="4399884" y="1672957"/>
                </a:cubicBezTo>
                <a:cubicBezTo>
                  <a:pt x="4399884" y="1652651"/>
                  <a:pt x="4393938" y="1636690"/>
                  <a:pt x="4382048" y="1625074"/>
                </a:cubicBezTo>
                <a:cubicBezTo>
                  <a:pt x="4370156" y="1613457"/>
                  <a:pt x="4352504" y="1607649"/>
                  <a:pt x="4329088" y="1607649"/>
                </a:cubicBezTo>
                <a:close/>
                <a:moveTo>
                  <a:pt x="3018300" y="1605454"/>
                </a:moveTo>
                <a:cubicBezTo>
                  <a:pt x="3014039" y="1631248"/>
                  <a:pt x="3008015" y="1656859"/>
                  <a:pt x="3000228" y="1682287"/>
                </a:cubicBezTo>
                <a:lnTo>
                  <a:pt x="2963532" y="1800279"/>
                </a:lnTo>
                <a:lnTo>
                  <a:pt x="3075899" y="1800279"/>
                </a:lnTo>
                <a:lnTo>
                  <a:pt x="3041616" y="1688872"/>
                </a:lnTo>
                <a:cubicBezTo>
                  <a:pt x="3031009" y="1654663"/>
                  <a:pt x="3023237" y="1626857"/>
                  <a:pt x="3018300" y="1605454"/>
                </a:cubicBezTo>
                <a:close/>
                <a:moveTo>
                  <a:pt x="4181186" y="1563196"/>
                </a:moveTo>
                <a:lnTo>
                  <a:pt x="4327442" y="1563196"/>
                </a:lnTo>
                <a:cubicBezTo>
                  <a:pt x="4357992" y="1563196"/>
                  <a:pt x="4380538" y="1566944"/>
                  <a:pt x="4395082" y="1574440"/>
                </a:cubicBezTo>
                <a:cubicBezTo>
                  <a:pt x="4409624" y="1581936"/>
                  <a:pt x="4421562" y="1594414"/>
                  <a:pt x="4430892" y="1611872"/>
                </a:cubicBezTo>
                <a:cubicBezTo>
                  <a:pt x="4440220" y="1629331"/>
                  <a:pt x="4444886" y="1649578"/>
                  <a:pt x="4444886" y="1672614"/>
                </a:cubicBezTo>
                <a:cubicBezTo>
                  <a:pt x="4444886" y="1702961"/>
                  <a:pt x="4436974" y="1727550"/>
                  <a:pt x="4421150" y="1746381"/>
                </a:cubicBezTo>
                <a:cubicBezTo>
                  <a:pt x="4405326" y="1765212"/>
                  <a:pt x="4382322" y="1777187"/>
                  <a:pt x="4352138" y="1782306"/>
                </a:cubicBezTo>
                <a:cubicBezTo>
                  <a:pt x="4364394" y="1789669"/>
                  <a:pt x="4373724" y="1797124"/>
                  <a:pt x="4380126" y="1804670"/>
                </a:cubicBezTo>
                <a:cubicBezTo>
                  <a:pt x="4393114" y="1820036"/>
                  <a:pt x="4404548" y="1837141"/>
                  <a:pt x="4414428" y="1855983"/>
                </a:cubicBezTo>
                <a:lnTo>
                  <a:pt x="4472052" y="1965469"/>
                </a:lnTo>
                <a:lnTo>
                  <a:pt x="4417172" y="1965469"/>
                </a:lnTo>
                <a:lnTo>
                  <a:pt x="4373180" y="1881824"/>
                </a:lnTo>
                <a:cubicBezTo>
                  <a:pt x="4356136" y="1849099"/>
                  <a:pt x="4343274" y="1827056"/>
                  <a:pt x="4334596" y="1815695"/>
                </a:cubicBezTo>
                <a:cubicBezTo>
                  <a:pt x="4325916" y="1804335"/>
                  <a:pt x="4317510" y="1796684"/>
                  <a:pt x="4309378" y="1792744"/>
                </a:cubicBezTo>
                <a:cubicBezTo>
                  <a:pt x="4301246" y="1788804"/>
                  <a:pt x="4289870" y="1786834"/>
                  <a:pt x="4275250" y="1786834"/>
                </a:cubicBezTo>
                <a:lnTo>
                  <a:pt x="4224816" y="1786834"/>
                </a:lnTo>
                <a:lnTo>
                  <a:pt x="4224816" y="1965469"/>
                </a:lnTo>
                <a:lnTo>
                  <a:pt x="4181186" y="1965469"/>
                </a:lnTo>
                <a:close/>
                <a:moveTo>
                  <a:pt x="3847810" y="1563196"/>
                </a:moveTo>
                <a:lnTo>
                  <a:pt x="3891440" y="1563196"/>
                </a:lnTo>
                <a:lnTo>
                  <a:pt x="3891440" y="1795340"/>
                </a:lnTo>
                <a:cubicBezTo>
                  <a:pt x="3891440" y="1831744"/>
                  <a:pt x="3894276" y="1858087"/>
                  <a:pt x="3899946" y="1874368"/>
                </a:cubicBezTo>
                <a:cubicBezTo>
                  <a:pt x="3905618" y="1890649"/>
                  <a:pt x="3914902" y="1903043"/>
                  <a:pt x="3927798" y="1911549"/>
                </a:cubicBezTo>
                <a:cubicBezTo>
                  <a:pt x="3940696" y="1920056"/>
                  <a:pt x="3956382" y="1924309"/>
                  <a:pt x="3974858" y="1924309"/>
                </a:cubicBezTo>
                <a:cubicBezTo>
                  <a:pt x="4005958" y="1924309"/>
                  <a:pt x="4028504" y="1915528"/>
                  <a:pt x="4042498" y="1897966"/>
                </a:cubicBezTo>
                <a:cubicBezTo>
                  <a:pt x="4056492" y="1880405"/>
                  <a:pt x="4063490" y="1846196"/>
                  <a:pt x="4063490" y="1795340"/>
                </a:cubicBezTo>
                <a:lnTo>
                  <a:pt x="4063490" y="1563196"/>
                </a:lnTo>
                <a:lnTo>
                  <a:pt x="4107120" y="1563196"/>
                </a:lnTo>
                <a:lnTo>
                  <a:pt x="4107120" y="1795614"/>
                </a:lnTo>
                <a:cubicBezTo>
                  <a:pt x="4107120" y="1834580"/>
                  <a:pt x="4103328" y="1866547"/>
                  <a:pt x="4095746" y="1891518"/>
                </a:cubicBezTo>
                <a:cubicBezTo>
                  <a:pt x="4088162" y="1916488"/>
                  <a:pt x="4074364" y="1936200"/>
                  <a:pt x="4054354" y="1950652"/>
                </a:cubicBezTo>
                <a:cubicBezTo>
                  <a:pt x="4034342" y="1965103"/>
                  <a:pt x="4008896" y="1972329"/>
                  <a:pt x="3978014" y="1972329"/>
                </a:cubicBezTo>
                <a:cubicBezTo>
                  <a:pt x="3934522" y="1972329"/>
                  <a:pt x="3901948" y="1959341"/>
                  <a:pt x="3880292" y="1933364"/>
                </a:cubicBezTo>
                <a:cubicBezTo>
                  <a:pt x="3858638" y="1907387"/>
                  <a:pt x="3847810" y="1861471"/>
                  <a:pt x="3847810" y="1795614"/>
                </a:cubicBezTo>
                <a:close/>
                <a:moveTo>
                  <a:pt x="3543010" y="1563196"/>
                </a:moveTo>
                <a:lnTo>
                  <a:pt x="3667314" y="1563196"/>
                </a:lnTo>
                <a:cubicBezTo>
                  <a:pt x="3696584" y="1563196"/>
                  <a:pt x="3718170" y="1565757"/>
                  <a:pt x="3732074" y="1570879"/>
                </a:cubicBezTo>
                <a:cubicBezTo>
                  <a:pt x="3751098" y="1577831"/>
                  <a:pt x="3766282" y="1590728"/>
                  <a:pt x="3777624" y="1609570"/>
                </a:cubicBezTo>
                <a:cubicBezTo>
                  <a:pt x="3788966" y="1628412"/>
                  <a:pt x="3794636" y="1651554"/>
                  <a:pt x="3794636" y="1678994"/>
                </a:cubicBezTo>
                <a:cubicBezTo>
                  <a:pt x="3794636" y="1715215"/>
                  <a:pt x="3785398" y="1744759"/>
                  <a:pt x="3766922" y="1767625"/>
                </a:cubicBezTo>
                <a:cubicBezTo>
                  <a:pt x="3748446" y="1790492"/>
                  <a:pt x="3716524" y="1801926"/>
                  <a:pt x="3671156" y="1801926"/>
                </a:cubicBezTo>
                <a:lnTo>
                  <a:pt x="3586640" y="1801926"/>
                </a:lnTo>
                <a:lnTo>
                  <a:pt x="3586640" y="1965469"/>
                </a:lnTo>
                <a:lnTo>
                  <a:pt x="3543010" y="1965469"/>
                </a:lnTo>
                <a:close/>
                <a:moveTo>
                  <a:pt x="3208538" y="1563196"/>
                </a:moveTo>
                <a:lnTo>
                  <a:pt x="3253266" y="1563196"/>
                </a:lnTo>
                <a:lnTo>
                  <a:pt x="3426688" y="1879659"/>
                </a:lnTo>
                <a:lnTo>
                  <a:pt x="3426688" y="1563196"/>
                </a:lnTo>
                <a:lnTo>
                  <a:pt x="3468396" y="1563196"/>
                </a:lnTo>
                <a:lnTo>
                  <a:pt x="3468396" y="1965469"/>
                </a:lnTo>
                <a:lnTo>
                  <a:pt x="3423668" y="1965469"/>
                </a:lnTo>
                <a:lnTo>
                  <a:pt x="3250522" y="1648947"/>
                </a:lnTo>
                <a:lnTo>
                  <a:pt x="3250522" y="1965469"/>
                </a:lnTo>
                <a:lnTo>
                  <a:pt x="3208538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8" y="1563196"/>
                </a:lnTo>
                <a:lnTo>
                  <a:pt x="3042774" y="1563196"/>
                </a:lnTo>
                <a:lnTo>
                  <a:pt x="3177866" y="1965469"/>
                </a:lnTo>
                <a:lnTo>
                  <a:pt x="3127920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6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6" y="1965469"/>
                </a:lnTo>
                <a:lnTo>
                  <a:pt x="2284776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8" y="320412"/>
                </a:moveTo>
                <a:lnTo>
                  <a:pt x="3129018" y="322217"/>
                </a:lnTo>
                <a:lnTo>
                  <a:pt x="3104420" y="371950"/>
                </a:lnTo>
                <a:cubicBezTo>
                  <a:pt x="3060563" y="474591"/>
                  <a:pt x="3033709" y="612560"/>
                  <a:pt x="3033710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51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51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2" y="5615218"/>
                </a:lnTo>
                <a:lnTo>
                  <a:pt x="3033711" y="5636522"/>
                </a:lnTo>
                <a:cubicBezTo>
                  <a:pt x="3033710" y="5788239"/>
                  <a:pt x="3060563" y="5926208"/>
                  <a:pt x="3104420" y="6028847"/>
                </a:cubicBezTo>
                <a:lnTo>
                  <a:pt x="3129018" y="6078583"/>
                </a:lnTo>
                <a:lnTo>
                  <a:pt x="3200398" y="6080388"/>
                </a:lnTo>
                <a:lnTo>
                  <a:pt x="3271776" y="6078583"/>
                </a:lnTo>
                <a:lnTo>
                  <a:pt x="3296374" y="6028848"/>
                </a:lnTo>
                <a:cubicBezTo>
                  <a:pt x="3340232" y="5926207"/>
                  <a:pt x="3367084" y="5788240"/>
                  <a:pt x="3367084" y="5636523"/>
                </a:cubicBezTo>
                <a:lnTo>
                  <a:pt x="3365584" y="5615219"/>
                </a:lnTo>
                <a:lnTo>
                  <a:pt x="3448154" y="5611049"/>
                </a:lnTo>
                <a:lnTo>
                  <a:pt x="3478484" y="5606421"/>
                </a:lnTo>
                <a:lnTo>
                  <a:pt x="3533498" y="5601509"/>
                </a:lnTo>
                <a:lnTo>
                  <a:pt x="3571808" y="5594255"/>
                </a:lnTo>
                <a:lnTo>
                  <a:pt x="3571780" y="5594130"/>
                </a:lnTo>
                <a:lnTo>
                  <a:pt x="3584912" y="5592675"/>
                </a:lnTo>
                <a:lnTo>
                  <a:pt x="3625234" y="5584024"/>
                </a:lnTo>
                <a:lnTo>
                  <a:pt x="3666244" y="5577765"/>
                </a:lnTo>
                <a:lnTo>
                  <a:pt x="3669908" y="5596659"/>
                </a:lnTo>
                <a:cubicBezTo>
                  <a:pt x="3709174" y="5743205"/>
                  <a:pt x="3770822" y="5869522"/>
                  <a:pt x="3839750" y="5957315"/>
                </a:cubicBezTo>
                <a:lnTo>
                  <a:pt x="3876382" y="5998989"/>
                </a:lnTo>
                <a:lnTo>
                  <a:pt x="3945796" y="5982258"/>
                </a:lnTo>
                <a:lnTo>
                  <a:pt x="4014274" y="5962039"/>
                </a:lnTo>
                <a:lnTo>
                  <a:pt x="4025162" y="5907633"/>
                </a:lnTo>
                <a:cubicBezTo>
                  <a:pt x="4040962" y="5797140"/>
                  <a:pt x="4031188" y="5656922"/>
                  <a:pt x="3991922" y="5510374"/>
                </a:cubicBezTo>
                <a:lnTo>
                  <a:pt x="3985270" y="5491086"/>
                </a:lnTo>
                <a:lnTo>
                  <a:pt x="4017550" y="5479272"/>
                </a:lnTo>
                <a:lnTo>
                  <a:pt x="4051376" y="5468352"/>
                </a:lnTo>
                <a:lnTo>
                  <a:pt x="4051376" y="5468351"/>
                </a:lnTo>
                <a:lnTo>
                  <a:pt x="4037296" y="5472896"/>
                </a:lnTo>
                <a:lnTo>
                  <a:pt x="4062508" y="5462818"/>
                </a:lnTo>
                <a:lnTo>
                  <a:pt x="4143604" y="5433136"/>
                </a:lnTo>
                <a:lnTo>
                  <a:pt x="4176980" y="5417057"/>
                </a:lnTo>
                <a:lnTo>
                  <a:pt x="4192506" y="5410852"/>
                </a:lnTo>
                <a:lnTo>
                  <a:pt x="4190976" y="5411634"/>
                </a:lnTo>
                <a:lnTo>
                  <a:pt x="4178668" y="5416439"/>
                </a:lnTo>
                <a:lnTo>
                  <a:pt x="4178670" y="5416442"/>
                </a:lnTo>
                <a:lnTo>
                  <a:pt x="4190976" y="5411639"/>
                </a:lnTo>
                <a:lnTo>
                  <a:pt x="4234804" y="5389202"/>
                </a:lnTo>
                <a:lnTo>
                  <a:pt x="4264944" y="5374684"/>
                </a:lnTo>
                <a:lnTo>
                  <a:pt x="4274106" y="5393488"/>
                </a:lnTo>
                <a:cubicBezTo>
                  <a:pt x="4349964" y="5524879"/>
                  <a:pt x="4442202" y="5630938"/>
                  <a:pt x="4531504" y="5697898"/>
                </a:cubicBezTo>
                <a:lnTo>
                  <a:pt x="4577674" y="5728671"/>
                </a:lnTo>
                <a:lnTo>
                  <a:pt x="4640392" y="5694544"/>
                </a:lnTo>
                <a:lnTo>
                  <a:pt x="4701306" y="5657292"/>
                </a:lnTo>
                <a:lnTo>
                  <a:pt x="4697742" y="5601921"/>
                </a:lnTo>
                <a:cubicBezTo>
                  <a:pt x="4684404" y="5491102"/>
                  <a:pt x="4638672" y="5358192"/>
                  <a:pt x="4562816" y="5226803"/>
                </a:cubicBezTo>
                <a:lnTo>
                  <a:pt x="4552426" y="5211415"/>
                </a:lnTo>
                <a:lnTo>
                  <a:pt x="4555212" y="5209722"/>
                </a:lnTo>
                <a:lnTo>
                  <a:pt x="4593550" y="5181053"/>
                </a:lnTo>
                <a:lnTo>
                  <a:pt x="4618016" y="5165232"/>
                </a:lnTo>
                <a:lnTo>
                  <a:pt x="4618394" y="5164987"/>
                </a:lnTo>
                <a:lnTo>
                  <a:pt x="4620098" y="5163886"/>
                </a:lnTo>
                <a:lnTo>
                  <a:pt x="4630414" y="5155629"/>
                </a:lnTo>
                <a:lnTo>
                  <a:pt x="4620098" y="5163885"/>
                </a:lnTo>
                <a:lnTo>
                  <a:pt x="4618394" y="5164987"/>
                </a:lnTo>
                <a:lnTo>
                  <a:pt x="4618018" y="5165230"/>
                </a:lnTo>
                <a:lnTo>
                  <a:pt x="4680698" y="5115885"/>
                </a:lnTo>
                <a:lnTo>
                  <a:pt x="4741754" y="5070228"/>
                </a:lnTo>
                <a:lnTo>
                  <a:pt x="4791428" y="5025082"/>
                </a:lnTo>
                <a:lnTo>
                  <a:pt x="4805136" y="5040865"/>
                </a:lnTo>
                <a:cubicBezTo>
                  <a:pt x="4912414" y="5148144"/>
                  <a:pt x="5028962" y="5226715"/>
                  <a:pt x="5132548" y="5268282"/>
                </a:cubicBezTo>
                <a:lnTo>
                  <a:pt x="5185112" y="5286057"/>
                </a:lnTo>
                <a:lnTo>
                  <a:pt x="5236862" y="5236858"/>
                </a:lnTo>
                <a:lnTo>
                  <a:pt x="5286056" y="5185110"/>
                </a:lnTo>
                <a:lnTo>
                  <a:pt x="5268282" y="5132550"/>
                </a:lnTo>
                <a:cubicBezTo>
                  <a:pt x="5226718" y="5028960"/>
                  <a:pt x="5148146" y="4912414"/>
                  <a:pt x="5040866" y="4805134"/>
                </a:cubicBezTo>
                <a:lnTo>
                  <a:pt x="5025082" y="4791427"/>
                </a:lnTo>
                <a:lnTo>
                  <a:pt x="5070228" y="4741755"/>
                </a:lnTo>
                <a:lnTo>
                  <a:pt x="5076750" y="4733033"/>
                </a:lnTo>
                <a:lnTo>
                  <a:pt x="5076756" y="4733027"/>
                </a:lnTo>
                <a:lnTo>
                  <a:pt x="5076754" y="4733029"/>
                </a:lnTo>
                <a:lnTo>
                  <a:pt x="5077666" y="4732020"/>
                </a:lnTo>
                <a:lnTo>
                  <a:pt x="5079912" y="4729535"/>
                </a:lnTo>
                <a:lnTo>
                  <a:pt x="5087740" y="4718891"/>
                </a:lnTo>
                <a:lnTo>
                  <a:pt x="5088260" y="4719370"/>
                </a:lnTo>
                <a:lnTo>
                  <a:pt x="5088946" y="4720003"/>
                </a:lnTo>
                <a:lnTo>
                  <a:pt x="5088946" y="4720002"/>
                </a:lnTo>
                <a:lnTo>
                  <a:pt x="5088260" y="4719370"/>
                </a:lnTo>
                <a:lnTo>
                  <a:pt x="5087740" y="4718890"/>
                </a:lnTo>
                <a:lnTo>
                  <a:pt x="5087740" y="4718891"/>
                </a:lnTo>
                <a:lnTo>
                  <a:pt x="5087738" y="4718889"/>
                </a:lnTo>
                <a:lnTo>
                  <a:pt x="5079912" y="4729534"/>
                </a:lnTo>
                <a:lnTo>
                  <a:pt x="5077666" y="4732020"/>
                </a:lnTo>
                <a:lnTo>
                  <a:pt x="5076756" y="4733027"/>
                </a:lnTo>
                <a:lnTo>
                  <a:pt x="5084866" y="4722179"/>
                </a:lnTo>
                <a:lnTo>
                  <a:pt x="5112846" y="4689674"/>
                </a:lnTo>
                <a:lnTo>
                  <a:pt x="5170328" y="4607892"/>
                </a:lnTo>
                <a:lnTo>
                  <a:pt x="5181058" y="4593545"/>
                </a:lnTo>
                <a:lnTo>
                  <a:pt x="5163884" y="4620101"/>
                </a:lnTo>
                <a:lnTo>
                  <a:pt x="5155628" y="4630416"/>
                </a:lnTo>
                <a:lnTo>
                  <a:pt x="5155628" y="4630417"/>
                </a:lnTo>
                <a:lnTo>
                  <a:pt x="5163884" y="4620101"/>
                </a:lnTo>
                <a:lnTo>
                  <a:pt x="5181064" y="4593537"/>
                </a:lnTo>
                <a:lnTo>
                  <a:pt x="5209722" y="4555211"/>
                </a:lnTo>
                <a:lnTo>
                  <a:pt x="5211414" y="4552427"/>
                </a:lnTo>
                <a:lnTo>
                  <a:pt x="5226802" y="4562819"/>
                </a:lnTo>
                <a:cubicBezTo>
                  <a:pt x="5358192" y="4638677"/>
                  <a:pt x="5491104" y="4684405"/>
                  <a:pt x="5601922" y="4697745"/>
                </a:cubicBezTo>
                <a:lnTo>
                  <a:pt x="5657292" y="4701310"/>
                </a:lnTo>
                <a:lnTo>
                  <a:pt x="5694544" y="4640395"/>
                </a:lnTo>
                <a:lnTo>
                  <a:pt x="5728670" y="4577678"/>
                </a:lnTo>
                <a:lnTo>
                  <a:pt x="5697898" y="4531507"/>
                </a:lnTo>
                <a:cubicBezTo>
                  <a:pt x="5630938" y="4442206"/>
                  <a:pt x="5524880" y="4349967"/>
                  <a:pt x="5393490" y="4274108"/>
                </a:cubicBezTo>
                <a:lnTo>
                  <a:pt x="5374682" y="4264946"/>
                </a:lnTo>
                <a:lnTo>
                  <a:pt x="5389186" y="4234839"/>
                </a:lnTo>
                <a:lnTo>
                  <a:pt x="5410438" y="4193324"/>
                </a:lnTo>
                <a:lnTo>
                  <a:pt x="5410468" y="4193263"/>
                </a:lnTo>
                <a:lnTo>
                  <a:pt x="5393242" y="4226911"/>
                </a:lnTo>
                <a:lnTo>
                  <a:pt x="5395658" y="4221404"/>
                </a:lnTo>
                <a:lnTo>
                  <a:pt x="5433136" y="4143603"/>
                </a:lnTo>
                <a:lnTo>
                  <a:pt x="5450116" y="4097213"/>
                </a:lnTo>
                <a:lnTo>
                  <a:pt x="5459522" y="4075762"/>
                </a:lnTo>
                <a:lnTo>
                  <a:pt x="5459122" y="4075638"/>
                </a:lnTo>
                <a:lnTo>
                  <a:pt x="5464428" y="4063537"/>
                </a:lnTo>
                <a:lnTo>
                  <a:pt x="5479284" y="4017518"/>
                </a:lnTo>
                <a:lnTo>
                  <a:pt x="5491086" y="3985268"/>
                </a:lnTo>
                <a:lnTo>
                  <a:pt x="5510376" y="3991922"/>
                </a:lnTo>
                <a:cubicBezTo>
                  <a:pt x="5656922" y="4031189"/>
                  <a:pt x="5797140" y="4040959"/>
                  <a:pt x="5907634" y="4025162"/>
                </a:cubicBezTo>
                <a:lnTo>
                  <a:pt x="5962040" y="4014274"/>
                </a:lnTo>
                <a:lnTo>
                  <a:pt x="5982258" y="3945794"/>
                </a:lnTo>
                <a:lnTo>
                  <a:pt x="5998988" y="3876381"/>
                </a:lnTo>
                <a:lnTo>
                  <a:pt x="5957316" y="3839749"/>
                </a:lnTo>
                <a:cubicBezTo>
                  <a:pt x="5869524" y="3770820"/>
                  <a:pt x="5743206" y="3709174"/>
                  <a:pt x="5596660" y="3669907"/>
                </a:cubicBezTo>
                <a:lnTo>
                  <a:pt x="5577766" y="3666244"/>
                </a:lnTo>
                <a:lnTo>
                  <a:pt x="5584022" y="3625242"/>
                </a:lnTo>
                <a:lnTo>
                  <a:pt x="5592674" y="3584913"/>
                </a:lnTo>
                <a:lnTo>
                  <a:pt x="5594130" y="3571780"/>
                </a:lnTo>
                <a:lnTo>
                  <a:pt x="5595022" y="3571981"/>
                </a:lnTo>
                <a:lnTo>
                  <a:pt x="5595020" y="3571980"/>
                </a:lnTo>
                <a:lnTo>
                  <a:pt x="5594434" y="3571848"/>
                </a:lnTo>
                <a:lnTo>
                  <a:pt x="5600432" y="3517727"/>
                </a:lnTo>
                <a:lnTo>
                  <a:pt x="5611050" y="3448154"/>
                </a:lnTo>
                <a:lnTo>
                  <a:pt x="5615218" y="3365584"/>
                </a:lnTo>
                <a:lnTo>
                  <a:pt x="5636524" y="3367084"/>
                </a:lnTo>
                <a:cubicBezTo>
                  <a:pt x="5788240" y="3367084"/>
                  <a:pt x="5926208" y="3340231"/>
                  <a:pt x="6028848" y="3296374"/>
                </a:cubicBezTo>
                <a:lnTo>
                  <a:pt x="6078584" y="3271776"/>
                </a:lnTo>
                <a:lnTo>
                  <a:pt x="6080390" y="3200396"/>
                </a:lnTo>
                <a:lnTo>
                  <a:pt x="6078584" y="3129020"/>
                </a:lnTo>
                <a:lnTo>
                  <a:pt x="6028848" y="3104421"/>
                </a:lnTo>
                <a:cubicBezTo>
                  <a:pt x="5926210" y="3060564"/>
                  <a:pt x="5788240" y="3033712"/>
                  <a:pt x="5636524" y="3033712"/>
                </a:cubicBezTo>
                <a:lnTo>
                  <a:pt x="5615218" y="3035211"/>
                </a:lnTo>
                <a:lnTo>
                  <a:pt x="5611050" y="2952646"/>
                </a:lnTo>
                <a:lnTo>
                  <a:pt x="5605348" y="2915284"/>
                </a:lnTo>
                <a:lnTo>
                  <a:pt x="5601084" y="2867547"/>
                </a:lnTo>
                <a:lnTo>
                  <a:pt x="5585502" y="2785252"/>
                </a:lnTo>
                <a:lnTo>
                  <a:pt x="5584026" y="2775578"/>
                </a:lnTo>
                <a:lnTo>
                  <a:pt x="5592674" y="2815887"/>
                </a:lnTo>
                <a:lnTo>
                  <a:pt x="5592674" y="2815885"/>
                </a:lnTo>
                <a:lnTo>
                  <a:pt x="5584026" y="2775575"/>
                </a:lnTo>
                <a:lnTo>
                  <a:pt x="5577766" y="2734553"/>
                </a:lnTo>
                <a:lnTo>
                  <a:pt x="5596658" y="2730890"/>
                </a:lnTo>
                <a:cubicBezTo>
                  <a:pt x="5743204" y="2691623"/>
                  <a:pt x="5869522" y="2629977"/>
                  <a:pt x="5957314" y="2561050"/>
                </a:cubicBezTo>
                <a:lnTo>
                  <a:pt x="5998988" y="2524417"/>
                </a:lnTo>
                <a:lnTo>
                  <a:pt x="5982256" y="2455001"/>
                </a:lnTo>
                <a:lnTo>
                  <a:pt x="5962040" y="2386522"/>
                </a:lnTo>
                <a:lnTo>
                  <a:pt x="5907632" y="2375634"/>
                </a:lnTo>
                <a:cubicBezTo>
                  <a:pt x="5797140" y="2359837"/>
                  <a:pt x="5656920" y="2369608"/>
                  <a:pt x="5510376" y="2408875"/>
                </a:cubicBezTo>
                <a:lnTo>
                  <a:pt x="5491086" y="2415527"/>
                </a:lnTo>
                <a:lnTo>
                  <a:pt x="5479282" y="2383279"/>
                </a:lnTo>
                <a:lnTo>
                  <a:pt x="5475102" y="2370329"/>
                </a:lnTo>
                <a:lnTo>
                  <a:pt x="5468478" y="2353758"/>
                </a:lnTo>
                <a:lnTo>
                  <a:pt x="5433136" y="2257197"/>
                </a:lnTo>
                <a:lnTo>
                  <a:pt x="5413990" y="2217451"/>
                </a:lnTo>
                <a:lnTo>
                  <a:pt x="5408456" y="2203606"/>
                </a:lnTo>
                <a:lnTo>
                  <a:pt x="5389220" y="2166033"/>
                </a:lnTo>
                <a:lnTo>
                  <a:pt x="5374682" y="2135854"/>
                </a:lnTo>
                <a:lnTo>
                  <a:pt x="5393488" y="2126692"/>
                </a:lnTo>
                <a:cubicBezTo>
                  <a:pt x="5524878" y="2050835"/>
                  <a:pt x="5630936" y="1958594"/>
                  <a:pt x="5697896" y="1869292"/>
                </a:cubicBezTo>
                <a:lnTo>
                  <a:pt x="5728670" y="1823122"/>
                </a:lnTo>
                <a:lnTo>
                  <a:pt x="5694542" y="1760403"/>
                </a:lnTo>
                <a:lnTo>
                  <a:pt x="5657290" y="1699489"/>
                </a:lnTo>
                <a:lnTo>
                  <a:pt x="5601920" y="1703055"/>
                </a:lnTo>
                <a:cubicBezTo>
                  <a:pt x="5491102" y="1716392"/>
                  <a:pt x="5358190" y="1762123"/>
                  <a:pt x="5226800" y="1837981"/>
                </a:cubicBezTo>
                <a:lnTo>
                  <a:pt x="5211412" y="1848371"/>
                </a:lnTo>
                <a:lnTo>
                  <a:pt x="5209722" y="1845589"/>
                </a:lnTo>
                <a:lnTo>
                  <a:pt x="5181064" y="1807263"/>
                </a:lnTo>
                <a:lnTo>
                  <a:pt x="5168092" y="1787205"/>
                </a:lnTo>
                <a:lnTo>
                  <a:pt x="5127656" y="1735845"/>
                </a:lnTo>
                <a:lnTo>
                  <a:pt x="5070228" y="1659046"/>
                </a:lnTo>
                <a:lnTo>
                  <a:pt x="5025082" y="1609372"/>
                </a:lnTo>
                <a:lnTo>
                  <a:pt x="5040866" y="1595667"/>
                </a:lnTo>
                <a:cubicBezTo>
                  <a:pt x="5148144" y="1488388"/>
                  <a:pt x="5226716" y="1371840"/>
                  <a:pt x="5268280" y="1268253"/>
                </a:cubicBezTo>
                <a:lnTo>
                  <a:pt x="5286056" y="1215690"/>
                </a:lnTo>
                <a:lnTo>
                  <a:pt x="5236858" y="1163941"/>
                </a:lnTo>
                <a:lnTo>
                  <a:pt x="5185112" y="1114746"/>
                </a:lnTo>
                <a:lnTo>
                  <a:pt x="5132550" y="1132520"/>
                </a:lnTo>
                <a:cubicBezTo>
                  <a:pt x="5028960" y="1174084"/>
                  <a:pt x="4912414" y="1252657"/>
                  <a:pt x="4805134" y="1359937"/>
                </a:cubicBezTo>
                <a:lnTo>
                  <a:pt x="4791428" y="1375719"/>
                </a:lnTo>
                <a:lnTo>
                  <a:pt x="4741754" y="1330572"/>
                </a:lnTo>
                <a:lnTo>
                  <a:pt x="4716718" y="1311852"/>
                </a:lnTo>
                <a:lnTo>
                  <a:pt x="4689246" y="1288203"/>
                </a:lnTo>
                <a:lnTo>
                  <a:pt x="4620094" y="1239597"/>
                </a:lnTo>
                <a:lnTo>
                  <a:pt x="4555212" y="1191078"/>
                </a:lnTo>
                <a:lnTo>
                  <a:pt x="4552426" y="1189386"/>
                </a:lnTo>
                <a:lnTo>
                  <a:pt x="4562816" y="1173999"/>
                </a:lnTo>
                <a:cubicBezTo>
                  <a:pt x="4638674" y="1042610"/>
                  <a:pt x="4684404" y="909700"/>
                  <a:pt x="4697742" y="798881"/>
                </a:cubicBezTo>
                <a:lnTo>
                  <a:pt x="4701308" y="743509"/>
                </a:lnTo>
                <a:lnTo>
                  <a:pt x="4640392" y="706257"/>
                </a:lnTo>
                <a:lnTo>
                  <a:pt x="4577676" y="672131"/>
                </a:lnTo>
                <a:lnTo>
                  <a:pt x="4531504" y="702904"/>
                </a:lnTo>
                <a:cubicBezTo>
                  <a:pt x="4442202" y="769864"/>
                  <a:pt x="4349964" y="875922"/>
                  <a:pt x="4274104" y="1007313"/>
                </a:cubicBezTo>
                <a:lnTo>
                  <a:pt x="4264946" y="1026118"/>
                </a:lnTo>
                <a:lnTo>
                  <a:pt x="4234730" y="1011563"/>
                </a:lnTo>
                <a:lnTo>
                  <a:pt x="4232818" y="1010583"/>
                </a:lnTo>
                <a:lnTo>
                  <a:pt x="4231480" y="1009997"/>
                </a:lnTo>
                <a:lnTo>
                  <a:pt x="4143604" y="967664"/>
                </a:lnTo>
                <a:lnTo>
                  <a:pt x="4091228" y="948495"/>
                </a:lnTo>
                <a:lnTo>
                  <a:pt x="4075644" y="941661"/>
                </a:lnTo>
                <a:lnTo>
                  <a:pt x="4075638" y="941681"/>
                </a:lnTo>
                <a:lnTo>
                  <a:pt x="4063538" y="936376"/>
                </a:lnTo>
                <a:lnTo>
                  <a:pt x="4017594" y="921545"/>
                </a:lnTo>
                <a:lnTo>
                  <a:pt x="3985270" y="909714"/>
                </a:lnTo>
                <a:lnTo>
                  <a:pt x="3991922" y="890428"/>
                </a:lnTo>
                <a:cubicBezTo>
                  <a:pt x="4031190" y="743880"/>
                  <a:pt x="4040960" y="603661"/>
                  <a:pt x="4025162" y="493169"/>
                </a:cubicBezTo>
                <a:lnTo>
                  <a:pt x="4014276" y="438762"/>
                </a:lnTo>
                <a:lnTo>
                  <a:pt x="3945794" y="418544"/>
                </a:lnTo>
                <a:lnTo>
                  <a:pt x="3876382" y="401812"/>
                </a:lnTo>
                <a:lnTo>
                  <a:pt x="3839748" y="443487"/>
                </a:lnTo>
                <a:cubicBezTo>
                  <a:pt x="3770820" y="531278"/>
                  <a:pt x="3709174" y="657597"/>
                  <a:pt x="3669908" y="804142"/>
                </a:cubicBezTo>
                <a:lnTo>
                  <a:pt x="3666244" y="823035"/>
                </a:lnTo>
                <a:lnTo>
                  <a:pt x="3625206" y="816772"/>
                </a:lnTo>
                <a:lnTo>
                  <a:pt x="3584914" y="808128"/>
                </a:lnTo>
                <a:lnTo>
                  <a:pt x="3571780" y="806671"/>
                </a:lnTo>
                <a:lnTo>
                  <a:pt x="3572002" y="805688"/>
                </a:lnTo>
                <a:lnTo>
                  <a:pt x="3572002" y="805687"/>
                </a:lnTo>
                <a:lnTo>
                  <a:pt x="3571784" y="806651"/>
                </a:lnTo>
                <a:lnTo>
                  <a:pt x="3524734" y="801438"/>
                </a:lnTo>
                <a:lnTo>
                  <a:pt x="3448154" y="789751"/>
                </a:lnTo>
                <a:lnTo>
                  <a:pt x="3365584" y="785581"/>
                </a:lnTo>
                <a:lnTo>
                  <a:pt x="3367084" y="764276"/>
                </a:lnTo>
                <a:cubicBezTo>
                  <a:pt x="3367084" y="612560"/>
                  <a:pt x="3340232" y="474591"/>
                  <a:pt x="3296374" y="371951"/>
                </a:cubicBezTo>
                <a:lnTo>
                  <a:pt x="3271776" y="322217"/>
                </a:lnTo>
                <a:close/>
                <a:moveTo>
                  <a:pt x="3200398" y="228971"/>
                </a:moveTo>
                <a:lnTo>
                  <a:pt x="3296614" y="231404"/>
                </a:lnTo>
                <a:lnTo>
                  <a:pt x="3296616" y="231404"/>
                </a:lnTo>
                <a:lnTo>
                  <a:pt x="3297744" y="231433"/>
                </a:lnTo>
                <a:lnTo>
                  <a:pt x="3299556" y="233404"/>
                </a:lnTo>
                <a:lnTo>
                  <a:pt x="3302356" y="235310"/>
                </a:lnTo>
                <a:lnTo>
                  <a:pt x="3313634" y="248727"/>
                </a:lnTo>
                <a:lnTo>
                  <a:pt x="3336220" y="273308"/>
                </a:lnTo>
                <a:lnTo>
                  <a:pt x="3340356" y="280516"/>
                </a:lnTo>
                <a:lnTo>
                  <a:pt x="3346850" y="288241"/>
                </a:lnTo>
                <a:lnTo>
                  <a:pt x="3367508" y="325595"/>
                </a:lnTo>
                <a:lnTo>
                  <a:pt x="3366164" y="325492"/>
                </a:lnTo>
                <a:lnTo>
                  <a:pt x="3387824" y="363240"/>
                </a:lnTo>
                <a:cubicBezTo>
                  <a:pt x="3422400" y="440849"/>
                  <a:pt x="3447024" y="539850"/>
                  <a:pt x="3457174" y="650333"/>
                </a:cubicBezTo>
                <a:lnTo>
                  <a:pt x="3459528" y="702320"/>
                </a:lnTo>
                <a:lnTo>
                  <a:pt x="3597524" y="717608"/>
                </a:lnTo>
                <a:lnTo>
                  <a:pt x="3596686" y="720250"/>
                </a:lnTo>
                <a:lnTo>
                  <a:pt x="3596686" y="720251"/>
                </a:lnTo>
                <a:lnTo>
                  <a:pt x="3597524" y="717608"/>
                </a:lnTo>
                <a:lnTo>
                  <a:pt x="3597524" y="717608"/>
                </a:lnTo>
                <a:lnTo>
                  <a:pt x="3612376" y="670765"/>
                </a:lnTo>
                <a:cubicBezTo>
                  <a:pt x="3650778" y="566673"/>
                  <a:pt x="3700186" y="477419"/>
                  <a:pt x="3753670" y="411403"/>
                </a:cubicBezTo>
                <a:lnTo>
                  <a:pt x="3784360" y="380548"/>
                </a:lnTo>
                <a:lnTo>
                  <a:pt x="3783036" y="380299"/>
                </a:lnTo>
                <a:lnTo>
                  <a:pt x="3812658" y="349565"/>
                </a:lnTo>
                <a:lnTo>
                  <a:pt x="3820930" y="343784"/>
                </a:lnTo>
                <a:lnTo>
                  <a:pt x="3826790" y="337892"/>
                </a:lnTo>
                <a:lnTo>
                  <a:pt x="3854970" y="319994"/>
                </a:lnTo>
                <a:lnTo>
                  <a:pt x="3869336" y="309954"/>
                </a:lnTo>
                <a:lnTo>
                  <a:pt x="3872534" y="308839"/>
                </a:lnTo>
                <a:lnTo>
                  <a:pt x="3874794" y="307402"/>
                </a:lnTo>
                <a:lnTo>
                  <a:pt x="3875892" y="307668"/>
                </a:lnTo>
                <a:lnTo>
                  <a:pt x="3875892" y="307666"/>
                </a:lnTo>
                <a:lnTo>
                  <a:pt x="3969460" y="330220"/>
                </a:lnTo>
                <a:lnTo>
                  <a:pt x="3969462" y="330220"/>
                </a:lnTo>
                <a:lnTo>
                  <a:pt x="3974988" y="331852"/>
                </a:lnTo>
                <a:lnTo>
                  <a:pt x="4061768" y="357471"/>
                </a:lnTo>
                <a:lnTo>
                  <a:pt x="4062854" y="357793"/>
                </a:lnTo>
                <a:lnTo>
                  <a:pt x="4064094" y="360170"/>
                </a:lnTo>
                <a:lnTo>
                  <a:pt x="4066304" y="362731"/>
                </a:lnTo>
                <a:lnTo>
                  <a:pt x="4073714" y="378584"/>
                </a:lnTo>
                <a:lnTo>
                  <a:pt x="4089182" y="408199"/>
                </a:lnTo>
                <a:lnTo>
                  <a:pt x="4091316" y="416243"/>
                </a:lnTo>
                <a:lnTo>
                  <a:pt x="4095582" y="425373"/>
                </a:lnTo>
                <a:lnTo>
                  <a:pt x="4105868" y="466802"/>
                </a:lnTo>
                <a:lnTo>
                  <a:pt x="4104598" y="466358"/>
                </a:lnTo>
                <a:lnTo>
                  <a:pt x="4115750" y="508423"/>
                </a:lnTo>
                <a:cubicBezTo>
                  <a:pt x="4129062" y="592336"/>
                  <a:pt x="4127224" y="694336"/>
                  <a:pt x="4108434" y="803682"/>
                </a:cubicBezTo>
                <a:lnTo>
                  <a:pt x="4097534" y="853225"/>
                </a:lnTo>
                <a:lnTo>
                  <a:pt x="4097496" y="853399"/>
                </a:lnTo>
                <a:lnTo>
                  <a:pt x="4097496" y="853399"/>
                </a:lnTo>
                <a:lnTo>
                  <a:pt x="4097534" y="853225"/>
                </a:lnTo>
                <a:lnTo>
                  <a:pt x="4097876" y="851677"/>
                </a:lnTo>
                <a:lnTo>
                  <a:pt x="4225026" y="907433"/>
                </a:lnTo>
                <a:lnTo>
                  <a:pt x="4253056" y="863589"/>
                </a:lnTo>
                <a:cubicBezTo>
                  <a:pt x="4317090" y="772983"/>
                  <a:pt x="4387914" y="699558"/>
                  <a:pt x="4456662" y="649635"/>
                </a:cubicBezTo>
                <a:lnTo>
                  <a:pt x="4494294" y="627775"/>
                </a:lnTo>
                <a:lnTo>
                  <a:pt x="4493080" y="627192"/>
                </a:lnTo>
                <a:lnTo>
                  <a:pt x="4529648" y="605169"/>
                </a:lnTo>
                <a:lnTo>
                  <a:pt x="4539132" y="601727"/>
                </a:lnTo>
                <a:lnTo>
                  <a:pt x="4546318" y="597552"/>
                </a:lnTo>
                <a:lnTo>
                  <a:pt x="4578170" y="587557"/>
                </a:lnTo>
                <a:lnTo>
                  <a:pt x="4594644" y="581578"/>
                </a:lnTo>
                <a:lnTo>
                  <a:pt x="4598022" y="581329"/>
                </a:lnTo>
                <a:lnTo>
                  <a:pt x="4600578" y="580527"/>
                </a:lnTo>
                <a:lnTo>
                  <a:pt x="4601568" y="581066"/>
                </a:lnTo>
                <a:lnTo>
                  <a:pt x="4601570" y="581066"/>
                </a:lnTo>
                <a:lnTo>
                  <a:pt x="4686112" y="627068"/>
                </a:lnTo>
                <a:lnTo>
                  <a:pt x="4686114" y="627067"/>
                </a:lnTo>
                <a:lnTo>
                  <a:pt x="4691030" y="630074"/>
                </a:lnTo>
                <a:lnTo>
                  <a:pt x="4768222" y="677282"/>
                </a:lnTo>
                <a:lnTo>
                  <a:pt x="4769186" y="677873"/>
                </a:lnTo>
                <a:lnTo>
                  <a:pt x="4769770" y="680491"/>
                </a:lnTo>
                <a:lnTo>
                  <a:pt x="4771242" y="683537"/>
                </a:lnTo>
                <a:lnTo>
                  <a:pt x="4774296" y="700768"/>
                </a:lnTo>
                <a:lnTo>
                  <a:pt x="4781572" y="733377"/>
                </a:lnTo>
                <a:lnTo>
                  <a:pt x="4781550" y="741699"/>
                </a:lnTo>
                <a:lnTo>
                  <a:pt x="4783308" y="751623"/>
                </a:lnTo>
                <a:lnTo>
                  <a:pt x="4782520" y="794301"/>
                </a:lnTo>
                <a:lnTo>
                  <a:pt x="4781410" y="793541"/>
                </a:lnTo>
                <a:lnTo>
                  <a:pt x="4781294" y="837061"/>
                </a:lnTo>
                <a:cubicBezTo>
                  <a:pt x="4772434" y="921561"/>
                  <a:pt x="4744260" y="1019611"/>
                  <a:pt x="4697810" y="1120368"/>
                </a:cubicBezTo>
                <a:lnTo>
                  <a:pt x="4674176" y="1165946"/>
                </a:lnTo>
                <a:lnTo>
                  <a:pt x="4745432" y="1216032"/>
                </a:lnTo>
                <a:lnTo>
                  <a:pt x="4784642" y="1249784"/>
                </a:lnTo>
                <a:lnTo>
                  <a:pt x="4822002" y="1215662"/>
                </a:lnTo>
                <a:cubicBezTo>
                  <a:pt x="4907302" y="1144717"/>
                  <a:pt x="4994718" y="1092124"/>
                  <a:pt x="5074044" y="1061696"/>
                </a:cubicBezTo>
                <a:lnTo>
                  <a:pt x="5116050" y="1050319"/>
                </a:lnTo>
                <a:lnTo>
                  <a:pt x="5115028" y="1049442"/>
                </a:lnTo>
                <a:lnTo>
                  <a:pt x="5156050" y="1037636"/>
                </a:lnTo>
                <a:lnTo>
                  <a:pt x="5166104" y="1036764"/>
                </a:lnTo>
                <a:lnTo>
                  <a:pt x="5174124" y="1034593"/>
                </a:lnTo>
                <a:lnTo>
                  <a:pt x="5207478" y="1033182"/>
                </a:lnTo>
                <a:lnTo>
                  <a:pt x="5224940" y="1031671"/>
                </a:lnTo>
                <a:lnTo>
                  <a:pt x="5228266" y="1032303"/>
                </a:lnTo>
                <a:lnTo>
                  <a:pt x="5230942" y="1032189"/>
                </a:lnTo>
                <a:lnTo>
                  <a:pt x="5231760" y="1032968"/>
                </a:lnTo>
                <a:lnTo>
                  <a:pt x="5231760" y="1032968"/>
                </a:lnTo>
                <a:lnTo>
                  <a:pt x="5301518" y="1099283"/>
                </a:lnTo>
                <a:lnTo>
                  <a:pt x="5301518" y="1099284"/>
                </a:lnTo>
                <a:lnTo>
                  <a:pt x="5305488" y="1103461"/>
                </a:lnTo>
                <a:lnTo>
                  <a:pt x="5367832" y="1169039"/>
                </a:lnTo>
                <a:lnTo>
                  <a:pt x="5368610" y="1169859"/>
                </a:lnTo>
                <a:lnTo>
                  <a:pt x="5368496" y="1172537"/>
                </a:lnTo>
                <a:lnTo>
                  <a:pt x="5369130" y="1175861"/>
                </a:lnTo>
                <a:lnTo>
                  <a:pt x="5367620" y="1193294"/>
                </a:lnTo>
                <a:lnTo>
                  <a:pt x="5366208" y="1226676"/>
                </a:lnTo>
                <a:lnTo>
                  <a:pt x="5364034" y="1234708"/>
                </a:lnTo>
                <a:lnTo>
                  <a:pt x="5363164" y="1244749"/>
                </a:lnTo>
                <a:lnTo>
                  <a:pt x="5351358" y="1285770"/>
                </a:lnTo>
                <a:lnTo>
                  <a:pt x="5350482" y="1284749"/>
                </a:lnTo>
                <a:lnTo>
                  <a:pt x="5339106" y="1326757"/>
                </a:lnTo>
                <a:cubicBezTo>
                  <a:pt x="5308678" y="1406083"/>
                  <a:pt x="5256086" y="1493499"/>
                  <a:pt x="5185140" y="1578800"/>
                </a:cubicBezTo>
                <a:lnTo>
                  <a:pt x="5150300" y="1616944"/>
                </a:lnTo>
                <a:lnTo>
                  <a:pt x="5150300" y="1616944"/>
                </a:lnTo>
                <a:lnTo>
                  <a:pt x="5149452" y="1617874"/>
                </a:lnTo>
                <a:lnTo>
                  <a:pt x="5147870" y="1619605"/>
                </a:lnTo>
                <a:lnTo>
                  <a:pt x="5147870" y="1619606"/>
                </a:lnTo>
                <a:lnTo>
                  <a:pt x="5149452" y="1617874"/>
                </a:lnTo>
                <a:lnTo>
                  <a:pt x="5150300" y="1616944"/>
                </a:lnTo>
                <a:lnTo>
                  <a:pt x="5236126" y="1725962"/>
                </a:lnTo>
                <a:lnTo>
                  <a:pt x="5280434" y="1702988"/>
                </a:lnTo>
                <a:cubicBezTo>
                  <a:pt x="5381190" y="1656541"/>
                  <a:pt x="5479240" y="1628367"/>
                  <a:pt x="5563738" y="1619506"/>
                </a:cubicBezTo>
                <a:lnTo>
                  <a:pt x="5607258" y="1619389"/>
                </a:lnTo>
                <a:lnTo>
                  <a:pt x="5606498" y="1618277"/>
                </a:lnTo>
                <a:lnTo>
                  <a:pt x="5649178" y="1617491"/>
                </a:lnTo>
                <a:lnTo>
                  <a:pt x="5659112" y="1619251"/>
                </a:lnTo>
                <a:lnTo>
                  <a:pt x="5667424" y="1619229"/>
                </a:lnTo>
                <a:lnTo>
                  <a:pt x="5700004" y="1626499"/>
                </a:lnTo>
                <a:lnTo>
                  <a:pt x="5717262" y="1629559"/>
                </a:lnTo>
                <a:lnTo>
                  <a:pt x="5720312" y="1631030"/>
                </a:lnTo>
                <a:lnTo>
                  <a:pt x="5722926" y="1631614"/>
                </a:lnTo>
                <a:lnTo>
                  <a:pt x="5723514" y="1632577"/>
                </a:lnTo>
                <a:lnTo>
                  <a:pt x="5723516" y="1632578"/>
                </a:lnTo>
                <a:lnTo>
                  <a:pt x="5773730" y="1714682"/>
                </a:lnTo>
                <a:lnTo>
                  <a:pt x="5776486" y="1719745"/>
                </a:lnTo>
                <a:lnTo>
                  <a:pt x="5819732" y="1799225"/>
                </a:lnTo>
                <a:lnTo>
                  <a:pt x="5820272" y="1800218"/>
                </a:lnTo>
                <a:lnTo>
                  <a:pt x="5819470" y="1802777"/>
                </a:lnTo>
                <a:lnTo>
                  <a:pt x="5819220" y="1806150"/>
                </a:lnTo>
                <a:lnTo>
                  <a:pt x="5813250" y="1822599"/>
                </a:lnTo>
                <a:lnTo>
                  <a:pt x="5803246" y="1854480"/>
                </a:lnTo>
                <a:lnTo>
                  <a:pt x="5799068" y="1861675"/>
                </a:lnTo>
                <a:lnTo>
                  <a:pt x="5795628" y="1871148"/>
                </a:lnTo>
                <a:lnTo>
                  <a:pt x="5773608" y="1907716"/>
                </a:lnTo>
                <a:lnTo>
                  <a:pt x="5773024" y="1906503"/>
                </a:lnTo>
                <a:lnTo>
                  <a:pt x="5751164" y="1944134"/>
                </a:lnTo>
                <a:cubicBezTo>
                  <a:pt x="5701242" y="2012882"/>
                  <a:pt x="5627818" y="2083709"/>
                  <a:pt x="5537212" y="2147741"/>
                </a:cubicBezTo>
                <a:lnTo>
                  <a:pt x="5495222" y="2174587"/>
                </a:lnTo>
                <a:lnTo>
                  <a:pt x="5546734" y="2303448"/>
                </a:lnTo>
                <a:lnTo>
                  <a:pt x="5544408" y="2303960"/>
                </a:lnTo>
                <a:lnTo>
                  <a:pt x="5544408" y="2303961"/>
                </a:lnTo>
                <a:lnTo>
                  <a:pt x="5597120" y="2292365"/>
                </a:lnTo>
                <a:cubicBezTo>
                  <a:pt x="5706466" y="2273574"/>
                  <a:pt x="5808466" y="2271736"/>
                  <a:pt x="5892378" y="2285047"/>
                </a:cubicBezTo>
                <a:lnTo>
                  <a:pt x="5934444" y="2296199"/>
                </a:lnTo>
                <a:lnTo>
                  <a:pt x="5933998" y="2294927"/>
                </a:lnTo>
                <a:lnTo>
                  <a:pt x="5975428" y="2305213"/>
                </a:lnTo>
                <a:lnTo>
                  <a:pt x="5984568" y="2309486"/>
                </a:lnTo>
                <a:lnTo>
                  <a:pt x="5992602" y="2311615"/>
                </a:lnTo>
                <a:lnTo>
                  <a:pt x="6022192" y="2327070"/>
                </a:lnTo>
                <a:lnTo>
                  <a:pt x="6038070" y="2334492"/>
                </a:lnTo>
                <a:lnTo>
                  <a:pt x="6040634" y="2336703"/>
                </a:lnTo>
                <a:lnTo>
                  <a:pt x="6043008" y="2337943"/>
                </a:lnTo>
                <a:lnTo>
                  <a:pt x="6043328" y="2339025"/>
                </a:lnTo>
                <a:lnTo>
                  <a:pt x="6043328" y="2339026"/>
                </a:lnTo>
                <a:lnTo>
                  <a:pt x="6070582" y="2431334"/>
                </a:lnTo>
                <a:lnTo>
                  <a:pt x="6070582" y="2431335"/>
                </a:lnTo>
                <a:lnTo>
                  <a:pt x="6071932" y="2436939"/>
                </a:lnTo>
                <a:lnTo>
                  <a:pt x="6093134" y="2524902"/>
                </a:lnTo>
                <a:lnTo>
                  <a:pt x="6093398" y="2526003"/>
                </a:lnTo>
                <a:lnTo>
                  <a:pt x="6091960" y="2528267"/>
                </a:lnTo>
                <a:lnTo>
                  <a:pt x="6090848" y="2531460"/>
                </a:lnTo>
                <a:lnTo>
                  <a:pt x="6080822" y="2545803"/>
                </a:lnTo>
                <a:lnTo>
                  <a:pt x="6062910" y="2574008"/>
                </a:lnTo>
                <a:lnTo>
                  <a:pt x="6057010" y="2579877"/>
                </a:lnTo>
                <a:lnTo>
                  <a:pt x="6051236" y="2588136"/>
                </a:lnTo>
                <a:lnTo>
                  <a:pt x="6020500" y="2617759"/>
                </a:lnTo>
                <a:lnTo>
                  <a:pt x="6020252" y="2616437"/>
                </a:lnTo>
                <a:lnTo>
                  <a:pt x="5989396" y="2647128"/>
                </a:lnTo>
                <a:cubicBezTo>
                  <a:pt x="5923382" y="2700615"/>
                  <a:pt x="5834128" y="2750020"/>
                  <a:pt x="5730038" y="2788422"/>
                </a:cubicBezTo>
                <a:lnTo>
                  <a:pt x="5681964" y="2803664"/>
                </a:lnTo>
                <a:lnTo>
                  <a:pt x="5691680" y="2854976"/>
                </a:lnTo>
                <a:lnTo>
                  <a:pt x="5699388" y="2941307"/>
                </a:lnTo>
                <a:lnTo>
                  <a:pt x="5750468" y="2943620"/>
                </a:lnTo>
                <a:cubicBezTo>
                  <a:pt x="5860952" y="2953770"/>
                  <a:pt x="5959952" y="2978395"/>
                  <a:pt x="6037560" y="3012972"/>
                </a:cubicBezTo>
                <a:lnTo>
                  <a:pt x="6075308" y="3034630"/>
                </a:lnTo>
                <a:lnTo>
                  <a:pt x="6075204" y="3033288"/>
                </a:lnTo>
                <a:lnTo>
                  <a:pt x="6112558" y="3053946"/>
                </a:lnTo>
                <a:lnTo>
                  <a:pt x="6120284" y="3060437"/>
                </a:lnTo>
                <a:lnTo>
                  <a:pt x="6127492" y="3064575"/>
                </a:lnTo>
                <a:lnTo>
                  <a:pt x="6152074" y="3087161"/>
                </a:lnTo>
                <a:lnTo>
                  <a:pt x="6165490" y="3098440"/>
                </a:lnTo>
                <a:lnTo>
                  <a:pt x="6167396" y="3101240"/>
                </a:lnTo>
                <a:lnTo>
                  <a:pt x="6169366" y="3103052"/>
                </a:lnTo>
                <a:lnTo>
                  <a:pt x="6169396" y="3104178"/>
                </a:lnTo>
                <a:lnTo>
                  <a:pt x="6169396" y="3104180"/>
                </a:lnTo>
                <a:lnTo>
                  <a:pt x="6171830" y="3200396"/>
                </a:lnTo>
                <a:lnTo>
                  <a:pt x="6171828" y="3200396"/>
                </a:lnTo>
                <a:lnTo>
                  <a:pt x="6171682" y="3206158"/>
                </a:lnTo>
                <a:lnTo>
                  <a:pt x="6169396" y="3296612"/>
                </a:lnTo>
                <a:lnTo>
                  <a:pt x="6169368" y="3297743"/>
                </a:lnTo>
                <a:lnTo>
                  <a:pt x="6167392" y="3299556"/>
                </a:lnTo>
                <a:lnTo>
                  <a:pt x="6165490" y="3302354"/>
                </a:lnTo>
                <a:lnTo>
                  <a:pt x="6152094" y="3313614"/>
                </a:lnTo>
                <a:lnTo>
                  <a:pt x="6127492" y="3336221"/>
                </a:lnTo>
                <a:lnTo>
                  <a:pt x="6120274" y="3340362"/>
                </a:lnTo>
                <a:lnTo>
                  <a:pt x="6112560" y="3346847"/>
                </a:lnTo>
                <a:lnTo>
                  <a:pt x="6075206" y="3367504"/>
                </a:lnTo>
                <a:lnTo>
                  <a:pt x="6075308" y="3366164"/>
                </a:lnTo>
                <a:lnTo>
                  <a:pt x="6037560" y="3387823"/>
                </a:lnTo>
                <a:cubicBezTo>
                  <a:pt x="5959952" y="3422399"/>
                  <a:pt x="5860952" y="3447023"/>
                  <a:pt x="5750468" y="3457174"/>
                </a:cubicBezTo>
                <a:lnTo>
                  <a:pt x="5698778" y="3459515"/>
                </a:lnTo>
                <a:lnTo>
                  <a:pt x="5683476" y="3597613"/>
                </a:lnTo>
                <a:lnTo>
                  <a:pt x="5681018" y="3596833"/>
                </a:lnTo>
                <a:lnTo>
                  <a:pt x="5681018" y="3596834"/>
                </a:lnTo>
                <a:lnTo>
                  <a:pt x="5730038" y="3612377"/>
                </a:lnTo>
                <a:cubicBezTo>
                  <a:pt x="5834130" y="3650778"/>
                  <a:pt x="5923384" y="3700186"/>
                  <a:pt x="5989398" y="3753670"/>
                </a:cubicBezTo>
                <a:lnTo>
                  <a:pt x="6020252" y="3784360"/>
                </a:lnTo>
                <a:lnTo>
                  <a:pt x="6020502" y="3783037"/>
                </a:lnTo>
                <a:lnTo>
                  <a:pt x="6051238" y="3812659"/>
                </a:lnTo>
                <a:lnTo>
                  <a:pt x="6057018" y="3820930"/>
                </a:lnTo>
                <a:lnTo>
                  <a:pt x="6062910" y="3826791"/>
                </a:lnTo>
                <a:lnTo>
                  <a:pt x="6080808" y="3854970"/>
                </a:lnTo>
                <a:lnTo>
                  <a:pt x="6090848" y="3869336"/>
                </a:lnTo>
                <a:lnTo>
                  <a:pt x="6091964" y="3872534"/>
                </a:lnTo>
                <a:lnTo>
                  <a:pt x="6093400" y="3874795"/>
                </a:lnTo>
                <a:lnTo>
                  <a:pt x="6093136" y="3875891"/>
                </a:lnTo>
                <a:lnTo>
                  <a:pt x="6093136" y="3875893"/>
                </a:lnTo>
                <a:lnTo>
                  <a:pt x="6070584" y="3969461"/>
                </a:lnTo>
                <a:lnTo>
                  <a:pt x="6070582" y="3969462"/>
                </a:lnTo>
                <a:lnTo>
                  <a:pt x="6068950" y="3974988"/>
                </a:lnTo>
                <a:lnTo>
                  <a:pt x="6043330" y="4061768"/>
                </a:lnTo>
                <a:lnTo>
                  <a:pt x="6043010" y="4062853"/>
                </a:lnTo>
                <a:lnTo>
                  <a:pt x="6040632" y="4064094"/>
                </a:lnTo>
                <a:lnTo>
                  <a:pt x="6038070" y="4066304"/>
                </a:lnTo>
                <a:lnTo>
                  <a:pt x="6022218" y="4073713"/>
                </a:lnTo>
                <a:lnTo>
                  <a:pt x="5992602" y="4089182"/>
                </a:lnTo>
                <a:lnTo>
                  <a:pt x="5984558" y="4091315"/>
                </a:lnTo>
                <a:lnTo>
                  <a:pt x="5975430" y="4095581"/>
                </a:lnTo>
                <a:lnTo>
                  <a:pt x="5934000" y="4105868"/>
                </a:lnTo>
                <a:lnTo>
                  <a:pt x="5934446" y="4104598"/>
                </a:lnTo>
                <a:lnTo>
                  <a:pt x="5892380" y="4115750"/>
                </a:lnTo>
                <a:cubicBezTo>
                  <a:pt x="5808466" y="4129062"/>
                  <a:pt x="5706466" y="4127223"/>
                  <a:pt x="5597118" y="4108433"/>
                </a:cubicBezTo>
                <a:lnTo>
                  <a:pt x="5549520" y="4097961"/>
                </a:lnTo>
                <a:lnTo>
                  <a:pt x="5493706" y="4225243"/>
                </a:lnTo>
                <a:lnTo>
                  <a:pt x="5537214" y="4253058"/>
                </a:lnTo>
                <a:cubicBezTo>
                  <a:pt x="5627818" y="4317092"/>
                  <a:pt x="5701244" y="4387918"/>
                  <a:pt x="5751166" y="4456665"/>
                </a:cubicBezTo>
                <a:lnTo>
                  <a:pt x="5773028" y="4494295"/>
                </a:lnTo>
                <a:lnTo>
                  <a:pt x="5773612" y="4493081"/>
                </a:lnTo>
                <a:lnTo>
                  <a:pt x="5795632" y="4529649"/>
                </a:lnTo>
                <a:lnTo>
                  <a:pt x="5799074" y="4539135"/>
                </a:lnTo>
                <a:lnTo>
                  <a:pt x="5803250" y="4546320"/>
                </a:lnTo>
                <a:lnTo>
                  <a:pt x="5813244" y="4578172"/>
                </a:lnTo>
                <a:lnTo>
                  <a:pt x="5819224" y="4594647"/>
                </a:lnTo>
                <a:lnTo>
                  <a:pt x="5819474" y="4598025"/>
                </a:lnTo>
                <a:lnTo>
                  <a:pt x="5820276" y="4600580"/>
                </a:lnTo>
                <a:lnTo>
                  <a:pt x="5819736" y="4601570"/>
                </a:lnTo>
                <a:lnTo>
                  <a:pt x="5819736" y="4601571"/>
                </a:lnTo>
                <a:lnTo>
                  <a:pt x="5773734" y="4686115"/>
                </a:lnTo>
                <a:lnTo>
                  <a:pt x="5770728" y="4691032"/>
                </a:lnTo>
                <a:lnTo>
                  <a:pt x="5723520" y="4768224"/>
                </a:lnTo>
                <a:lnTo>
                  <a:pt x="5722928" y="4769190"/>
                </a:lnTo>
                <a:lnTo>
                  <a:pt x="5720310" y="4769773"/>
                </a:lnTo>
                <a:lnTo>
                  <a:pt x="5717266" y="4771244"/>
                </a:lnTo>
                <a:lnTo>
                  <a:pt x="5700036" y="4774297"/>
                </a:lnTo>
                <a:lnTo>
                  <a:pt x="5667424" y="4781575"/>
                </a:lnTo>
                <a:lnTo>
                  <a:pt x="5659102" y="4781552"/>
                </a:lnTo>
                <a:lnTo>
                  <a:pt x="5649180" y="4783311"/>
                </a:lnTo>
                <a:lnTo>
                  <a:pt x="5606500" y="4782524"/>
                </a:lnTo>
                <a:lnTo>
                  <a:pt x="5607260" y="4781414"/>
                </a:lnTo>
                <a:lnTo>
                  <a:pt x="5563740" y="4781297"/>
                </a:lnTo>
                <a:cubicBezTo>
                  <a:pt x="5479242" y="4772436"/>
                  <a:pt x="5381192" y="4744261"/>
                  <a:pt x="5280434" y="4697811"/>
                </a:cubicBezTo>
                <a:lnTo>
                  <a:pt x="5235254" y="4674385"/>
                </a:lnTo>
                <a:lnTo>
                  <a:pt x="5185018" y="4745859"/>
                </a:lnTo>
                <a:lnTo>
                  <a:pt x="5151336" y="4784989"/>
                </a:lnTo>
                <a:lnTo>
                  <a:pt x="5185140" y="4822001"/>
                </a:lnTo>
                <a:cubicBezTo>
                  <a:pt x="5256086" y="4907303"/>
                  <a:pt x="5308678" y="4994718"/>
                  <a:pt x="5339108" y="5074045"/>
                </a:cubicBezTo>
                <a:lnTo>
                  <a:pt x="5350482" y="5116051"/>
                </a:lnTo>
                <a:lnTo>
                  <a:pt x="5351360" y="5115029"/>
                </a:lnTo>
                <a:lnTo>
                  <a:pt x="5363166" y="5156050"/>
                </a:lnTo>
                <a:lnTo>
                  <a:pt x="5364038" y="5166103"/>
                </a:lnTo>
                <a:lnTo>
                  <a:pt x="5366210" y="5174124"/>
                </a:lnTo>
                <a:lnTo>
                  <a:pt x="5367618" y="5207477"/>
                </a:lnTo>
                <a:lnTo>
                  <a:pt x="5369132" y="5224939"/>
                </a:lnTo>
                <a:lnTo>
                  <a:pt x="5368500" y="5228267"/>
                </a:lnTo>
                <a:lnTo>
                  <a:pt x="5368612" y="5230941"/>
                </a:lnTo>
                <a:lnTo>
                  <a:pt x="5367834" y="5231759"/>
                </a:lnTo>
                <a:lnTo>
                  <a:pt x="5367834" y="5231761"/>
                </a:lnTo>
                <a:lnTo>
                  <a:pt x="5301520" y="5301516"/>
                </a:lnTo>
                <a:lnTo>
                  <a:pt x="5301518" y="5301518"/>
                </a:lnTo>
                <a:lnTo>
                  <a:pt x="5297342" y="5305489"/>
                </a:lnTo>
                <a:lnTo>
                  <a:pt x="5231762" y="5367830"/>
                </a:lnTo>
                <a:lnTo>
                  <a:pt x="5230944" y="5368610"/>
                </a:lnTo>
                <a:lnTo>
                  <a:pt x="5228264" y="5368496"/>
                </a:lnTo>
                <a:lnTo>
                  <a:pt x="5224942" y="5369130"/>
                </a:lnTo>
                <a:lnTo>
                  <a:pt x="5207508" y="5367620"/>
                </a:lnTo>
                <a:lnTo>
                  <a:pt x="5174126" y="5366208"/>
                </a:lnTo>
                <a:lnTo>
                  <a:pt x="5166092" y="5364033"/>
                </a:lnTo>
                <a:lnTo>
                  <a:pt x="5156054" y="5363162"/>
                </a:lnTo>
                <a:lnTo>
                  <a:pt x="5115032" y="5351357"/>
                </a:lnTo>
                <a:lnTo>
                  <a:pt x="5116052" y="5350480"/>
                </a:lnTo>
                <a:lnTo>
                  <a:pt x="5074046" y="5339105"/>
                </a:lnTo>
                <a:cubicBezTo>
                  <a:pt x="4994720" y="5308676"/>
                  <a:pt x="4907302" y="5256086"/>
                  <a:pt x="4822002" y="5185139"/>
                </a:cubicBezTo>
                <a:lnTo>
                  <a:pt x="4784224" y="5150634"/>
                </a:lnTo>
                <a:lnTo>
                  <a:pt x="4675064" y="5236566"/>
                </a:lnTo>
                <a:lnTo>
                  <a:pt x="4674178" y="5234861"/>
                </a:lnTo>
                <a:lnTo>
                  <a:pt x="4674178" y="5234862"/>
                </a:lnTo>
                <a:lnTo>
                  <a:pt x="4697808" y="5280436"/>
                </a:lnTo>
                <a:cubicBezTo>
                  <a:pt x="4744258" y="5381192"/>
                  <a:pt x="4772434" y="5479241"/>
                  <a:pt x="4781294" y="5563740"/>
                </a:cubicBezTo>
                <a:lnTo>
                  <a:pt x="4781410" y="5607259"/>
                </a:lnTo>
                <a:lnTo>
                  <a:pt x="4782522" y="5606500"/>
                </a:lnTo>
                <a:lnTo>
                  <a:pt x="4783310" y="5649179"/>
                </a:lnTo>
                <a:lnTo>
                  <a:pt x="4781548" y="5659114"/>
                </a:lnTo>
                <a:lnTo>
                  <a:pt x="4781570" y="5667425"/>
                </a:lnTo>
                <a:lnTo>
                  <a:pt x="4774302" y="5700007"/>
                </a:lnTo>
                <a:lnTo>
                  <a:pt x="4771242" y="5717265"/>
                </a:lnTo>
                <a:lnTo>
                  <a:pt x="4769770" y="5720314"/>
                </a:lnTo>
                <a:lnTo>
                  <a:pt x="4769186" y="5722928"/>
                </a:lnTo>
                <a:lnTo>
                  <a:pt x="4768222" y="5723516"/>
                </a:lnTo>
                <a:lnTo>
                  <a:pt x="4768224" y="5723517"/>
                </a:lnTo>
                <a:lnTo>
                  <a:pt x="4686114" y="5773733"/>
                </a:lnTo>
                <a:lnTo>
                  <a:pt x="4686112" y="5773734"/>
                </a:lnTo>
                <a:lnTo>
                  <a:pt x="4681050" y="5776488"/>
                </a:lnTo>
                <a:lnTo>
                  <a:pt x="4601572" y="5819734"/>
                </a:lnTo>
                <a:lnTo>
                  <a:pt x="4600578" y="5820274"/>
                </a:lnTo>
                <a:lnTo>
                  <a:pt x="4598020" y="5819471"/>
                </a:lnTo>
                <a:lnTo>
                  <a:pt x="4594646" y="5819222"/>
                </a:lnTo>
                <a:lnTo>
                  <a:pt x="4578196" y="5813252"/>
                </a:lnTo>
                <a:lnTo>
                  <a:pt x="4546318" y="5803248"/>
                </a:lnTo>
                <a:lnTo>
                  <a:pt x="4539122" y="5799068"/>
                </a:lnTo>
                <a:lnTo>
                  <a:pt x="4529648" y="5795630"/>
                </a:lnTo>
                <a:lnTo>
                  <a:pt x="4493082" y="5773609"/>
                </a:lnTo>
                <a:lnTo>
                  <a:pt x="4494294" y="5773027"/>
                </a:lnTo>
                <a:lnTo>
                  <a:pt x="4456662" y="5751166"/>
                </a:lnTo>
                <a:cubicBezTo>
                  <a:pt x="4387914" y="5701244"/>
                  <a:pt x="4317088" y="5627819"/>
                  <a:pt x="4253056" y="5537213"/>
                </a:cubicBezTo>
                <a:lnTo>
                  <a:pt x="4226476" y="5495640"/>
                </a:lnTo>
                <a:lnTo>
                  <a:pt x="4097456" y="5547215"/>
                </a:lnTo>
                <a:lnTo>
                  <a:pt x="4097118" y="5545678"/>
                </a:lnTo>
                <a:lnTo>
                  <a:pt x="4097116" y="5545679"/>
                </a:lnTo>
                <a:lnTo>
                  <a:pt x="4108434" y="5597120"/>
                </a:lnTo>
                <a:cubicBezTo>
                  <a:pt x="4127224" y="5706466"/>
                  <a:pt x="4129062" y="5808466"/>
                  <a:pt x="4115750" y="5892379"/>
                </a:cubicBezTo>
                <a:lnTo>
                  <a:pt x="4104600" y="5934445"/>
                </a:lnTo>
                <a:lnTo>
                  <a:pt x="4105870" y="5933999"/>
                </a:lnTo>
                <a:lnTo>
                  <a:pt x="4095584" y="5975428"/>
                </a:lnTo>
                <a:lnTo>
                  <a:pt x="4091312" y="5984569"/>
                </a:lnTo>
                <a:lnTo>
                  <a:pt x="4089182" y="5992602"/>
                </a:lnTo>
                <a:lnTo>
                  <a:pt x="4073728" y="6022192"/>
                </a:lnTo>
                <a:lnTo>
                  <a:pt x="4066306" y="6038070"/>
                </a:lnTo>
                <a:lnTo>
                  <a:pt x="4064094" y="6040635"/>
                </a:lnTo>
                <a:lnTo>
                  <a:pt x="4062854" y="6043009"/>
                </a:lnTo>
                <a:lnTo>
                  <a:pt x="4061772" y="6043328"/>
                </a:lnTo>
                <a:lnTo>
                  <a:pt x="4061772" y="6043329"/>
                </a:lnTo>
                <a:lnTo>
                  <a:pt x="3969462" y="6070582"/>
                </a:lnTo>
                <a:lnTo>
                  <a:pt x="3969462" y="6070581"/>
                </a:lnTo>
                <a:lnTo>
                  <a:pt x="3963860" y="6071931"/>
                </a:lnTo>
                <a:lnTo>
                  <a:pt x="3875896" y="6093133"/>
                </a:lnTo>
                <a:lnTo>
                  <a:pt x="3874796" y="6093399"/>
                </a:lnTo>
                <a:lnTo>
                  <a:pt x="3872532" y="6091961"/>
                </a:lnTo>
                <a:lnTo>
                  <a:pt x="3869338" y="6090847"/>
                </a:lnTo>
                <a:lnTo>
                  <a:pt x="3854996" y="6080823"/>
                </a:lnTo>
                <a:lnTo>
                  <a:pt x="3826790" y="6062909"/>
                </a:lnTo>
                <a:lnTo>
                  <a:pt x="3820922" y="6057010"/>
                </a:lnTo>
                <a:lnTo>
                  <a:pt x="3812662" y="6051236"/>
                </a:lnTo>
                <a:lnTo>
                  <a:pt x="3783040" y="6020501"/>
                </a:lnTo>
                <a:lnTo>
                  <a:pt x="3784362" y="6020252"/>
                </a:lnTo>
                <a:lnTo>
                  <a:pt x="3753670" y="5989398"/>
                </a:lnTo>
                <a:cubicBezTo>
                  <a:pt x="3700186" y="5923382"/>
                  <a:pt x="3650778" y="5834128"/>
                  <a:pt x="3612378" y="5730038"/>
                </a:cubicBezTo>
                <a:lnTo>
                  <a:pt x="3597276" y="5682410"/>
                </a:lnTo>
                <a:lnTo>
                  <a:pt x="3546070" y="5692103"/>
                </a:lnTo>
                <a:lnTo>
                  <a:pt x="3459468" y="5699838"/>
                </a:lnTo>
                <a:lnTo>
                  <a:pt x="3457174" y="5750466"/>
                </a:lnTo>
                <a:cubicBezTo>
                  <a:pt x="3447024" y="5860950"/>
                  <a:pt x="3422400" y="5959950"/>
                  <a:pt x="3387824" y="6037559"/>
                </a:cubicBezTo>
                <a:lnTo>
                  <a:pt x="3366166" y="6075306"/>
                </a:lnTo>
                <a:lnTo>
                  <a:pt x="3367508" y="6075204"/>
                </a:lnTo>
                <a:lnTo>
                  <a:pt x="3346850" y="6112559"/>
                </a:lnTo>
                <a:lnTo>
                  <a:pt x="3340358" y="6120283"/>
                </a:lnTo>
                <a:lnTo>
                  <a:pt x="3336222" y="6127491"/>
                </a:lnTo>
                <a:lnTo>
                  <a:pt x="3313634" y="6152072"/>
                </a:lnTo>
                <a:lnTo>
                  <a:pt x="3302356" y="6165489"/>
                </a:lnTo>
                <a:lnTo>
                  <a:pt x="3299556" y="6167394"/>
                </a:lnTo>
                <a:lnTo>
                  <a:pt x="3297744" y="6169365"/>
                </a:lnTo>
                <a:lnTo>
                  <a:pt x="3296616" y="6169393"/>
                </a:lnTo>
                <a:lnTo>
                  <a:pt x="3296616" y="6169395"/>
                </a:lnTo>
                <a:lnTo>
                  <a:pt x="3200398" y="6171828"/>
                </a:lnTo>
                <a:lnTo>
                  <a:pt x="3194636" y="6171682"/>
                </a:lnTo>
                <a:lnTo>
                  <a:pt x="3104182" y="6169395"/>
                </a:lnTo>
                <a:lnTo>
                  <a:pt x="3103052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0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2" y="6037558"/>
                </a:lnTo>
                <a:cubicBezTo>
                  <a:pt x="2978394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30" y="325493"/>
                </a:lnTo>
                <a:lnTo>
                  <a:pt x="3033288" y="325594"/>
                </a:lnTo>
                <a:lnTo>
                  <a:pt x="3053946" y="288241"/>
                </a:lnTo>
                <a:lnTo>
                  <a:pt x="3060431" y="280526"/>
                </a:lnTo>
                <a:lnTo>
                  <a:pt x="3064572" y="273308"/>
                </a:lnTo>
                <a:lnTo>
                  <a:pt x="3087180" y="248704"/>
                </a:lnTo>
                <a:lnTo>
                  <a:pt x="3098440" y="235310"/>
                </a:lnTo>
                <a:lnTo>
                  <a:pt x="3101237" y="233408"/>
                </a:lnTo>
                <a:lnTo>
                  <a:pt x="3103050" y="231434"/>
                </a:lnTo>
                <a:lnTo>
                  <a:pt x="3104182" y="231403"/>
                </a:lnTo>
                <a:lnTo>
                  <a:pt x="3194636" y="229118"/>
                </a:lnTo>
                <a:lnTo>
                  <a:pt x="3200396" y="228972"/>
                </a:lnTo>
                <a:close/>
                <a:moveTo>
                  <a:pt x="3200400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400" y="6309360"/>
                </a:cubicBezTo>
                <a:cubicBezTo>
                  <a:pt x="4917432" y="6309360"/>
                  <a:pt x="6309360" y="4917431"/>
                  <a:pt x="6309360" y="3200400"/>
                </a:cubicBezTo>
                <a:cubicBezTo>
                  <a:pt x="6309360" y="1483369"/>
                  <a:pt x="4917432" y="91440"/>
                  <a:pt x="3200400" y="91440"/>
                </a:cubicBezTo>
                <a:close/>
                <a:moveTo>
                  <a:pt x="3200400" y="0"/>
                </a:moveTo>
                <a:cubicBezTo>
                  <a:pt x="4967932" y="0"/>
                  <a:pt x="6400800" y="1432868"/>
                  <a:pt x="6400800" y="3200400"/>
                </a:cubicBezTo>
                <a:cubicBezTo>
                  <a:pt x="6400800" y="4967932"/>
                  <a:pt x="4967932" y="6400800"/>
                  <a:pt x="3200400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400" y="0"/>
                </a:cubicBezTo>
                <a:close/>
              </a:path>
            </a:pathLst>
          </a:custGeom>
          <a:solidFill>
            <a:srgbClr val="7F7F7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ABD-2EBF-4F41-9202-A0346D9F19E4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4449-6486-4C55-8F49-D4B8C11B2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5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1BCD897-59BD-BD08-9BD7-6540EE0D7DAE}"/>
              </a:ext>
            </a:extLst>
          </p:cNvPr>
          <p:cNvSpPr>
            <a:spLocks noChangeAspect="1"/>
          </p:cNvSpPr>
          <p:nvPr userDrawn="1"/>
        </p:nvSpPr>
        <p:spPr>
          <a:xfrm>
            <a:off x="11284799" y="5958000"/>
            <a:ext cx="900000" cy="900000"/>
          </a:xfrm>
          <a:custGeom>
            <a:avLst/>
            <a:gdLst/>
            <a:ahLst/>
            <a:cxnLst/>
            <a:rect l="l" t="t" r="r" b="b"/>
            <a:pathLst>
              <a:path w="6400800" h="6400800">
                <a:moveTo>
                  <a:pt x="4618018" y="5165230"/>
                </a:moveTo>
                <a:lnTo>
                  <a:pt x="4618016" y="5165232"/>
                </a:lnTo>
                <a:lnTo>
                  <a:pt x="4618014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3603590" y="4489794"/>
                </a:moveTo>
                <a:lnTo>
                  <a:pt x="3693052" y="4489794"/>
                </a:lnTo>
                <a:lnTo>
                  <a:pt x="3746928" y="4736537"/>
                </a:lnTo>
                <a:lnTo>
                  <a:pt x="3800378" y="4489794"/>
                </a:lnTo>
                <a:lnTo>
                  <a:pt x="3890264" y="4489794"/>
                </a:lnTo>
                <a:lnTo>
                  <a:pt x="3890264" y="4851158"/>
                </a:lnTo>
                <a:lnTo>
                  <a:pt x="3834556" y="4851158"/>
                </a:lnTo>
                <a:lnTo>
                  <a:pt x="3834556" y="4566454"/>
                </a:lnTo>
                <a:lnTo>
                  <a:pt x="3775486" y="4851158"/>
                </a:lnTo>
                <a:lnTo>
                  <a:pt x="3717928" y="4851158"/>
                </a:lnTo>
                <a:lnTo>
                  <a:pt x="3659298" y="4566454"/>
                </a:lnTo>
                <a:lnTo>
                  <a:pt x="3659298" y="4851158"/>
                </a:lnTo>
                <a:lnTo>
                  <a:pt x="3603590" y="4851158"/>
                </a:lnTo>
                <a:close/>
                <a:moveTo>
                  <a:pt x="3328350" y="4489794"/>
                </a:moveTo>
                <a:lnTo>
                  <a:pt x="3548226" y="4489794"/>
                </a:lnTo>
                <a:lnTo>
                  <a:pt x="3548226" y="4550925"/>
                </a:lnTo>
                <a:lnTo>
                  <a:pt x="3388002" y="4550925"/>
                </a:lnTo>
                <a:lnTo>
                  <a:pt x="3388002" y="4631037"/>
                </a:lnTo>
                <a:lnTo>
                  <a:pt x="3536886" y="4631037"/>
                </a:lnTo>
                <a:lnTo>
                  <a:pt x="3536886" y="4691921"/>
                </a:lnTo>
                <a:lnTo>
                  <a:pt x="3388002" y="4691921"/>
                </a:lnTo>
                <a:lnTo>
                  <a:pt x="3388002" y="4790027"/>
                </a:lnTo>
                <a:lnTo>
                  <a:pt x="3553648" y="4790027"/>
                </a:lnTo>
                <a:lnTo>
                  <a:pt x="3553648" y="4851158"/>
                </a:lnTo>
                <a:lnTo>
                  <a:pt x="3328350" y="4851158"/>
                </a:lnTo>
                <a:close/>
                <a:moveTo>
                  <a:pt x="3049730" y="4489794"/>
                </a:moveTo>
                <a:lnTo>
                  <a:pt x="3285134" y="4489794"/>
                </a:lnTo>
                <a:lnTo>
                  <a:pt x="3285134" y="4550925"/>
                </a:lnTo>
                <a:lnTo>
                  <a:pt x="3197382" y="4550925"/>
                </a:lnTo>
                <a:lnTo>
                  <a:pt x="3197382" y="4851158"/>
                </a:lnTo>
                <a:lnTo>
                  <a:pt x="3137728" y="4851158"/>
                </a:lnTo>
                <a:lnTo>
                  <a:pt x="3137728" y="4550925"/>
                </a:lnTo>
                <a:lnTo>
                  <a:pt x="3049730" y="4550925"/>
                </a:lnTo>
                <a:close/>
                <a:moveTo>
                  <a:pt x="2487913" y="4489794"/>
                </a:moveTo>
                <a:lnTo>
                  <a:pt x="2557918" y="4489794"/>
                </a:lnTo>
                <a:lnTo>
                  <a:pt x="2627538" y="4632689"/>
                </a:lnTo>
                <a:lnTo>
                  <a:pt x="2696203" y="4489794"/>
                </a:lnTo>
                <a:lnTo>
                  <a:pt x="2764975" y="4489794"/>
                </a:lnTo>
                <a:lnTo>
                  <a:pt x="2656024" y="4699513"/>
                </a:lnTo>
                <a:lnTo>
                  <a:pt x="2656024" y="4851158"/>
                </a:lnTo>
                <a:lnTo>
                  <a:pt x="2596372" y="4851158"/>
                </a:lnTo>
                <a:lnTo>
                  <a:pt x="2596372" y="4699020"/>
                </a:lnTo>
                <a:close/>
                <a:moveTo>
                  <a:pt x="4051990" y="4483632"/>
                </a:moveTo>
                <a:cubicBezTo>
                  <a:pt x="4086828" y="4483632"/>
                  <a:pt x="4114024" y="4493081"/>
                  <a:pt x="4133580" y="4511979"/>
                </a:cubicBezTo>
                <a:cubicBezTo>
                  <a:pt x="4153136" y="4530877"/>
                  <a:pt x="4163488" y="4557909"/>
                  <a:pt x="4164638" y="4593076"/>
                </a:cubicBezTo>
                <a:lnTo>
                  <a:pt x="4104740" y="4596281"/>
                </a:lnTo>
                <a:cubicBezTo>
                  <a:pt x="4102110" y="4576889"/>
                  <a:pt x="4096440" y="4563332"/>
                  <a:pt x="4087732" y="4555609"/>
                </a:cubicBezTo>
                <a:cubicBezTo>
                  <a:pt x="4079022" y="4547885"/>
                  <a:pt x="4066616" y="4544024"/>
                  <a:pt x="4050510" y="4544024"/>
                </a:cubicBezTo>
                <a:cubicBezTo>
                  <a:pt x="4034406" y="4544024"/>
                  <a:pt x="4022000" y="4547382"/>
                  <a:pt x="4013290" y="4554099"/>
                </a:cubicBezTo>
                <a:cubicBezTo>
                  <a:pt x="4004580" y="4560816"/>
                  <a:pt x="4000226" y="4569171"/>
                  <a:pt x="4000226" y="4579164"/>
                </a:cubicBezTo>
                <a:cubicBezTo>
                  <a:pt x="4000226" y="4588994"/>
                  <a:pt x="4004178" y="4597267"/>
                  <a:pt x="4012084" y="4603984"/>
                </a:cubicBezTo>
                <a:cubicBezTo>
                  <a:pt x="4019990" y="4610701"/>
                  <a:pt x="4038156" y="4618086"/>
                  <a:pt x="4066580" y="4626141"/>
                </a:cubicBezTo>
                <a:cubicBezTo>
                  <a:pt x="4096646" y="4634856"/>
                  <a:pt x="4118372" y="4644019"/>
                  <a:pt x="4131756" y="4653631"/>
                </a:cubicBezTo>
                <a:cubicBezTo>
                  <a:pt x="4145140" y="4663244"/>
                  <a:pt x="4155364" y="4675648"/>
                  <a:pt x="4162426" y="4690845"/>
                </a:cubicBezTo>
                <a:cubicBezTo>
                  <a:pt x="4169488" y="4706041"/>
                  <a:pt x="4173020" y="4724484"/>
                  <a:pt x="4173020" y="4746174"/>
                </a:cubicBezTo>
                <a:cubicBezTo>
                  <a:pt x="4173020" y="4777553"/>
                  <a:pt x="4163364" y="4803922"/>
                  <a:pt x="4144056" y="4825282"/>
                </a:cubicBezTo>
                <a:cubicBezTo>
                  <a:pt x="4124748" y="4846641"/>
                  <a:pt x="4094552" y="4857320"/>
                  <a:pt x="4053468" y="4857320"/>
                </a:cubicBezTo>
                <a:cubicBezTo>
                  <a:pt x="3980834" y="4857320"/>
                  <a:pt x="3940408" y="4815991"/>
                  <a:pt x="3932192" y="4733333"/>
                </a:cubicBezTo>
                <a:lnTo>
                  <a:pt x="3990612" y="4726431"/>
                </a:lnTo>
                <a:cubicBezTo>
                  <a:pt x="3997186" y="4772608"/>
                  <a:pt x="4018712" y="4795696"/>
                  <a:pt x="4055194" y="4795696"/>
                </a:cubicBezTo>
                <a:cubicBezTo>
                  <a:pt x="4073270" y="4795696"/>
                  <a:pt x="4087486" y="4790974"/>
                  <a:pt x="4097838" y="4781528"/>
                </a:cubicBezTo>
                <a:cubicBezTo>
                  <a:pt x="4108192" y="4772083"/>
                  <a:pt x="4113368" y="4760379"/>
                  <a:pt x="4113368" y="4746416"/>
                </a:cubicBezTo>
                <a:cubicBezTo>
                  <a:pt x="4113368" y="4738205"/>
                  <a:pt x="4111560" y="4731225"/>
                  <a:pt x="4107944" y="4725476"/>
                </a:cubicBezTo>
                <a:cubicBezTo>
                  <a:pt x="4104328" y="4719726"/>
                  <a:pt x="4098824" y="4715004"/>
                  <a:pt x="4091430" y="4711308"/>
                </a:cubicBezTo>
                <a:cubicBezTo>
                  <a:pt x="4084034" y="4707612"/>
                  <a:pt x="4066122" y="4701416"/>
                  <a:pt x="4037692" y="4692722"/>
                </a:cubicBezTo>
                <a:cubicBezTo>
                  <a:pt x="4012222" y="4685014"/>
                  <a:pt x="3993570" y="4676645"/>
                  <a:pt x="3981738" y="4667614"/>
                </a:cubicBezTo>
                <a:cubicBezTo>
                  <a:pt x="3969906" y="4658584"/>
                  <a:pt x="3960498" y="4646721"/>
                  <a:pt x="3953514" y="4632024"/>
                </a:cubicBezTo>
                <a:cubicBezTo>
                  <a:pt x="3946530" y="4617328"/>
                  <a:pt x="3943038" y="4601525"/>
                  <a:pt x="3943038" y="4584614"/>
                </a:cubicBezTo>
                <a:cubicBezTo>
                  <a:pt x="3943038" y="4564910"/>
                  <a:pt x="3947516" y="4547177"/>
                  <a:pt x="3956472" y="4531414"/>
                </a:cubicBezTo>
                <a:cubicBezTo>
                  <a:pt x="3965428" y="4515651"/>
                  <a:pt x="3977794" y="4503746"/>
                  <a:pt x="3993570" y="4495701"/>
                </a:cubicBezTo>
                <a:cubicBezTo>
                  <a:pt x="4009346" y="4487655"/>
                  <a:pt x="4028820" y="4483632"/>
                  <a:pt x="4051990" y="4483632"/>
                </a:cubicBezTo>
                <a:close/>
                <a:moveTo>
                  <a:pt x="2899464" y="4483632"/>
                </a:moveTo>
                <a:cubicBezTo>
                  <a:pt x="2934303" y="4483632"/>
                  <a:pt x="2961500" y="4493081"/>
                  <a:pt x="2981055" y="4511979"/>
                </a:cubicBezTo>
                <a:cubicBezTo>
                  <a:pt x="3000610" y="4530877"/>
                  <a:pt x="3010963" y="4557909"/>
                  <a:pt x="3012114" y="4593076"/>
                </a:cubicBezTo>
                <a:lnTo>
                  <a:pt x="2952215" y="4596281"/>
                </a:lnTo>
                <a:cubicBezTo>
                  <a:pt x="2949586" y="4576889"/>
                  <a:pt x="2943916" y="4563332"/>
                  <a:pt x="2935206" y="4555609"/>
                </a:cubicBezTo>
                <a:cubicBezTo>
                  <a:pt x="2926497" y="4547885"/>
                  <a:pt x="2914090" y="4544024"/>
                  <a:pt x="2897986" y="4544024"/>
                </a:cubicBezTo>
                <a:cubicBezTo>
                  <a:pt x="2881881" y="4544024"/>
                  <a:pt x="2869474" y="4547382"/>
                  <a:pt x="2860765" y="4554099"/>
                </a:cubicBezTo>
                <a:cubicBezTo>
                  <a:pt x="2852055" y="4560816"/>
                  <a:pt x="2847700" y="4569171"/>
                  <a:pt x="2847700" y="4579164"/>
                </a:cubicBezTo>
                <a:cubicBezTo>
                  <a:pt x="2847700" y="4588994"/>
                  <a:pt x="2851653" y="4597267"/>
                  <a:pt x="2859559" y="4603984"/>
                </a:cubicBezTo>
                <a:cubicBezTo>
                  <a:pt x="2867465" y="4610701"/>
                  <a:pt x="2885630" y="4618086"/>
                  <a:pt x="2914054" y="4626141"/>
                </a:cubicBezTo>
                <a:cubicBezTo>
                  <a:pt x="2944122" y="4634856"/>
                  <a:pt x="2965847" y="4644019"/>
                  <a:pt x="2979232" y="4653631"/>
                </a:cubicBezTo>
                <a:cubicBezTo>
                  <a:pt x="2992615" y="4663244"/>
                  <a:pt x="3002838" y="4675648"/>
                  <a:pt x="3009901" y="4690845"/>
                </a:cubicBezTo>
                <a:cubicBezTo>
                  <a:pt x="3016963" y="4706041"/>
                  <a:pt x="3020494" y="4724484"/>
                  <a:pt x="3020494" y="4746174"/>
                </a:cubicBezTo>
                <a:cubicBezTo>
                  <a:pt x="3020494" y="4777553"/>
                  <a:pt x="3010840" y="4803922"/>
                  <a:pt x="2991531" y="4825282"/>
                </a:cubicBezTo>
                <a:cubicBezTo>
                  <a:pt x="2972222" y="4846641"/>
                  <a:pt x="2942026" y="4857320"/>
                  <a:pt x="2900944" y="4857320"/>
                </a:cubicBezTo>
                <a:cubicBezTo>
                  <a:pt x="2828309" y="4857320"/>
                  <a:pt x="2787884" y="4815991"/>
                  <a:pt x="2779667" y="4733333"/>
                </a:cubicBezTo>
                <a:lnTo>
                  <a:pt x="2838087" y="4726431"/>
                </a:lnTo>
                <a:cubicBezTo>
                  <a:pt x="2844660" y="4772608"/>
                  <a:pt x="2866188" y="4795696"/>
                  <a:pt x="2902669" y="4795696"/>
                </a:cubicBezTo>
                <a:cubicBezTo>
                  <a:pt x="2920746" y="4795696"/>
                  <a:pt x="2934960" y="4790974"/>
                  <a:pt x="2945313" y="4781528"/>
                </a:cubicBezTo>
                <a:cubicBezTo>
                  <a:pt x="2955666" y="4772083"/>
                  <a:pt x="2960842" y="4760379"/>
                  <a:pt x="2960842" y="4746416"/>
                </a:cubicBezTo>
                <a:cubicBezTo>
                  <a:pt x="2960842" y="4738205"/>
                  <a:pt x="2959035" y="4731225"/>
                  <a:pt x="2955419" y="4725476"/>
                </a:cubicBezTo>
                <a:cubicBezTo>
                  <a:pt x="2951804" y="4719726"/>
                  <a:pt x="2946299" y="4715004"/>
                  <a:pt x="2938904" y="4711308"/>
                </a:cubicBezTo>
                <a:cubicBezTo>
                  <a:pt x="2931509" y="4707612"/>
                  <a:pt x="2913597" y="4701416"/>
                  <a:pt x="2885168" y="4692722"/>
                </a:cubicBezTo>
                <a:cubicBezTo>
                  <a:pt x="2859696" y="4685014"/>
                  <a:pt x="2841045" y="4676645"/>
                  <a:pt x="2829213" y="4667614"/>
                </a:cubicBezTo>
                <a:cubicBezTo>
                  <a:pt x="2817381" y="4658584"/>
                  <a:pt x="2807973" y="4646721"/>
                  <a:pt x="2800989" y="4632024"/>
                </a:cubicBezTo>
                <a:cubicBezTo>
                  <a:pt x="2794005" y="4617328"/>
                  <a:pt x="2790513" y="4601525"/>
                  <a:pt x="2790513" y="4584614"/>
                </a:cubicBezTo>
                <a:cubicBezTo>
                  <a:pt x="2790513" y="4564910"/>
                  <a:pt x="2794991" y="4547177"/>
                  <a:pt x="2803947" y="4531414"/>
                </a:cubicBezTo>
                <a:cubicBezTo>
                  <a:pt x="2812903" y="4515651"/>
                  <a:pt x="2825269" y="4503746"/>
                  <a:pt x="2841045" y="4495701"/>
                </a:cubicBezTo>
                <a:cubicBezTo>
                  <a:pt x="2856821" y="4487655"/>
                  <a:pt x="2876294" y="4483632"/>
                  <a:pt x="2899464" y="4483632"/>
                </a:cubicBezTo>
                <a:close/>
                <a:moveTo>
                  <a:pt x="2347015" y="4483632"/>
                </a:moveTo>
                <a:cubicBezTo>
                  <a:pt x="2381853" y="4483632"/>
                  <a:pt x="2409050" y="4493081"/>
                  <a:pt x="2428605" y="4511979"/>
                </a:cubicBezTo>
                <a:cubicBezTo>
                  <a:pt x="2448160" y="4530877"/>
                  <a:pt x="2458513" y="4557909"/>
                  <a:pt x="2459664" y="4593076"/>
                </a:cubicBezTo>
                <a:lnTo>
                  <a:pt x="2399765" y="4596281"/>
                </a:lnTo>
                <a:cubicBezTo>
                  <a:pt x="2397136" y="4576889"/>
                  <a:pt x="2391466" y="4563332"/>
                  <a:pt x="2382757" y="4555609"/>
                </a:cubicBezTo>
                <a:cubicBezTo>
                  <a:pt x="2374047" y="4547885"/>
                  <a:pt x="2361640" y="4544024"/>
                  <a:pt x="2345536" y="4544024"/>
                </a:cubicBezTo>
                <a:cubicBezTo>
                  <a:pt x="2329431" y="4544024"/>
                  <a:pt x="2317024" y="4547382"/>
                  <a:pt x="2308315" y="4554099"/>
                </a:cubicBezTo>
                <a:cubicBezTo>
                  <a:pt x="2299605" y="4560816"/>
                  <a:pt x="2295250" y="4569171"/>
                  <a:pt x="2295250" y="4579164"/>
                </a:cubicBezTo>
                <a:cubicBezTo>
                  <a:pt x="2295250" y="4588994"/>
                  <a:pt x="2299203" y="4597267"/>
                  <a:pt x="2307109" y="4603984"/>
                </a:cubicBezTo>
                <a:cubicBezTo>
                  <a:pt x="2315015" y="4610701"/>
                  <a:pt x="2333180" y="4618086"/>
                  <a:pt x="2361604" y="4626141"/>
                </a:cubicBezTo>
                <a:cubicBezTo>
                  <a:pt x="2391672" y="4634856"/>
                  <a:pt x="2413397" y="4644019"/>
                  <a:pt x="2426781" y="4653631"/>
                </a:cubicBezTo>
                <a:cubicBezTo>
                  <a:pt x="2440165" y="4663244"/>
                  <a:pt x="2450388" y="4675648"/>
                  <a:pt x="2457451" y="4690845"/>
                </a:cubicBezTo>
                <a:cubicBezTo>
                  <a:pt x="2464513" y="4706041"/>
                  <a:pt x="2468044" y="4724484"/>
                  <a:pt x="2468044" y="4746174"/>
                </a:cubicBezTo>
                <a:cubicBezTo>
                  <a:pt x="2468044" y="4777553"/>
                  <a:pt x="2458390" y="4803922"/>
                  <a:pt x="2439081" y="4825282"/>
                </a:cubicBezTo>
                <a:cubicBezTo>
                  <a:pt x="2419772" y="4846641"/>
                  <a:pt x="2389576" y="4857320"/>
                  <a:pt x="2348494" y="4857320"/>
                </a:cubicBezTo>
                <a:cubicBezTo>
                  <a:pt x="2275859" y="4857320"/>
                  <a:pt x="2235434" y="4815991"/>
                  <a:pt x="2227217" y="4733333"/>
                </a:cubicBezTo>
                <a:lnTo>
                  <a:pt x="2285637" y="4726431"/>
                </a:lnTo>
                <a:cubicBezTo>
                  <a:pt x="2292210" y="4772608"/>
                  <a:pt x="2313738" y="4795696"/>
                  <a:pt x="2350219" y="4795696"/>
                </a:cubicBezTo>
                <a:cubicBezTo>
                  <a:pt x="2368296" y="4795696"/>
                  <a:pt x="2382510" y="4790974"/>
                  <a:pt x="2392863" y="4781528"/>
                </a:cubicBezTo>
                <a:cubicBezTo>
                  <a:pt x="2403216" y="4772083"/>
                  <a:pt x="2408392" y="4760379"/>
                  <a:pt x="2408392" y="4746416"/>
                </a:cubicBezTo>
                <a:cubicBezTo>
                  <a:pt x="2408392" y="4738205"/>
                  <a:pt x="2406585" y="4731225"/>
                  <a:pt x="2402969" y="4725476"/>
                </a:cubicBezTo>
                <a:cubicBezTo>
                  <a:pt x="2399354" y="4719726"/>
                  <a:pt x="2393849" y="4715004"/>
                  <a:pt x="2386454" y="4711308"/>
                </a:cubicBezTo>
                <a:cubicBezTo>
                  <a:pt x="2379059" y="4707612"/>
                  <a:pt x="2361147" y="4701416"/>
                  <a:pt x="2332718" y="4692722"/>
                </a:cubicBezTo>
                <a:cubicBezTo>
                  <a:pt x="2307246" y="4685014"/>
                  <a:pt x="2288595" y="4676645"/>
                  <a:pt x="2276763" y="4667614"/>
                </a:cubicBezTo>
                <a:cubicBezTo>
                  <a:pt x="2264931" y="4658584"/>
                  <a:pt x="2255523" y="4646721"/>
                  <a:pt x="2248539" y="4632024"/>
                </a:cubicBezTo>
                <a:cubicBezTo>
                  <a:pt x="2241555" y="4617328"/>
                  <a:pt x="2238063" y="4601525"/>
                  <a:pt x="2238063" y="4584614"/>
                </a:cubicBezTo>
                <a:cubicBezTo>
                  <a:pt x="2238063" y="4564910"/>
                  <a:pt x="2242541" y="4547177"/>
                  <a:pt x="2251497" y="4531414"/>
                </a:cubicBezTo>
                <a:cubicBezTo>
                  <a:pt x="2260453" y="4515651"/>
                  <a:pt x="2272819" y="4503746"/>
                  <a:pt x="2288595" y="4495701"/>
                </a:cubicBezTo>
                <a:cubicBezTo>
                  <a:pt x="2304371" y="4487655"/>
                  <a:pt x="2323844" y="4483632"/>
                  <a:pt x="2347015" y="4483632"/>
                </a:cubicBezTo>
                <a:close/>
                <a:moveTo>
                  <a:pt x="5415568" y="4180914"/>
                </a:moveTo>
                <a:lnTo>
                  <a:pt x="5411866" y="4190394"/>
                </a:lnTo>
                <a:lnTo>
                  <a:pt x="5411862" y="4190407"/>
                </a:lnTo>
                <a:close/>
                <a:moveTo>
                  <a:pt x="5416444" y="4178669"/>
                </a:moveTo>
                <a:lnTo>
                  <a:pt x="5416444" y="4178671"/>
                </a:lnTo>
                <a:lnTo>
                  <a:pt x="5417352" y="4179147"/>
                </a:lnTo>
                <a:lnTo>
                  <a:pt x="5417354" y="4179146"/>
                </a:lnTo>
                <a:close/>
                <a:moveTo>
                  <a:pt x="4940330" y="4084047"/>
                </a:moveTo>
                <a:lnTo>
                  <a:pt x="4940330" y="4180427"/>
                </a:lnTo>
                <a:lnTo>
                  <a:pt x="4995900" y="4180427"/>
                </a:lnTo>
                <a:cubicBezTo>
                  <a:pt x="5020268" y="4180427"/>
                  <a:pt x="5035910" y="4179157"/>
                  <a:pt x="5042824" y="4176616"/>
                </a:cubicBezTo>
                <a:cubicBezTo>
                  <a:pt x="5049742" y="4174075"/>
                  <a:pt x="5055546" y="4169076"/>
                  <a:pt x="5060238" y="4161618"/>
                </a:cubicBezTo>
                <a:cubicBezTo>
                  <a:pt x="5064930" y="4154160"/>
                  <a:pt x="5067276" y="4144694"/>
                  <a:pt x="5067276" y="4133219"/>
                </a:cubicBezTo>
                <a:cubicBezTo>
                  <a:pt x="5067276" y="4121418"/>
                  <a:pt x="5064766" y="4111707"/>
                  <a:pt x="5059744" y="4104084"/>
                </a:cubicBezTo>
                <a:cubicBezTo>
                  <a:pt x="5054720" y="4096462"/>
                  <a:pt x="5048052" y="4091217"/>
                  <a:pt x="5039738" y="4088349"/>
                </a:cubicBezTo>
                <a:cubicBezTo>
                  <a:pt x="5031424" y="4085481"/>
                  <a:pt x="5014424" y="4084047"/>
                  <a:pt x="4988736" y="4084047"/>
                </a:cubicBezTo>
                <a:close/>
                <a:moveTo>
                  <a:pt x="4644810" y="3941325"/>
                </a:moveTo>
                <a:lnTo>
                  <a:pt x="4644810" y="4180427"/>
                </a:lnTo>
                <a:lnTo>
                  <a:pt x="4689672" y="4180427"/>
                </a:lnTo>
                <a:cubicBezTo>
                  <a:pt x="4708898" y="4180427"/>
                  <a:pt x="4722826" y="4178621"/>
                  <a:pt x="4731452" y="4175010"/>
                </a:cubicBezTo>
                <a:cubicBezTo>
                  <a:pt x="4740080" y="4171399"/>
                  <a:pt x="4747146" y="4165940"/>
                  <a:pt x="4752652" y="4158635"/>
                </a:cubicBezTo>
                <a:cubicBezTo>
                  <a:pt x="4758156" y="4151330"/>
                  <a:pt x="4762716" y="4139798"/>
                  <a:pt x="4766332" y="4124037"/>
                </a:cubicBezTo>
                <a:cubicBezTo>
                  <a:pt x="4769948" y="4108277"/>
                  <a:pt x="4771756" y="4087511"/>
                  <a:pt x="4771756" y="4061739"/>
                </a:cubicBezTo>
                <a:cubicBezTo>
                  <a:pt x="4771756" y="4034981"/>
                  <a:pt x="4769906" y="4013887"/>
                  <a:pt x="4766208" y="3998455"/>
                </a:cubicBezTo>
                <a:cubicBezTo>
                  <a:pt x="4762512" y="3983023"/>
                  <a:pt x="4756760" y="3970875"/>
                  <a:pt x="4748954" y="3962010"/>
                </a:cubicBezTo>
                <a:cubicBezTo>
                  <a:pt x="4741148" y="3953145"/>
                  <a:pt x="4731658" y="3947317"/>
                  <a:pt x="4720484" y="3944526"/>
                </a:cubicBezTo>
                <a:cubicBezTo>
                  <a:pt x="4712104" y="3942392"/>
                  <a:pt x="4695916" y="3941325"/>
                  <a:pt x="4671924" y="3941325"/>
                </a:cubicBezTo>
                <a:close/>
                <a:moveTo>
                  <a:pt x="2730531" y="3941325"/>
                </a:moveTo>
                <a:lnTo>
                  <a:pt x="2730531" y="4044114"/>
                </a:lnTo>
                <a:lnTo>
                  <a:pt x="2763638" y="4044114"/>
                </a:lnTo>
                <a:cubicBezTo>
                  <a:pt x="2785874" y="4044114"/>
                  <a:pt x="2800987" y="4042549"/>
                  <a:pt x="2808976" y="4039419"/>
                </a:cubicBezTo>
                <a:cubicBezTo>
                  <a:pt x="2816966" y="4036289"/>
                  <a:pt x="2823513" y="4030648"/>
                  <a:pt x="2828619" y="4022494"/>
                </a:cubicBezTo>
                <a:cubicBezTo>
                  <a:pt x="2833725" y="4014340"/>
                  <a:pt x="2836278" y="4004333"/>
                  <a:pt x="2836278" y="3992473"/>
                </a:cubicBezTo>
                <a:cubicBezTo>
                  <a:pt x="2836278" y="3980449"/>
                  <a:pt x="2833642" y="3970318"/>
                  <a:pt x="2828370" y="3962081"/>
                </a:cubicBezTo>
                <a:cubicBezTo>
                  <a:pt x="2823099" y="3953844"/>
                  <a:pt x="2816593" y="3948326"/>
                  <a:pt x="2808851" y="3945525"/>
                </a:cubicBezTo>
                <a:cubicBezTo>
                  <a:pt x="2801110" y="3942725"/>
                  <a:pt x="2784722" y="3941325"/>
                  <a:pt x="2759687" y="3941325"/>
                </a:cubicBezTo>
                <a:close/>
                <a:moveTo>
                  <a:pt x="1616352" y="3941325"/>
                </a:moveTo>
                <a:lnTo>
                  <a:pt x="1616352" y="4033022"/>
                </a:lnTo>
                <a:lnTo>
                  <a:pt x="1660722" y="4033022"/>
                </a:lnTo>
                <a:cubicBezTo>
                  <a:pt x="1687836" y="4033022"/>
                  <a:pt x="1705091" y="4031831"/>
                  <a:pt x="1712486" y="4029448"/>
                </a:cubicBezTo>
                <a:cubicBezTo>
                  <a:pt x="1719881" y="4027065"/>
                  <a:pt x="1725879" y="4022258"/>
                  <a:pt x="1730480" y="4015028"/>
                </a:cubicBezTo>
                <a:cubicBezTo>
                  <a:pt x="1735081" y="4007797"/>
                  <a:pt x="1737382" y="3998184"/>
                  <a:pt x="1737382" y="3986188"/>
                </a:cubicBezTo>
                <a:cubicBezTo>
                  <a:pt x="1737382" y="3974685"/>
                  <a:pt x="1735081" y="3965441"/>
                  <a:pt x="1730480" y="3958457"/>
                </a:cubicBezTo>
                <a:cubicBezTo>
                  <a:pt x="1725879" y="3951473"/>
                  <a:pt x="1719634" y="3946666"/>
                  <a:pt x="1711746" y="3944037"/>
                </a:cubicBezTo>
                <a:cubicBezTo>
                  <a:pt x="1706159" y="3942229"/>
                  <a:pt x="1689973" y="3941325"/>
                  <a:pt x="1663187" y="3941325"/>
                </a:cubicBezTo>
                <a:close/>
                <a:moveTo>
                  <a:pt x="1339881" y="3941325"/>
                </a:moveTo>
                <a:lnTo>
                  <a:pt x="1339881" y="4044114"/>
                </a:lnTo>
                <a:lnTo>
                  <a:pt x="1372988" y="4044114"/>
                </a:lnTo>
                <a:cubicBezTo>
                  <a:pt x="1395224" y="4044114"/>
                  <a:pt x="1410337" y="4042549"/>
                  <a:pt x="1418326" y="4039419"/>
                </a:cubicBezTo>
                <a:cubicBezTo>
                  <a:pt x="1426316" y="4036289"/>
                  <a:pt x="1432863" y="4030648"/>
                  <a:pt x="1437969" y="4022494"/>
                </a:cubicBezTo>
                <a:cubicBezTo>
                  <a:pt x="1443075" y="4014340"/>
                  <a:pt x="1445628" y="4004333"/>
                  <a:pt x="1445628" y="3992473"/>
                </a:cubicBezTo>
                <a:cubicBezTo>
                  <a:pt x="1445628" y="3980449"/>
                  <a:pt x="1442992" y="3970318"/>
                  <a:pt x="1437721" y="3962081"/>
                </a:cubicBezTo>
                <a:cubicBezTo>
                  <a:pt x="1432449" y="3953844"/>
                  <a:pt x="1425943" y="3948326"/>
                  <a:pt x="1418201" y="3945525"/>
                </a:cubicBezTo>
                <a:cubicBezTo>
                  <a:pt x="1410460" y="3942725"/>
                  <a:pt x="1394072" y="3941325"/>
                  <a:pt x="1369037" y="3941325"/>
                </a:cubicBezTo>
                <a:close/>
                <a:moveTo>
                  <a:pt x="4940330" y="3940339"/>
                </a:moveTo>
                <a:lnTo>
                  <a:pt x="4940330" y="4023902"/>
                </a:lnTo>
                <a:lnTo>
                  <a:pt x="4979770" y="4023902"/>
                </a:lnTo>
                <a:cubicBezTo>
                  <a:pt x="5003434" y="4023902"/>
                  <a:pt x="5018060" y="4023491"/>
                  <a:pt x="5023646" y="4022669"/>
                </a:cubicBezTo>
                <a:cubicBezTo>
                  <a:pt x="5033836" y="4021026"/>
                  <a:pt x="5041804" y="4016712"/>
                  <a:pt x="5047556" y="4009728"/>
                </a:cubicBezTo>
                <a:cubicBezTo>
                  <a:pt x="5053308" y="4002744"/>
                  <a:pt x="5056184" y="3993254"/>
                  <a:pt x="5056184" y="3981258"/>
                </a:cubicBezTo>
                <a:cubicBezTo>
                  <a:pt x="5056184" y="3970576"/>
                  <a:pt x="5053842" y="3961908"/>
                  <a:pt x="5049160" y="3955252"/>
                </a:cubicBezTo>
                <a:cubicBezTo>
                  <a:pt x="5044476" y="3948597"/>
                  <a:pt x="5038806" y="3944448"/>
                  <a:pt x="5032152" y="3942804"/>
                </a:cubicBezTo>
                <a:cubicBezTo>
                  <a:pt x="5025496" y="3941161"/>
                  <a:pt x="5006392" y="3940339"/>
                  <a:pt x="4974840" y="3940339"/>
                </a:cubicBezTo>
                <a:close/>
                <a:moveTo>
                  <a:pt x="4022078" y="3936395"/>
                </a:moveTo>
                <a:cubicBezTo>
                  <a:pt x="3997720" y="3936395"/>
                  <a:pt x="3977890" y="3946502"/>
                  <a:pt x="3962584" y="3966715"/>
                </a:cubicBezTo>
                <a:cubicBezTo>
                  <a:pt x="3947278" y="3986927"/>
                  <a:pt x="3939624" y="4018232"/>
                  <a:pt x="3939624" y="4060630"/>
                </a:cubicBezTo>
                <a:cubicBezTo>
                  <a:pt x="3939624" y="4102206"/>
                  <a:pt x="3947524" y="4133387"/>
                  <a:pt x="3963322" y="4154175"/>
                </a:cubicBezTo>
                <a:cubicBezTo>
                  <a:pt x="3979122" y="4174963"/>
                  <a:pt x="3998706" y="4185357"/>
                  <a:pt x="4022078" y="4185357"/>
                </a:cubicBezTo>
                <a:cubicBezTo>
                  <a:pt x="4045612" y="4185357"/>
                  <a:pt x="4065116" y="4175045"/>
                  <a:pt x="4080586" y="4154422"/>
                </a:cubicBezTo>
                <a:cubicBezTo>
                  <a:pt x="4096056" y="4133798"/>
                  <a:pt x="4103792" y="4102123"/>
                  <a:pt x="4103792" y="4059397"/>
                </a:cubicBezTo>
                <a:cubicBezTo>
                  <a:pt x="4103792" y="4017493"/>
                  <a:pt x="4096262" y="3986516"/>
                  <a:pt x="4081202" y="3966468"/>
                </a:cubicBezTo>
                <a:cubicBezTo>
                  <a:pt x="4066142" y="3946420"/>
                  <a:pt x="4046434" y="3936395"/>
                  <a:pt x="4022078" y="3936395"/>
                </a:cubicBezTo>
                <a:close/>
                <a:moveTo>
                  <a:pt x="2948829" y="3883152"/>
                </a:moveTo>
                <a:lnTo>
                  <a:pt x="3008481" y="3883152"/>
                </a:lnTo>
                <a:lnTo>
                  <a:pt x="3008481" y="4180427"/>
                </a:lnTo>
                <a:lnTo>
                  <a:pt x="3157366" y="4180427"/>
                </a:lnTo>
                <a:lnTo>
                  <a:pt x="3157366" y="4241558"/>
                </a:lnTo>
                <a:lnTo>
                  <a:pt x="2948829" y="4241558"/>
                </a:lnTo>
                <a:close/>
                <a:moveTo>
                  <a:pt x="4880678" y="3880194"/>
                </a:moveTo>
                <a:lnTo>
                  <a:pt x="4999368" y="3880194"/>
                </a:lnTo>
                <a:cubicBezTo>
                  <a:pt x="5031776" y="3880194"/>
                  <a:pt x="5054560" y="3883152"/>
                  <a:pt x="5067722" y="3889068"/>
                </a:cubicBezTo>
                <a:cubicBezTo>
                  <a:pt x="5080882" y="3894984"/>
                  <a:pt x="5091986" y="3905419"/>
                  <a:pt x="5101032" y="3920373"/>
                </a:cubicBezTo>
                <a:cubicBezTo>
                  <a:pt x="5110080" y="3935327"/>
                  <a:pt x="5114604" y="3952253"/>
                  <a:pt x="5114604" y="3971151"/>
                </a:cubicBezTo>
                <a:cubicBezTo>
                  <a:pt x="5114604" y="3988571"/>
                  <a:pt x="5110726" y="4004305"/>
                  <a:pt x="5102968" y="4018356"/>
                </a:cubicBezTo>
                <a:cubicBezTo>
                  <a:pt x="5095212" y="4032406"/>
                  <a:pt x="5085144" y="4042800"/>
                  <a:pt x="5072768" y="4049537"/>
                </a:cubicBezTo>
                <a:cubicBezTo>
                  <a:pt x="5090332" y="4055782"/>
                  <a:pt x="5104078" y="4066464"/>
                  <a:pt x="5114008" y="4081582"/>
                </a:cubicBezTo>
                <a:cubicBezTo>
                  <a:pt x="5123936" y="4096700"/>
                  <a:pt x="5128900" y="4115105"/>
                  <a:pt x="5128900" y="4136797"/>
                </a:cubicBezTo>
                <a:cubicBezTo>
                  <a:pt x="5128900" y="4163090"/>
                  <a:pt x="5122574" y="4185316"/>
                  <a:pt x="5109920" y="4203475"/>
                </a:cubicBezTo>
                <a:cubicBezTo>
                  <a:pt x="5097268" y="4221633"/>
                  <a:pt x="5082312" y="4232849"/>
                  <a:pt x="5065058" y="4237121"/>
                </a:cubicBezTo>
                <a:cubicBezTo>
                  <a:pt x="5053062" y="4240079"/>
                  <a:pt x="5025208" y="4241558"/>
                  <a:pt x="4981496" y="4241558"/>
                </a:cubicBezTo>
                <a:lnTo>
                  <a:pt x="4880678" y="4241558"/>
                </a:lnTo>
                <a:close/>
                <a:moveTo>
                  <a:pt x="4585158" y="3880194"/>
                </a:moveTo>
                <a:lnTo>
                  <a:pt x="4694248" y="3880194"/>
                </a:lnTo>
                <a:cubicBezTo>
                  <a:pt x="4721826" y="3880194"/>
                  <a:pt x="4742634" y="3883275"/>
                  <a:pt x="4756670" y="3889438"/>
                </a:cubicBezTo>
                <a:cubicBezTo>
                  <a:pt x="4770708" y="3895600"/>
                  <a:pt x="4783636" y="3905994"/>
                  <a:pt x="4795456" y="3920620"/>
                </a:cubicBezTo>
                <a:cubicBezTo>
                  <a:pt x="4807276" y="3935245"/>
                  <a:pt x="4816552" y="3954225"/>
                  <a:pt x="4823282" y="3977560"/>
                </a:cubicBezTo>
                <a:cubicBezTo>
                  <a:pt x="4830014" y="4000895"/>
                  <a:pt x="4833380" y="4029900"/>
                  <a:pt x="4833380" y="4064574"/>
                </a:cubicBezTo>
                <a:cubicBezTo>
                  <a:pt x="4833380" y="4095797"/>
                  <a:pt x="4829850" y="4122952"/>
                  <a:pt x="4822790" y="4146041"/>
                </a:cubicBezTo>
                <a:cubicBezTo>
                  <a:pt x="4815730" y="4169129"/>
                  <a:pt x="4806782" y="4187411"/>
                  <a:pt x="4795948" y="4200886"/>
                </a:cubicBezTo>
                <a:cubicBezTo>
                  <a:pt x="4785114" y="4214361"/>
                  <a:pt x="4772022" y="4224509"/>
                  <a:pt x="4756672" y="4231329"/>
                </a:cubicBezTo>
                <a:cubicBezTo>
                  <a:pt x="4741324" y="4238148"/>
                  <a:pt x="4721582" y="4241558"/>
                  <a:pt x="4697448" y="4241558"/>
                </a:cubicBezTo>
                <a:lnTo>
                  <a:pt x="4585158" y="4241558"/>
                </a:lnTo>
                <a:close/>
                <a:moveTo>
                  <a:pt x="4214422" y="3880194"/>
                </a:moveTo>
                <a:lnTo>
                  <a:pt x="4417534" y="3880194"/>
                </a:lnTo>
                <a:lnTo>
                  <a:pt x="4417534" y="3941325"/>
                </a:lnTo>
                <a:lnTo>
                  <a:pt x="4274074" y="3941325"/>
                </a:lnTo>
                <a:lnTo>
                  <a:pt x="4274074" y="4026860"/>
                </a:lnTo>
                <a:lnTo>
                  <a:pt x="4398308" y="4026860"/>
                </a:lnTo>
                <a:lnTo>
                  <a:pt x="4398308" y="4087991"/>
                </a:lnTo>
                <a:lnTo>
                  <a:pt x="4274074" y="4087991"/>
                </a:lnTo>
                <a:lnTo>
                  <a:pt x="4274074" y="4241558"/>
                </a:lnTo>
                <a:lnTo>
                  <a:pt x="4214422" y="4241558"/>
                </a:lnTo>
                <a:close/>
                <a:moveTo>
                  <a:pt x="3204524" y="3880194"/>
                </a:moveTo>
                <a:lnTo>
                  <a:pt x="3424400" y="3880194"/>
                </a:lnTo>
                <a:lnTo>
                  <a:pt x="3424400" y="3941325"/>
                </a:lnTo>
                <a:lnTo>
                  <a:pt x="3264178" y="3941325"/>
                </a:lnTo>
                <a:lnTo>
                  <a:pt x="3264178" y="4021437"/>
                </a:lnTo>
                <a:lnTo>
                  <a:pt x="3413062" y="4021437"/>
                </a:lnTo>
                <a:lnTo>
                  <a:pt x="3413062" y="4082321"/>
                </a:lnTo>
                <a:lnTo>
                  <a:pt x="3264178" y="4082321"/>
                </a:lnTo>
                <a:lnTo>
                  <a:pt x="3264178" y="4180427"/>
                </a:lnTo>
                <a:lnTo>
                  <a:pt x="3429824" y="4180427"/>
                </a:lnTo>
                <a:lnTo>
                  <a:pt x="3429824" y="4241558"/>
                </a:lnTo>
                <a:lnTo>
                  <a:pt x="3204524" y="4241558"/>
                </a:lnTo>
                <a:close/>
                <a:moveTo>
                  <a:pt x="2670879" y="3880194"/>
                </a:moveTo>
                <a:lnTo>
                  <a:pt x="2767012" y="3880194"/>
                </a:lnTo>
                <a:cubicBezTo>
                  <a:pt x="2802836" y="3880194"/>
                  <a:pt x="2826254" y="3881920"/>
                  <a:pt x="2837264" y="3885371"/>
                </a:cubicBezTo>
                <a:cubicBezTo>
                  <a:pt x="2854847" y="3890958"/>
                  <a:pt x="2869349" y="3902872"/>
                  <a:pt x="2880770" y="3921113"/>
                </a:cubicBezTo>
                <a:cubicBezTo>
                  <a:pt x="2892191" y="3939353"/>
                  <a:pt x="2897902" y="3962853"/>
                  <a:pt x="2897902" y="3991611"/>
                </a:cubicBezTo>
                <a:cubicBezTo>
                  <a:pt x="2897902" y="4017739"/>
                  <a:pt x="2892972" y="4039636"/>
                  <a:pt x="2883112" y="4057302"/>
                </a:cubicBezTo>
                <a:cubicBezTo>
                  <a:pt x="2873252" y="4074968"/>
                  <a:pt x="2860927" y="4087375"/>
                  <a:pt x="2846138" y="4094523"/>
                </a:cubicBezTo>
                <a:cubicBezTo>
                  <a:pt x="2831348" y="4101671"/>
                  <a:pt x="2805876" y="4105246"/>
                  <a:pt x="2769724" y="4105246"/>
                </a:cubicBezTo>
                <a:lnTo>
                  <a:pt x="2730531" y="4105246"/>
                </a:lnTo>
                <a:lnTo>
                  <a:pt x="2730531" y="4241558"/>
                </a:lnTo>
                <a:lnTo>
                  <a:pt x="2670879" y="4241558"/>
                </a:lnTo>
                <a:close/>
                <a:moveTo>
                  <a:pt x="2554853" y="3880194"/>
                </a:moveTo>
                <a:lnTo>
                  <a:pt x="2614505" y="3880194"/>
                </a:lnTo>
                <a:lnTo>
                  <a:pt x="2614505" y="4241558"/>
                </a:lnTo>
                <a:lnTo>
                  <a:pt x="2554853" y="4241558"/>
                </a:lnTo>
                <a:close/>
                <a:moveTo>
                  <a:pt x="1966768" y="3880194"/>
                </a:moveTo>
                <a:lnTo>
                  <a:pt x="2024941" y="3880194"/>
                </a:lnTo>
                <a:lnTo>
                  <a:pt x="2146218" y="4121514"/>
                </a:lnTo>
                <a:lnTo>
                  <a:pt x="2146218" y="3880194"/>
                </a:lnTo>
                <a:lnTo>
                  <a:pt x="2201926" y="3880194"/>
                </a:lnTo>
                <a:lnTo>
                  <a:pt x="2201926" y="4241558"/>
                </a:lnTo>
                <a:lnTo>
                  <a:pt x="2141781" y="4241558"/>
                </a:lnTo>
                <a:lnTo>
                  <a:pt x="2022476" y="4005907"/>
                </a:lnTo>
                <a:lnTo>
                  <a:pt x="2022476" y="4241558"/>
                </a:lnTo>
                <a:lnTo>
                  <a:pt x="1966768" y="4241558"/>
                </a:lnTo>
                <a:close/>
                <a:moveTo>
                  <a:pt x="1850003" y="3880194"/>
                </a:moveTo>
                <a:lnTo>
                  <a:pt x="1909655" y="3880194"/>
                </a:lnTo>
                <a:lnTo>
                  <a:pt x="1909655" y="4241558"/>
                </a:lnTo>
                <a:lnTo>
                  <a:pt x="1850003" y="4241558"/>
                </a:lnTo>
                <a:close/>
                <a:moveTo>
                  <a:pt x="1556700" y="3880194"/>
                </a:moveTo>
                <a:lnTo>
                  <a:pt x="1682660" y="3880194"/>
                </a:lnTo>
                <a:cubicBezTo>
                  <a:pt x="1714869" y="3880194"/>
                  <a:pt x="1737875" y="3883440"/>
                  <a:pt x="1751679" y="3889931"/>
                </a:cubicBezTo>
                <a:cubicBezTo>
                  <a:pt x="1765483" y="3896422"/>
                  <a:pt x="1776822" y="3907679"/>
                  <a:pt x="1785695" y="3923701"/>
                </a:cubicBezTo>
                <a:cubicBezTo>
                  <a:pt x="1794569" y="3939723"/>
                  <a:pt x="1799006" y="3958909"/>
                  <a:pt x="1799006" y="3981258"/>
                </a:cubicBezTo>
                <a:cubicBezTo>
                  <a:pt x="1799006" y="4009523"/>
                  <a:pt x="1792228" y="4032283"/>
                  <a:pt x="1778670" y="4049537"/>
                </a:cubicBezTo>
                <a:cubicBezTo>
                  <a:pt x="1765113" y="4066792"/>
                  <a:pt x="1745845" y="4077638"/>
                  <a:pt x="1720867" y="4082075"/>
                </a:cubicBezTo>
                <a:cubicBezTo>
                  <a:pt x="1733685" y="4091277"/>
                  <a:pt x="1744284" y="4101343"/>
                  <a:pt x="1752665" y="4112271"/>
                </a:cubicBezTo>
                <a:cubicBezTo>
                  <a:pt x="1761046" y="4123199"/>
                  <a:pt x="1772467" y="4142795"/>
                  <a:pt x="1786928" y="4171060"/>
                </a:cubicBezTo>
                <a:lnTo>
                  <a:pt x="1822916" y="4241558"/>
                </a:lnTo>
                <a:lnTo>
                  <a:pt x="1751544" y="4241558"/>
                </a:lnTo>
                <a:lnTo>
                  <a:pt x="1708249" y="4162926"/>
                </a:lnTo>
                <a:cubicBezTo>
                  <a:pt x="1692669" y="4134497"/>
                  <a:pt x="1682085" y="4116708"/>
                  <a:pt x="1676497" y="4109559"/>
                </a:cubicBezTo>
                <a:cubicBezTo>
                  <a:pt x="1670910" y="4102411"/>
                  <a:pt x="1664994" y="4097481"/>
                  <a:pt x="1658750" y="4094770"/>
                </a:cubicBezTo>
                <a:cubicBezTo>
                  <a:pt x="1652505" y="4092058"/>
                  <a:pt x="1642481" y="4090702"/>
                  <a:pt x="1628677" y="4090702"/>
                </a:cubicBezTo>
                <a:lnTo>
                  <a:pt x="1616352" y="4090702"/>
                </a:lnTo>
                <a:lnTo>
                  <a:pt x="1616352" y="4241558"/>
                </a:lnTo>
                <a:lnTo>
                  <a:pt x="1556700" y="4241558"/>
                </a:lnTo>
                <a:close/>
                <a:moveTo>
                  <a:pt x="1280229" y="3880194"/>
                </a:moveTo>
                <a:lnTo>
                  <a:pt x="1376362" y="3880194"/>
                </a:lnTo>
                <a:cubicBezTo>
                  <a:pt x="1412186" y="3880194"/>
                  <a:pt x="1435604" y="3881920"/>
                  <a:pt x="1446614" y="3885371"/>
                </a:cubicBezTo>
                <a:cubicBezTo>
                  <a:pt x="1464197" y="3890958"/>
                  <a:pt x="1478700" y="3902872"/>
                  <a:pt x="1490120" y="3921113"/>
                </a:cubicBezTo>
                <a:cubicBezTo>
                  <a:pt x="1501541" y="3939353"/>
                  <a:pt x="1507252" y="3962853"/>
                  <a:pt x="1507252" y="3991611"/>
                </a:cubicBezTo>
                <a:cubicBezTo>
                  <a:pt x="1507252" y="4017739"/>
                  <a:pt x="1502322" y="4039636"/>
                  <a:pt x="1492462" y="4057302"/>
                </a:cubicBezTo>
                <a:cubicBezTo>
                  <a:pt x="1482602" y="4074968"/>
                  <a:pt x="1470278" y="4087375"/>
                  <a:pt x="1455488" y="4094523"/>
                </a:cubicBezTo>
                <a:cubicBezTo>
                  <a:pt x="1440698" y="4101671"/>
                  <a:pt x="1415227" y="4105246"/>
                  <a:pt x="1379074" y="4105246"/>
                </a:cubicBezTo>
                <a:lnTo>
                  <a:pt x="1339881" y="4105246"/>
                </a:lnTo>
                <a:lnTo>
                  <a:pt x="1339881" y="4241558"/>
                </a:lnTo>
                <a:lnTo>
                  <a:pt x="1280229" y="4241558"/>
                </a:lnTo>
                <a:close/>
                <a:moveTo>
                  <a:pt x="4021708" y="3874032"/>
                </a:moveTo>
                <a:cubicBezTo>
                  <a:pt x="4064106" y="3874032"/>
                  <a:pt x="4098656" y="3890218"/>
                  <a:pt x="4125360" y="3922592"/>
                </a:cubicBezTo>
                <a:cubicBezTo>
                  <a:pt x="4152064" y="3954965"/>
                  <a:pt x="4165416" y="4001060"/>
                  <a:pt x="4165416" y="4060876"/>
                </a:cubicBezTo>
                <a:cubicBezTo>
                  <a:pt x="4165416" y="4121350"/>
                  <a:pt x="4151282" y="4168595"/>
                  <a:pt x="4123018" y="4202612"/>
                </a:cubicBezTo>
                <a:cubicBezTo>
                  <a:pt x="4098204" y="4232684"/>
                  <a:pt x="4064516" y="4247721"/>
                  <a:pt x="4021954" y="4247721"/>
                </a:cubicBezTo>
                <a:cubicBezTo>
                  <a:pt x="3979064" y="4247721"/>
                  <a:pt x="3945212" y="4232849"/>
                  <a:pt x="3920398" y="4203105"/>
                </a:cubicBezTo>
                <a:cubicBezTo>
                  <a:pt x="3892132" y="4169088"/>
                  <a:pt x="3878000" y="4122418"/>
                  <a:pt x="3878000" y="4063095"/>
                </a:cubicBezTo>
                <a:cubicBezTo>
                  <a:pt x="3878000" y="4020040"/>
                  <a:pt x="3884368" y="3984586"/>
                  <a:pt x="3897104" y="3956731"/>
                </a:cubicBezTo>
                <a:cubicBezTo>
                  <a:pt x="3909840" y="3928877"/>
                  <a:pt x="3926478" y="3908131"/>
                  <a:pt x="3947020" y="3894491"/>
                </a:cubicBezTo>
                <a:cubicBezTo>
                  <a:pt x="3967560" y="3880852"/>
                  <a:pt x="3992456" y="3874032"/>
                  <a:pt x="4021708" y="3874032"/>
                </a:cubicBezTo>
                <a:close/>
                <a:moveTo>
                  <a:pt x="3585264" y="3874032"/>
                </a:moveTo>
                <a:cubicBezTo>
                  <a:pt x="3620102" y="3874032"/>
                  <a:pt x="3647300" y="3883481"/>
                  <a:pt x="3666856" y="3902379"/>
                </a:cubicBezTo>
                <a:cubicBezTo>
                  <a:pt x="3686410" y="3921277"/>
                  <a:pt x="3696764" y="3948309"/>
                  <a:pt x="3697914" y="3983476"/>
                </a:cubicBezTo>
                <a:lnTo>
                  <a:pt x="3638016" y="3986681"/>
                </a:lnTo>
                <a:cubicBezTo>
                  <a:pt x="3635386" y="3967290"/>
                  <a:pt x="3629716" y="3953732"/>
                  <a:pt x="3621006" y="3946009"/>
                </a:cubicBezTo>
                <a:cubicBezTo>
                  <a:pt x="3612296" y="3938285"/>
                  <a:pt x="3599890" y="3934423"/>
                  <a:pt x="3583786" y="3934423"/>
                </a:cubicBezTo>
                <a:cubicBezTo>
                  <a:pt x="3567682" y="3934423"/>
                  <a:pt x="3555274" y="3937782"/>
                  <a:pt x="3546564" y="3944499"/>
                </a:cubicBezTo>
                <a:cubicBezTo>
                  <a:pt x="3537856" y="3951216"/>
                  <a:pt x="3533500" y="3959571"/>
                  <a:pt x="3533500" y="3969565"/>
                </a:cubicBezTo>
                <a:cubicBezTo>
                  <a:pt x="3533500" y="3979394"/>
                  <a:pt x="3537454" y="3987667"/>
                  <a:pt x="3545360" y="3994384"/>
                </a:cubicBezTo>
                <a:cubicBezTo>
                  <a:pt x="3553264" y="4001101"/>
                  <a:pt x="3571430" y="4008487"/>
                  <a:pt x="3599854" y="4016542"/>
                </a:cubicBezTo>
                <a:cubicBezTo>
                  <a:pt x="3629922" y="4025256"/>
                  <a:pt x="3651648" y="4034420"/>
                  <a:pt x="3665032" y="4044032"/>
                </a:cubicBezTo>
                <a:cubicBezTo>
                  <a:pt x="3678416" y="4053644"/>
                  <a:pt x="3688638" y="4066048"/>
                  <a:pt x="3695700" y="4081245"/>
                </a:cubicBezTo>
                <a:cubicBezTo>
                  <a:pt x="3702764" y="4096442"/>
                  <a:pt x="3706294" y="4114885"/>
                  <a:pt x="3706294" y="4136574"/>
                </a:cubicBezTo>
                <a:cubicBezTo>
                  <a:pt x="3706294" y="4167953"/>
                  <a:pt x="3696640" y="4194323"/>
                  <a:pt x="3677332" y="4215682"/>
                </a:cubicBezTo>
                <a:cubicBezTo>
                  <a:pt x="3658022" y="4237041"/>
                  <a:pt x="3627826" y="4247721"/>
                  <a:pt x="3586744" y="4247721"/>
                </a:cubicBezTo>
                <a:cubicBezTo>
                  <a:pt x="3514110" y="4247721"/>
                  <a:pt x="3473684" y="4206391"/>
                  <a:pt x="3465468" y="4123733"/>
                </a:cubicBezTo>
                <a:lnTo>
                  <a:pt x="3523888" y="4116831"/>
                </a:lnTo>
                <a:cubicBezTo>
                  <a:pt x="3530460" y="4163008"/>
                  <a:pt x="3551988" y="4186096"/>
                  <a:pt x="3588470" y="4186096"/>
                </a:cubicBezTo>
                <a:cubicBezTo>
                  <a:pt x="3606546" y="4186096"/>
                  <a:pt x="3620760" y="4181374"/>
                  <a:pt x="3631112" y="4171929"/>
                </a:cubicBezTo>
                <a:cubicBezTo>
                  <a:pt x="3641466" y="4162484"/>
                  <a:pt x="3646642" y="4150779"/>
                  <a:pt x="3646642" y="4136816"/>
                </a:cubicBezTo>
                <a:cubicBezTo>
                  <a:pt x="3646642" y="4128605"/>
                  <a:pt x="3644834" y="4121625"/>
                  <a:pt x="3641220" y="4115876"/>
                </a:cubicBezTo>
                <a:cubicBezTo>
                  <a:pt x="3637604" y="4110127"/>
                  <a:pt x="3632100" y="4105404"/>
                  <a:pt x="3624704" y="4101708"/>
                </a:cubicBezTo>
                <a:cubicBezTo>
                  <a:pt x="3617310" y="4098012"/>
                  <a:pt x="3599398" y="4091817"/>
                  <a:pt x="3570968" y="4083123"/>
                </a:cubicBezTo>
                <a:cubicBezTo>
                  <a:pt x="3545496" y="4075414"/>
                  <a:pt x="3526844" y="4067045"/>
                  <a:pt x="3515014" y="4058015"/>
                </a:cubicBezTo>
                <a:cubicBezTo>
                  <a:pt x="3503182" y="4048984"/>
                  <a:pt x="3493774" y="4037121"/>
                  <a:pt x="3486790" y="4022425"/>
                </a:cubicBezTo>
                <a:cubicBezTo>
                  <a:pt x="3479806" y="4007729"/>
                  <a:pt x="3476314" y="3991925"/>
                  <a:pt x="3476314" y="3975015"/>
                </a:cubicBezTo>
                <a:cubicBezTo>
                  <a:pt x="3476314" y="3955310"/>
                  <a:pt x="3480792" y="3937577"/>
                  <a:pt x="3489748" y="3921814"/>
                </a:cubicBezTo>
                <a:cubicBezTo>
                  <a:pt x="3498704" y="3906051"/>
                  <a:pt x="3511070" y="3894146"/>
                  <a:pt x="3526844" y="3886101"/>
                </a:cubicBezTo>
                <a:cubicBezTo>
                  <a:pt x="3542620" y="3878055"/>
                  <a:pt x="3562094" y="3874032"/>
                  <a:pt x="3585264" y="3874032"/>
                </a:cubicBezTo>
                <a:close/>
                <a:moveTo>
                  <a:pt x="2390110" y="3874032"/>
                </a:moveTo>
                <a:cubicBezTo>
                  <a:pt x="2423335" y="3874032"/>
                  <a:pt x="2451133" y="3885371"/>
                  <a:pt x="2473502" y="3908048"/>
                </a:cubicBezTo>
                <a:cubicBezTo>
                  <a:pt x="2489458" y="3924153"/>
                  <a:pt x="2501137" y="3948063"/>
                  <a:pt x="2508540" y="3979779"/>
                </a:cubicBezTo>
                <a:lnTo>
                  <a:pt x="2449381" y="3997034"/>
                </a:lnTo>
                <a:cubicBezTo>
                  <a:pt x="2445593" y="3977478"/>
                  <a:pt x="2438062" y="3962483"/>
                  <a:pt x="2426786" y="3952048"/>
                </a:cubicBezTo>
                <a:cubicBezTo>
                  <a:pt x="2415510" y="3941613"/>
                  <a:pt x="2402216" y="3936395"/>
                  <a:pt x="2386905" y="3936395"/>
                </a:cubicBezTo>
                <a:cubicBezTo>
                  <a:pt x="2365008" y="3936395"/>
                  <a:pt x="2347145" y="3945927"/>
                  <a:pt x="2333317" y="3964989"/>
                </a:cubicBezTo>
                <a:cubicBezTo>
                  <a:pt x="2319489" y="3984051"/>
                  <a:pt x="2312575" y="4015521"/>
                  <a:pt x="2312575" y="4059397"/>
                </a:cubicBezTo>
                <a:cubicBezTo>
                  <a:pt x="2312575" y="4104917"/>
                  <a:pt x="2319312" y="4137290"/>
                  <a:pt x="2332788" y="4156517"/>
                </a:cubicBezTo>
                <a:cubicBezTo>
                  <a:pt x="2346263" y="4175744"/>
                  <a:pt x="2363764" y="4185357"/>
                  <a:pt x="2385292" y="4185357"/>
                </a:cubicBezTo>
                <a:cubicBezTo>
                  <a:pt x="2401067" y="4185357"/>
                  <a:pt x="2414707" y="4179236"/>
                  <a:pt x="2426210" y="4166993"/>
                </a:cubicBezTo>
                <a:cubicBezTo>
                  <a:pt x="2437713" y="4154750"/>
                  <a:pt x="2446012" y="4135318"/>
                  <a:pt x="2451106" y="4108697"/>
                </a:cubicBezTo>
                <a:lnTo>
                  <a:pt x="2509033" y="4131128"/>
                </a:lnTo>
                <a:cubicBezTo>
                  <a:pt x="2499994" y="4171553"/>
                  <a:pt x="2484958" y="4201092"/>
                  <a:pt x="2463924" y="4219743"/>
                </a:cubicBezTo>
                <a:cubicBezTo>
                  <a:pt x="2442890" y="4238395"/>
                  <a:pt x="2417007" y="4247721"/>
                  <a:pt x="2386278" y="4247721"/>
                </a:cubicBezTo>
                <a:cubicBezTo>
                  <a:pt x="2347660" y="4247721"/>
                  <a:pt x="2316354" y="4232849"/>
                  <a:pt x="2292362" y="4203105"/>
                </a:cubicBezTo>
                <a:cubicBezTo>
                  <a:pt x="2264755" y="4168760"/>
                  <a:pt x="2250951" y="4122418"/>
                  <a:pt x="2250951" y="4064081"/>
                </a:cubicBezTo>
                <a:cubicBezTo>
                  <a:pt x="2250951" y="4002457"/>
                  <a:pt x="2264850" y="3954225"/>
                  <a:pt x="2292647" y="3919387"/>
                </a:cubicBezTo>
                <a:cubicBezTo>
                  <a:pt x="2316827" y="3889150"/>
                  <a:pt x="2349315" y="3874032"/>
                  <a:pt x="2390110" y="3874032"/>
                </a:cubicBezTo>
                <a:close/>
                <a:moveTo>
                  <a:pt x="4782698" y="2283478"/>
                </a:moveTo>
                <a:lnTo>
                  <a:pt x="5293588" y="2283478"/>
                </a:lnTo>
                <a:lnTo>
                  <a:pt x="5293588" y="2430669"/>
                </a:lnTo>
                <a:lnTo>
                  <a:pt x="4883036" y="2430669"/>
                </a:lnTo>
                <a:lnTo>
                  <a:pt x="4828012" y="2768240"/>
                </a:lnTo>
                <a:cubicBezTo>
                  <a:pt x="4889066" y="2715486"/>
                  <a:pt x="4953824" y="2689109"/>
                  <a:pt x="5022284" y="2689109"/>
                </a:cubicBezTo>
                <a:cubicBezTo>
                  <a:pt x="5108440" y="2689109"/>
                  <a:pt x="5183326" y="2725800"/>
                  <a:pt x="5246942" y="2799181"/>
                </a:cubicBezTo>
                <a:cubicBezTo>
                  <a:pt x="5310558" y="2872563"/>
                  <a:pt x="5342366" y="2971501"/>
                  <a:pt x="5342366" y="3095997"/>
                </a:cubicBezTo>
                <a:cubicBezTo>
                  <a:pt x="5342366" y="3218781"/>
                  <a:pt x="5310560" y="3324004"/>
                  <a:pt x="5246948" y="3411666"/>
                </a:cubicBezTo>
                <a:cubicBezTo>
                  <a:pt x="5183336" y="3499328"/>
                  <a:pt x="5097904" y="3543159"/>
                  <a:pt x="4990648" y="3543159"/>
                </a:cubicBezTo>
                <a:cubicBezTo>
                  <a:pt x="4901648" y="3543159"/>
                  <a:pt x="4826484" y="3512209"/>
                  <a:pt x="4765154" y="3450309"/>
                </a:cubicBezTo>
                <a:cubicBezTo>
                  <a:pt x="4703824" y="3388409"/>
                  <a:pt x="4668882" y="3302690"/>
                  <a:pt x="4660324" y="3193153"/>
                </a:cubicBezTo>
                <a:lnTo>
                  <a:pt x="4792966" y="3179461"/>
                </a:lnTo>
                <a:cubicBezTo>
                  <a:pt x="4803236" y="3259332"/>
                  <a:pt x="4826484" y="3318807"/>
                  <a:pt x="4862712" y="3357887"/>
                </a:cubicBezTo>
                <a:cubicBezTo>
                  <a:pt x="4898938" y="3396967"/>
                  <a:pt x="4941014" y="3416507"/>
                  <a:pt x="4988936" y="3416507"/>
                </a:cubicBezTo>
                <a:cubicBezTo>
                  <a:pt x="5048840" y="3416507"/>
                  <a:pt x="5100470" y="3388939"/>
                  <a:pt x="5143828" y="3333805"/>
                </a:cubicBezTo>
                <a:cubicBezTo>
                  <a:pt x="5187188" y="3278671"/>
                  <a:pt x="5208868" y="3203400"/>
                  <a:pt x="5208868" y="3107991"/>
                </a:cubicBezTo>
                <a:cubicBezTo>
                  <a:pt x="5208868" y="3018288"/>
                  <a:pt x="5187900" y="2948726"/>
                  <a:pt x="5145968" y="2899306"/>
                </a:cubicBezTo>
                <a:cubicBezTo>
                  <a:pt x="5104036" y="2849885"/>
                  <a:pt x="5051406" y="2825175"/>
                  <a:pt x="4988080" y="2825175"/>
                </a:cubicBezTo>
                <a:cubicBezTo>
                  <a:pt x="4949856" y="2825175"/>
                  <a:pt x="4914056" y="2835899"/>
                  <a:pt x="4880682" y="2857346"/>
                </a:cubicBezTo>
                <a:cubicBezTo>
                  <a:pt x="4847308" y="2878794"/>
                  <a:pt x="4820922" y="2908679"/>
                  <a:pt x="4801524" y="2947001"/>
                </a:cubicBezTo>
                <a:lnTo>
                  <a:pt x="4682574" y="2928147"/>
                </a:lnTo>
                <a:close/>
                <a:moveTo>
                  <a:pt x="4253874" y="2262084"/>
                </a:moveTo>
                <a:lnTo>
                  <a:pt x="4336028" y="2262084"/>
                </a:lnTo>
                <a:lnTo>
                  <a:pt x="4336028" y="3521765"/>
                </a:lnTo>
                <a:lnTo>
                  <a:pt x="4209374" y="3521765"/>
                </a:lnTo>
                <a:lnTo>
                  <a:pt x="4209374" y="2540207"/>
                </a:lnTo>
                <a:cubicBezTo>
                  <a:pt x="4180278" y="2574437"/>
                  <a:pt x="4141198" y="2609381"/>
                  <a:pt x="4092136" y="2645037"/>
                </a:cubicBezTo>
                <a:cubicBezTo>
                  <a:pt x="4043072" y="2680694"/>
                  <a:pt x="3998002" y="2707651"/>
                  <a:pt x="3956924" y="2725907"/>
                </a:cubicBezTo>
                <a:lnTo>
                  <a:pt x="3956924" y="2577004"/>
                </a:lnTo>
                <a:cubicBezTo>
                  <a:pt x="4026526" y="2537069"/>
                  <a:pt x="4087998" y="2488290"/>
                  <a:pt x="4141342" y="2430669"/>
                </a:cubicBezTo>
                <a:cubicBezTo>
                  <a:pt x="4194684" y="2373048"/>
                  <a:pt x="4232194" y="2316853"/>
                  <a:pt x="4253874" y="2262084"/>
                </a:cubicBezTo>
                <a:close/>
                <a:moveTo>
                  <a:pt x="3383602" y="2262084"/>
                </a:moveTo>
                <a:cubicBezTo>
                  <a:pt x="3466896" y="2262084"/>
                  <a:pt x="3537638" y="2292871"/>
                  <a:pt x="3595830" y="2354446"/>
                </a:cubicBezTo>
                <a:cubicBezTo>
                  <a:pt x="3654022" y="2416021"/>
                  <a:pt x="3683118" y="2493559"/>
                  <a:pt x="3683118" y="2587060"/>
                </a:cubicBezTo>
                <a:cubicBezTo>
                  <a:pt x="3683118" y="2644066"/>
                  <a:pt x="3670780" y="2694520"/>
                  <a:pt x="3646106" y="2738422"/>
                </a:cubicBezTo>
                <a:cubicBezTo>
                  <a:pt x="3621432" y="2782325"/>
                  <a:pt x="3586974" y="2816818"/>
                  <a:pt x="3542732" y="2841903"/>
                </a:cubicBezTo>
                <a:cubicBezTo>
                  <a:pt x="3583632" y="2853304"/>
                  <a:pt x="3617432" y="2872117"/>
                  <a:pt x="3644134" y="2898343"/>
                </a:cubicBezTo>
                <a:cubicBezTo>
                  <a:pt x="3670836" y="2924568"/>
                  <a:pt x="3692424" y="2959632"/>
                  <a:pt x="3708898" y="3003535"/>
                </a:cubicBezTo>
                <a:cubicBezTo>
                  <a:pt x="3725372" y="3047437"/>
                  <a:pt x="3733608" y="3096470"/>
                  <a:pt x="3733608" y="3150632"/>
                </a:cubicBezTo>
                <a:cubicBezTo>
                  <a:pt x="3733608" y="3265794"/>
                  <a:pt x="3699662" y="3360006"/>
                  <a:pt x="3631772" y="3433267"/>
                </a:cubicBezTo>
                <a:cubicBezTo>
                  <a:pt x="3563882" y="3506529"/>
                  <a:pt x="3482584" y="3543159"/>
                  <a:pt x="3387880" y="3543159"/>
                </a:cubicBezTo>
                <a:cubicBezTo>
                  <a:pt x="3300022" y="3543159"/>
                  <a:pt x="3225570" y="3511211"/>
                  <a:pt x="3164526" y="3447314"/>
                </a:cubicBezTo>
                <a:cubicBezTo>
                  <a:pt x="3103482" y="3383417"/>
                  <a:pt x="3068681" y="3297556"/>
                  <a:pt x="3060124" y="3189730"/>
                </a:cubicBezTo>
                <a:lnTo>
                  <a:pt x="3185920" y="3169191"/>
                </a:lnTo>
                <a:cubicBezTo>
                  <a:pt x="3212218" y="3334068"/>
                  <a:pt x="3278820" y="3416507"/>
                  <a:pt x="3385728" y="3416507"/>
                </a:cubicBezTo>
                <a:cubicBezTo>
                  <a:pt x="3443464" y="3416507"/>
                  <a:pt x="3493486" y="3392075"/>
                  <a:pt x="3535794" y="3343212"/>
                </a:cubicBezTo>
                <a:cubicBezTo>
                  <a:pt x="3578100" y="3294349"/>
                  <a:pt x="3599254" y="3231060"/>
                  <a:pt x="3599254" y="3153346"/>
                </a:cubicBezTo>
                <a:cubicBezTo>
                  <a:pt x="3599254" y="3080197"/>
                  <a:pt x="3579856" y="3021334"/>
                  <a:pt x="3541062" y="2976759"/>
                </a:cubicBezTo>
                <a:cubicBezTo>
                  <a:pt x="3502268" y="2932183"/>
                  <a:pt x="3454630" y="2909896"/>
                  <a:pt x="3398150" y="2909896"/>
                </a:cubicBezTo>
                <a:cubicBezTo>
                  <a:pt x="3374188" y="2909896"/>
                  <a:pt x="3344522" y="2915601"/>
                  <a:pt x="3309150" y="2927011"/>
                </a:cubicBezTo>
                <a:lnTo>
                  <a:pt x="3323698" y="2791801"/>
                </a:lnTo>
                <a:lnTo>
                  <a:pt x="3343448" y="2793512"/>
                </a:lnTo>
                <a:cubicBezTo>
                  <a:pt x="3405874" y="2793512"/>
                  <a:pt x="3456556" y="2774440"/>
                  <a:pt x="3495492" y="2736296"/>
                </a:cubicBezTo>
                <a:cubicBezTo>
                  <a:pt x="3534430" y="2698153"/>
                  <a:pt x="3553898" y="2647199"/>
                  <a:pt x="3553898" y="2583436"/>
                </a:cubicBezTo>
                <a:cubicBezTo>
                  <a:pt x="3553898" y="2524798"/>
                  <a:pt x="3537598" y="2477689"/>
                  <a:pt x="3505000" y="2442108"/>
                </a:cubicBezTo>
                <a:cubicBezTo>
                  <a:pt x="3472400" y="2406527"/>
                  <a:pt x="3432656" y="2388737"/>
                  <a:pt x="3385768" y="2388737"/>
                </a:cubicBezTo>
                <a:cubicBezTo>
                  <a:pt x="3337158" y="2388737"/>
                  <a:pt x="3296124" y="2407421"/>
                  <a:pt x="3262664" y="2444789"/>
                </a:cubicBezTo>
                <a:cubicBezTo>
                  <a:pt x="3229206" y="2482157"/>
                  <a:pt x="3207904" y="2538780"/>
                  <a:pt x="3198756" y="2614658"/>
                </a:cubicBezTo>
                <a:lnTo>
                  <a:pt x="3072960" y="2587273"/>
                </a:lnTo>
                <a:cubicBezTo>
                  <a:pt x="3088934" y="2480018"/>
                  <a:pt x="3124876" y="2399006"/>
                  <a:pt x="3180786" y="2344237"/>
                </a:cubicBezTo>
                <a:cubicBezTo>
                  <a:pt x="3236696" y="2289468"/>
                  <a:pt x="3304300" y="2262084"/>
                  <a:pt x="3383602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6" y="2410987"/>
                  <a:pt x="2589020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4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4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6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8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0" y="1610668"/>
                </a:moveTo>
                <a:lnTo>
                  <a:pt x="3586640" y="1754454"/>
                </a:lnTo>
                <a:lnTo>
                  <a:pt x="3671980" y="1754454"/>
                </a:lnTo>
                <a:cubicBezTo>
                  <a:pt x="3698870" y="1754454"/>
                  <a:pt x="3718536" y="1748372"/>
                  <a:pt x="3730976" y="1736206"/>
                </a:cubicBezTo>
                <a:cubicBezTo>
                  <a:pt x="3743416" y="1724041"/>
                  <a:pt x="3749636" y="1705702"/>
                  <a:pt x="3749636" y="1681189"/>
                </a:cubicBezTo>
                <a:cubicBezTo>
                  <a:pt x="3749636" y="1665274"/>
                  <a:pt x="3746572" y="1651645"/>
                  <a:pt x="3740442" y="1640303"/>
                </a:cubicBezTo>
                <a:cubicBezTo>
                  <a:pt x="3734314" y="1628961"/>
                  <a:pt x="3726906" y="1621186"/>
                  <a:pt x="3718216" y="1616979"/>
                </a:cubicBezTo>
                <a:cubicBezTo>
                  <a:pt x="3709526" y="1612771"/>
                  <a:pt x="3693840" y="1610668"/>
                  <a:pt x="3671156" y="1610668"/>
                </a:cubicBezTo>
                <a:close/>
                <a:moveTo>
                  <a:pt x="4224816" y="1607649"/>
                </a:moveTo>
                <a:lnTo>
                  <a:pt x="4224816" y="1740734"/>
                </a:lnTo>
                <a:lnTo>
                  <a:pt x="4318660" y="1740734"/>
                </a:lnTo>
                <a:cubicBezTo>
                  <a:pt x="4339150" y="1740734"/>
                  <a:pt x="4354698" y="1738264"/>
                  <a:pt x="4365308" y="1733325"/>
                </a:cubicBezTo>
                <a:cubicBezTo>
                  <a:pt x="4375920" y="1728386"/>
                  <a:pt x="4384334" y="1720611"/>
                  <a:pt x="4390554" y="1710001"/>
                </a:cubicBezTo>
                <a:cubicBezTo>
                  <a:pt x="4396774" y="1699391"/>
                  <a:pt x="4399884" y="1687043"/>
                  <a:pt x="4399884" y="1672957"/>
                </a:cubicBezTo>
                <a:cubicBezTo>
                  <a:pt x="4399884" y="1652651"/>
                  <a:pt x="4393938" y="1636690"/>
                  <a:pt x="4382048" y="1625074"/>
                </a:cubicBezTo>
                <a:cubicBezTo>
                  <a:pt x="4370156" y="1613457"/>
                  <a:pt x="4352504" y="1607649"/>
                  <a:pt x="4329088" y="1607649"/>
                </a:cubicBezTo>
                <a:close/>
                <a:moveTo>
                  <a:pt x="3018300" y="1605454"/>
                </a:moveTo>
                <a:cubicBezTo>
                  <a:pt x="3014039" y="1631248"/>
                  <a:pt x="3008015" y="1656859"/>
                  <a:pt x="3000228" y="1682287"/>
                </a:cubicBezTo>
                <a:lnTo>
                  <a:pt x="2963532" y="1800279"/>
                </a:lnTo>
                <a:lnTo>
                  <a:pt x="3075899" y="1800279"/>
                </a:lnTo>
                <a:lnTo>
                  <a:pt x="3041616" y="1688872"/>
                </a:lnTo>
                <a:cubicBezTo>
                  <a:pt x="3031009" y="1654663"/>
                  <a:pt x="3023237" y="1626857"/>
                  <a:pt x="3018300" y="1605454"/>
                </a:cubicBezTo>
                <a:close/>
                <a:moveTo>
                  <a:pt x="4181186" y="1563196"/>
                </a:moveTo>
                <a:lnTo>
                  <a:pt x="4327442" y="1563196"/>
                </a:lnTo>
                <a:cubicBezTo>
                  <a:pt x="4357992" y="1563196"/>
                  <a:pt x="4380538" y="1566944"/>
                  <a:pt x="4395082" y="1574440"/>
                </a:cubicBezTo>
                <a:cubicBezTo>
                  <a:pt x="4409624" y="1581936"/>
                  <a:pt x="4421562" y="1594414"/>
                  <a:pt x="4430892" y="1611872"/>
                </a:cubicBezTo>
                <a:cubicBezTo>
                  <a:pt x="4440220" y="1629331"/>
                  <a:pt x="4444886" y="1649578"/>
                  <a:pt x="4444886" y="1672614"/>
                </a:cubicBezTo>
                <a:cubicBezTo>
                  <a:pt x="4444886" y="1702961"/>
                  <a:pt x="4436974" y="1727550"/>
                  <a:pt x="4421150" y="1746381"/>
                </a:cubicBezTo>
                <a:cubicBezTo>
                  <a:pt x="4405326" y="1765212"/>
                  <a:pt x="4382322" y="1777187"/>
                  <a:pt x="4352138" y="1782306"/>
                </a:cubicBezTo>
                <a:cubicBezTo>
                  <a:pt x="4364394" y="1789669"/>
                  <a:pt x="4373724" y="1797124"/>
                  <a:pt x="4380126" y="1804670"/>
                </a:cubicBezTo>
                <a:cubicBezTo>
                  <a:pt x="4393114" y="1820036"/>
                  <a:pt x="4404548" y="1837141"/>
                  <a:pt x="4414428" y="1855983"/>
                </a:cubicBezTo>
                <a:lnTo>
                  <a:pt x="4472052" y="1965469"/>
                </a:lnTo>
                <a:lnTo>
                  <a:pt x="4417172" y="1965469"/>
                </a:lnTo>
                <a:lnTo>
                  <a:pt x="4373180" y="1881824"/>
                </a:lnTo>
                <a:cubicBezTo>
                  <a:pt x="4356136" y="1849099"/>
                  <a:pt x="4343274" y="1827056"/>
                  <a:pt x="4334596" y="1815695"/>
                </a:cubicBezTo>
                <a:cubicBezTo>
                  <a:pt x="4325916" y="1804335"/>
                  <a:pt x="4317510" y="1796684"/>
                  <a:pt x="4309378" y="1792744"/>
                </a:cubicBezTo>
                <a:cubicBezTo>
                  <a:pt x="4301246" y="1788804"/>
                  <a:pt x="4289870" y="1786834"/>
                  <a:pt x="4275250" y="1786834"/>
                </a:cubicBezTo>
                <a:lnTo>
                  <a:pt x="4224816" y="1786834"/>
                </a:lnTo>
                <a:lnTo>
                  <a:pt x="4224816" y="1965469"/>
                </a:lnTo>
                <a:lnTo>
                  <a:pt x="4181186" y="1965469"/>
                </a:lnTo>
                <a:close/>
                <a:moveTo>
                  <a:pt x="3847810" y="1563196"/>
                </a:moveTo>
                <a:lnTo>
                  <a:pt x="3891440" y="1563196"/>
                </a:lnTo>
                <a:lnTo>
                  <a:pt x="3891440" y="1795340"/>
                </a:lnTo>
                <a:cubicBezTo>
                  <a:pt x="3891440" y="1831744"/>
                  <a:pt x="3894276" y="1858087"/>
                  <a:pt x="3899946" y="1874368"/>
                </a:cubicBezTo>
                <a:cubicBezTo>
                  <a:pt x="3905618" y="1890649"/>
                  <a:pt x="3914902" y="1903043"/>
                  <a:pt x="3927798" y="1911549"/>
                </a:cubicBezTo>
                <a:cubicBezTo>
                  <a:pt x="3940696" y="1920056"/>
                  <a:pt x="3956382" y="1924309"/>
                  <a:pt x="3974858" y="1924309"/>
                </a:cubicBezTo>
                <a:cubicBezTo>
                  <a:pt x="4005958" y="1924309"/>
                  <a:pt x="4028504" y="1915528"/>
                  <a:pt x="4042498" y="1897966"/>
                </a:cubicBezTo>
                <a:cubicBezTo>
                  <a:pt x="4056492" y="1880405"/>
                  <a:pt x="4063490" y="1846196"/>
                  <a:pt x="4063490" y="1795340"/>
                </a:cubicBezTo>
                <a:lnTo>
                  <a:pt x="4063490" y="1563196"/>
                </a:lnTo>
                <a:lnTo>
                  <a:pt x="4107120" y="1563196"/>
                </a:lnTo>
                <a:lnTo>
                  <a:pt x="4107120" y="1795614"/>
                </a:lnTo>
                <a:cubicBezTo>
                  <a:pt x="4107120" y="1834580"/>
                  <a:pt x="4103328" y="1866547"/>
                  <a:pt x="4095746" y="1891518"/>
                </a:cubicBezTo>
                <a:cubicBezTo>
                  <a:pt x="4088162" y="1916488"/>
                  <a:pt x="4074364" y="1936200"/>
                  <a:pt x="4054354" y="1950652"/>
                </a:cubicBezTo>
                <a:cubicBezTo>
                  <a:pt x="4034342" y="1965103"/>
                  <a:pt x="4008896" y="1972329"/>
                  <a:pt x="3978014" y="1972329"/>
                </a:cubicBezTo>
                <a:cubicBezTo>
                  <a:pt x="3934522" y="1972329"/>
                  <a:pt x="3901948" y="1959341"/>
                  <a:pt x="3880292" y="1933364"/>
                </a:cubicBezTo>
                <a:cubicBezTo>
                  <a:pt x="3858638" y="1907387"/>
                  <a:pt x="3847810" y="1861471"/>
                  <a:pt x="3847810" y="1795614"/>
                </a:cubicBezTo>
                <a:close/>
                <a:moveTo>
                  <a:pt x="3543010" y="1563196"/>
                </a:moveTo>
                <a:lnTo>
                  <a:pt x="3667314" y="1563196"/>
                </a:lnTo>
                <a:cubicBezTo>
                  <a:pt x="3696584" y="1563196"/>
                  <a:pt x="3718170" y="1565757"/>
                  <a:pt x="3732074" y="1570879"/>
                </a:cubicBezTo>
                <a:cubicBezTo>
                  <a:pt x="3751098" y="1577831"/>
                  <a:pt x="3766282" y="1590728"/>
                  <a:pt x="3777624" y="1609570"/>
                </a:cubicBezTo>
                <a:cubicBezTo>
                  <a:pt x="3788966" y="1628412"/>
                  <a:pt x="3794636" y="1651554"/>
                  <a:pt x="3794636" y="1678994"/>
                </a:cubicBezTo>
                <a:cubicBezTo>
                  <a:pt x="3794636" y="1715215"/>
                  <a:pt x="3785398" y="1744759"/>
                  <a:pt x="3766922" y="1767625"/>
                </a:cubicBezTo>
                <a:cubicBezTo>
                  <a:pt x="3748446" y="1790492"/>
                  <a:pt x="3716524" y="1801926"/>
                  <a:pt x="3671156" y="1801926"/>
                </a:cubicBezTo>
                <a:lnTo>
                  <a:pt x="3586640" y="1801926"/>
                </a:lnTo>
                <a:lnTo>
                  <a:pt x="3586640" y="1965469"/>
                </a:lnTo>
                <a:lnTo>
                  <a:pt x="3543010" y="1965469"/>
                </a:lnTo>
                <a:close/>
                <a:moveTo>
                  <a:pt x="3208538" y="1563196"/>
                </a:moveTo>
                <a:lnTo>
                  <a:pt x="3253266" y="1563196"/>
                </a:lnTo>
                <a:lnTo>
                  <a:pt x="3426688" y="1879659"/>
                </a:lnTo>
                <a:lnTo>
                  <a:pt x="3426688" y="1563196"/>
                </a:lnTo>
                <a:lnTo>
                  <a:pt x="3468396" y="1563196"/>
                </a:lnTo>
                <a:lnTo>
                  <a:pt x="3468396" y="1965469"/>
                </a:lnTo>
                <a:lnTo>
                  <a:pt x="3423668" y="1965469"/>
                </a:lnTo>
                <a:lnTo>
                  <a:pt x="3250522" y="1648947"/>
                </a:lnTo>
                <a:lnTo>
                  <a:pt x="3250522" y="1965469"/>
                </a:lnTo>
                <a:lnTo>
                  <a:pt x="3208538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8" y="1563196"/>
                </a:lnTo>
                <a:lnTo>
                  <a:pt x="3042774" y="1563196"/>
                </a:lnTo>
                <a:lnTo>
                  <a:pt x="3177866" y="1965469"/>
                </a:lnTo>
                <a:lnTo>
                  <a:pt x="3127920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6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6" y="1965469"/>
                </a:lnTo>
                <a:lnTo>
                  <a:pt x="2284776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8" y="320412"/>
                </a:moveTo>
                <a:lnTo>
                  <a:pt x="3129018" y="322217"/>
                </a:lnTo>
                <a:lnTo>
                  <a:pt x="3104420" y="371950"/>
                </a:lnTo>
                <a:cubicBezTo>
                  <a:pt x="3060563" y="474591"/>
                  <a:pt x="3033709" y="612560"/>
                  <a:pt x="3033710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51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51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2" y="5615218"/>
                </a:lnTo>
                <a:lnTo>
                  <a:pt x="3033711" y="5636522"/>
                </a:lnTo>
                <a:cubicBezTo>
                  <a:pt x="3033710" y="5788239"/>
                  <a:pt x="3060563" y="5926208"/>
                  <a:pt x="3104420" y="6028847"/>
                </a:cubicBezTo>
                <a:lnTo>
                  <a:pt x="3129018" y="6078583"/>
                </a:lnTo>
                <a:lnTo>
                  <a:pt x="3200398" y="6080388"/>
                </a:lnTo>
                <a:lnTo>
                  <a:pt x="3271776" y="6078583"/>
                </a:lnTo>
                <a:lnTo>
                  <a:pt x="3296374" y="6028848"/>
                </a:lnTo>
                <a:cubicBezTo>
                  <a:pt x="3340232" y="5926207"/>
                  <a:pt x="3367084" y="5788240"/>
                  <a:pt x="3367084" y="5636523"/>
                </a:cubicBezTo>
                <a:lnTo>
                  <a:pt x="3365584" y="5615219"/>
                </a:lnTo>
                <a:lnTo>
                  <a:pt x="3448154" y="5611049"/>
                </a:lnTo>
                <a:lnTo>
                  <a:pt x="3478484" y="5606421"/>
                </a:lnTo>
                <a:lnTo>
                  <a:pt x="3533498" y="5601509"/>
                </a:lnTo>
                <a:lnTo>
                  <a:pt x="3571808" y="5594255"/>
                </a:lnTo>
                <a:lnTo>
                  <a:pt x="3571780" y="5594130"/>
                </a:lnTo>
                <a:lnTo>
                  <a:pt x="3584912" y="5592675"/>
                </a:lnTo>
                <a:lnTo>
                  <a:pt x="3625234" y="5584024"/>
                </a:lnTo>
                <a:lnTo>
                  <a:pt x="3666244" y="5577765"/>
                </a:lnTo>
                <a:lnTo>
                  <a:pt x="3669908" y="5596659"/>
                </a:lnTo>
                <a:cubicBezTo>
                  <a:pt x="3709174" y="5743205"/>
                  <a:pt x="3770822" y="5869522"/>
                  <a:pt x="3839750" y="5957315"/>
                </a:cubicBezTo>
                <a:lnTo>
                  <a:pt x="3876382" y="5998989"/>
                </a:lnTo>
                <a:lnTo>
                  <a:pt x="3945796" y="5982258"/>
                </a:lnTo>
                <a:lnTo>
                  <a:pt x="4014274" y="5962039"/>
                </a:lnTo>
                <a:lnTo>
                  <a:pt x="4025162" y="5907633"/>
                </a:lnTo>
                <a:cubicBezTo>
                  <a:pt x="4040962" y="5797140"/>
                  <a:pt x="4031188" y="5656922"/>
                  <a:pt x="3991922" y="5510374"/>
                </a:cubicBezTo>
                <a:lnTo>
                  <a:pt x="3985270" y="5491086"/>
                </a:lnTo>
                <a:lnTo>
                  <a:pt x="4017550" y="5479272"/>
                </a:lnTo>
                <a:lnTo>
                  <a:pt x="4051376" y="5468352"/>
                </a:lnTo>
                <a:lnTo>
                  <a:pt x="4051376" y="5468351"/>
                </a:lnTo>
                <a:lnTo>
                  <a:pt x="4037296" y="5472896"/>
                </a:lnTo>
                <a:lnTo>
                  <a:pt x="4062508" y="5462818"/>
                </a:lnTo>
                <a:lnTo>
                  <a:pt x="4143604" y="5433136"/>
                </a:lnTo>
                <a:lnTo>
                  <a:pt x="4176980" y="5417057"/>
                </a:lnTo>
                <a:lnTo>
                  <a:pt x="4192506" y="5410852"/>
                </a:lnTo>
                <a:lnTo>
                  <a:pt x="4190976" y="5411634"/>
                </a:lnTo>
                <a:lnTo>
                  <a:pt x="4178668" y="5416439"/>
                </a:lnTo>
                <a:lnTo>
                  <a:pt x="4178670" y="5416442"/>
                </a:lnTo>
                <a:lnTo>
                  <a:pt x="4190976" y="5411639"/>
                </a:lnTo>
                <a:lnTo>
                  <a:pt x="4234804" y="5389202"/>
                </a:lnTo>
                <a:lnTo>
                  <a:pt x="4264944" y="5374684"/>
                </a:lnTo>
                <a:lnTo>
                  <a:pt x="4274106" y="5393488"/>
                </a:lnTo>
                <a:cubicBezTo>
                  <a:pt x="4349964" y="5524879"/>
                  <a:pt x="4442202" y="5630938"/>
                  <a:pt x="4531504" y="5697898"/>
                </a:cubicBezTo>
                <a:lnTo>
                  <a:pt x="4577674" y="5728671"/>
                </a:lnTo>
                <a:lnTo>
                  <a:pt x="4640392" y="5694544"/>
                </a:lnTo>
                <a:lnTo>
                  <a:pt x="4701306" y="5657292"/>
                </a:lnTo>
                <a:lnTo>
                  <a:pt x="4697742" y="5601921"/>
                </a:lnTo>
                <a:cubicBezTo>
                  <a:pt x="4684404" y="5491102"/>
                  <a:pt x="4638672" y="5358192"/>
                  <a:pt x="4562816" y="5226803"/>
                </a:cubicBezTo>
                <a:lnTo>
                  <a:pt x="4552426" y="5211415"/>
                </a:lnTo>
                <a:lnTo>
                  <a:pt x="4555212" y="5209722"/>
                </a:lnTo>
                <a:lnTo>
                  <a:pt x="4593550" y="5181053"/>
                </a:lnTo>
                <a:lnTo>
                  <a:pt x="4618016" y="5165232"/>
                </a:lnTo>
                <a:lnTo>
                  <a:pt x="4618394" y="5164987"/>
                </a:lnTo>
                <a:lnTo>
                  <a:pt x="4620098" y="5163886"/>
                </a:lnTo>
                <a:lnTo>
                  <a:pt x="4630414" y="5155629"/>
                </a:lnTo>
                <a:lnTo>
                  <a:pt x="4620098" y="5163885"/>
                </a:lnTo>
                <a:lnTo>
                  <a:pt x="4618394" y="5164987"/>
                </a:lnTo>
                <a:lnTo>
                  <a:pt x="4618018" y="5165230"/>
                </a:lnTo>
                <a:lnTo>
                  <a:pt x="4680698" y="5115885"/>
                </a:lnTo>
                <a:lnTo>
                  <a:pt x="4741754" y="5070228"/>
                </a:lnTo>
                <a:lnTo>
                  <a:pt x="4791428" y="5025082"/>
                </a:lnTo>
                <a:lnTo>
                  <a:pt x="4805136" y="5040865"/>
                </a:lnTo>
                <a:cubicBezTo>
                  <a:pt x="4912414" y="5148144"/>
                  <a:pt x="5028962" y="5226715"/>
                  <a:pt x="5132548" y="5268282"/>
                </a:cubicBezTo>
                <a:lnTo>
                  <a:pt x="5185112" y="5286057"/>
                </a:lnTo>
                <a:lnTo>
                  <a:pt x="5236862" y="5236858"/>
                </a:lnTo>
                <a:lnTo>
                  <a:pt x="5286056" y="5185110"/>
                </a:lnTo>
                <a:lnTo>
                  <a:pt x="5268282" y="5132550"/>
                </a:lnTo>
                <a:cubicBezTo>
                  <a:pt x="5226718" y="5028960"/>
                  <a:pt x="5148146" y="4912414"/>
                  <a:pt x="5040866" y="4805134"/>
                </a:cubicBezTo>
                <a:lnTo>
                  <a:pt x="5025082" y="4791427"/>
                </a:lnTo>
                <a:lnTo>
                  <a:pt x="5070228" y="4741755"/>
                </a:lnTo>
                <a:lnTo>
                  <a:pt x="5076750" y="4733033"/>
                </a:lnTo>
                <a:lnTo>
                  <a:pt x="5076756" y="4733027"/>
                </a:lnTo>
                <a:lnTo>
                  <a:pt x="5076754" y="4733029"/>
                </a:lnTo>
                <a:lnTo>
                  <a:pt x="5077666" y="4732020"/>
                </a:lnTo>
                <a:lnTo>
                  <a:pt x="5079912" y="4729535"/>
                </a:lnTo>
                <a:lnTo>
                  <a:pt x="5087740" y="4718891"/>
                </a:lnTo>
                <a:lnTo>
                  <a:pt x="5088260" y="4719370"/>
                </a:lnTo>
                <a:lnTo>
                  <a:pt x="5088946" y="4720003"/>
                </a:lnTo>
                <a:lnTo>
                  <a:pt x="5088946" y="4720002"/>
                </a:lnTo>
                <a:lnTo>
                  <a:pt x="5088260" y="4719370"/>
                </a:lnTo>
                <a:lnTo>
                  <a:pt x="5087740" y="4718890"/>
                </a:lnTo>
                <a:lnTo>
                  <a:pt x="5087740" y="4718891"/>
                </a:lnTo>
                <a:lnTo>
                  <a:pt x="5087738" y="4718889"/>
                </a:lnTo>
                <a:lnTo>
                  <a:pt x="5079912" y="4729534"/>
                </a:lnTo>
                <a:lnTo>
                  <a:pt x="5077666" y="4732020"/>
                </a:lnTo>
                <a:lnTo>
                  <a:pt x="5076756" y="4733027"/>
                </a:lnTo>
                <a:lnTo>
                  <a:pt x="5084866" y="4722179"/>
                </a:lnTo>
                <a:lnTo>
                  <a:pt x="5112846" y="4689674"/>
                </a:lnTo>
                <a:lnTo>
                  <a:pt x="5170328" y="4607892"/>
                </a:lnTo>
                <a:lnTo>
                  <a:pt x="5181058" y="4593545"/>
                </a:lnTo>
                <a:lnTo>
                  <a:pt x="5163884" y="4620101"/>
                </a:lnTo>
                <a:lnTo>
                  <a:pt x="5155628" y="4630416"/>
                </a:lnTo>
                <a:lnTo>
                  <a:pt x="5155628" y="4630417"/>
                </a:lnTo>
                <a:lnTo>
                  <a:pt x="5163884" y="4620101"/>
                </a:lnTo>
                <a:lnTo>
                  <a:pt x="5181064" y="4593537"/>
                </a:lnTo>
                <a:lnTo>
                  <a:pt x="5209722" y="4555211"/>
                </a:lnTo>
                <a:lnTo>
                  <a:pt x="5211414" y="4552427"/>
                </a:lnTo>
                <a:lnTo>
                  <a:pt x="5226802" y="4562819"/>
                </a:lnTo>
                <a:cubicBezTo>
                  <a:pt x="5358192" y="4638677"/>
                  <a:pt x="5491104" y="4684405"/>
                  <a:pt x="5601922" y="4697745"/>
                </a:cubicBezTo>
                <a:lnTo>
                  <a:pt x="5657292" y="4701310"/>
                </a:lnTo>
                <a:lnTo>
                  <a:pt x="5694544" y="4640395"/>
                </a:lnTo>
                <a:lnTo>
                  <a:pt x="5728670" y="4577678"/>
                </a:lnTo>
                <a:lnTo>
                  <a:pt x="5697898" y="4531507"/>
                </a:lnTo>
                <a:cubicBezTo>
                  <a:pt x="5630938" y="4442206"/>
                  <a:pt x="5524880" y="4349967"/>
                  <a:pt x="5393490" y="4274108"/>
                </a:cubicBezTo>
                <a:lnTo>
                  <a:pt x="5374682" y="4264946"/>
                </a:lnTo>
                <a:lnTo>
                  <a:pt x="5389186" y="4234839"/>
                </a:lnTo>
                <a:lnTo>
                  <a:pt x="5410438" y="4193324"/>
                </a:lnTo>
                <a:lnTo>
                  <a:pt x="5410468" y="4193263"/>
                </a:lnTo>
                <a:lnTo>
                  <a:pt x="5393242" y="4226911"/>
                </a:lnTo>
                <a:lnTo>
                  <a:pt x="5395658" y="4221404"/>
                </a:lnTo>
                <a:lnTo>
                  <a:pt x="5433136" y="4143603"/>
                </a:lnTo>
                <a:lnTo>
                  <a:pt x="5450116" y="4097213"/>
                </a:lnTo>
                <a:lnTo>
                  <a:pt x="5459522" y="4075762"/>
                </a:lnTo>
                <a:lnTo>
                  <a:pt x="5459122" y="4075638"/>
                </a:lnTo>
                <a:lnTo>
                  <a:pt x="5464428" y="4063537"/>
                </a:lnTo>
                <a:lnTo>
                  <a:pt x="5479284" y="4017518"/>
                </a:lnTo>
                <a:lnTo>
                  <a:pt x="5491086" y="3985268"/>
                </a:lnTo>
                <a:lnTo>
                  <a:pt x="5510376" y="3991922"/>
                </a:lnTo>
                <a:cubicBezTo>
                  <a:pt x="5656922" y="4031189"/>
                  <a:pt x="5797140" y="4040959"/>
                  <a:pt x="5907634" y="4025162"/>
                </a:cubicBezTo>
                <a:lnTo>
                  <a:pt x="5962040" y="4014274"/>
                </a:lnTo>
                <a:lnTo>
                  <a:pt x="5982258" y="3945794"/>
                </a:lnTo>
                <a:lnTo>
                  <a:pt x="5998988" y="3876381"/>
                </a:lnTo>
                <a:lnTo>
                  <a:pt x="5957316" y="3839749"/>
                </a:lnTo>
                <a:cubicBezTo>
                  <a:pt x="5869524" y="3770820"/>
                  <a:pt x="5743206" y="3709174"/>
                  <a:pt x="5596660" y="3669907"/>
                </a:cubicBezTo>
                <a:lnTo>
                  <a:pt x="5577766" y="3666244"/>
                </a:lnTo>
                <a:lnTo>
                  <a:pt x="5584022" y="3625242"/>
                </a:lnTo>
                <a:lnTo>
                  <a:pt x="5592674" y="3584913"/>
                </a:lnTo>
                <a:lnTo>
                  <a:pt x="5594130" y="3571780"/>
                </a:lnTo>
                <a:lnTo>
                  <a:pt x="5595022" y="3571981"/>
                </a:lnTo>
                <a:lnTo>
                  <a:pt x="5595020" y="3571980"/>
                </a:lnTo>
                <a:lnTo>
                  <a:pt x="5594434" y="3571848"/>
                </a:lnTo>
                <a:lnTo>
                  <a:pt x="5600432" y="3517727"/>
                </a:lnTo>
                <a:lnTo>
                  <a:pt x="5611050" y="3448154"/>
                </a:lnTo>
                <a:lnTo>
                  <a:pt x="5615218" y="3365584"/>
                </a:lnTo>
                <a:lnTo>
                  <a:pt x="5636524" y="3367084"/>
                </a:lnTo>
                <a:cubicBezTo>
                  <a:pt x="5788240" y="3367084"/>
                  <a:pt x="5926208" y="3340231"/>
                  <a:pt x="6028848" y="3296374"/>
                </a:cubicBezTo>
                <a:lnTo>
                  <a:pt x="6078584" y="3271776"/>
                </a:lnTo>
                <a:lnTo>
                  <a:pt x="6080390" y="3200396"/>
                </a:lnTo>
                <a:lnTo>
                  <a:pt x="6078584" y="3129020"/>
                </a:lnTo>
                <a:lnTo>
                  <a:pt x="6028848" y="3104421"/>
                </a:lnTo>
                <a:cubicBezTo>
                  <a:pt x="5926210" y="3060564"/>
                  <a:pt x="5788240" y="3033712"/>
                  <a:pt x="5636524" y="3033712"/>
                </a:cubicBezTo>
                <a:lnTo>
                  <a:pt x="5615218" y="3035211"/>
                </a:lnTo>
                <a:lnTo>
                  <a:pt x="5611050" y="2952646"/>
                </a:lnTo>
                <a:lnTo>
                  <a:pt x="5605348" y="2915284"/>
                </a:lnTo>
                <a:lnTo>
                  <a:pt x="5601084" y="2867547"/>
                </a:lnTo>
                <a:lnTo>
                  <a:pt x="5585502" y="2785252"/>
                </a:lnTo>
                <a:lnTo>
                  <a:pt x="5584026" y="2775578"/>
                </a:lnTo>
                <a:lnTo>
                  <a:pt x="5592674" y="2815887"/>
                </a:lnTo>
                <a:lnTo>
                  <a:pt x="5592674" y="2815885"/>
                </a:lnTo>
                <a:lnTo>
                  <a:pt x="5584026" y="2775575"/>
                </a:lnTo>
                <a:lnTo>
                  <a:pt x="5577766" y="2734553"/>
                </a:lnTo>
                <a:lnTo>
                  <a:pt x="5596658" y="2730890"/>
                </a:lnTo>
                <a:cubicBezTo>
                  <a:pt x="5743204" y="2691623"/>
                  <a:pt x="5869522" y="2629977"/>
                  <a:pt x="5957314" y="2561050"/>
                </a:cubicBezTo>
                <a:lnTo>
                  <a:pt x="5998988" y="2524417"/>
                </a:lnTo>
                <a:lnTo>
                  <a:pt x="5982256" y="2455001"/>
                </a:lnTo>
                <a:lnTo>
                  <a:pt x="5962040" y="2386522"/>
                </a:lnTo>
                <a:lnTo>
                  <a:pt x="5907632" y="2375634"/>
                </a:lnTo>
                <a:cubicBezTo>
                  <a:pt x="5797140" y="2359837"/>
                  <a:pt x="5656920" y="2369608"/>
                  <a:pt x="5510376" y="2408875"/>
                </a:cubicBezTo>
                <a:lnTo>
                  <a:pt x="5491086" y="2415527"/>
                </a:lnTo>
                <a:lnTo>
                  <a:pt x="5479282" y="2383279"/>
                </a:lnTo>
                <a:lnTo>
                  <a:pt x="5475102" y="2370329"/>
                </a:lnTo>
                <a:lnTo>
                  <a:pt x="5468478" y="2353758"/>
                </a:lnTo>
                <a:lnTo>
                  <a:pt x="5433136" y="2257197"/>
                </a:lnTo>
                <a:lnTo>
                  <a:pt x="5413990" y="2217451"/>
                </a:lnTo>
                <a:lnTo>
                  <a:pt x="5408456" y="2203606"/>
                </a:lnTo>
                <a:lnTo>
                  <a:pt x="5389220" y="2166033"/>
                </a:lnTo>
                <a:lnTo>
                  <a:pt x="5374682" y="2135854"/>
                </a:lnTo>
                <a:lnTo>
                  <a:pt x="5393488" y="2126692"/>
                </a:lnTo>
                <a:cubicBezTo>
                  <a:pt x="5524878" y="2050835"/>
                  <a:pt x="5630936" y="1958594"/>
                  <a:pt x="5697896" y="1869292"/>
                </a:cubicBezTo>
                <a:lnTo>
                  <a:pt x="5728670" y="1823122"/>
                </a:lnTo>
                <a:lnTo>
                  <a:pt x="5694542" y="1760403"/>
                </a:lnTo>
                <a:lnTo>
                  <a:pt x="5657290" y="1699489"/>
                </a:lnTo>
                <a:lnTo>
                  <a:pt x="5601920" y="1703055"/>
                </a:lnTo>
                <a:cubicBezTo>
                  <a:pt x="5491102" y="1716392"/>
                  <a:pt x="5358190" y="1762123"/>
                  <a:pt x="5226800" y="1837981"/>
                </a:cubicBezTo>
                <a:lnTo>
                  <a:pt x="5211412" y="1848371"/>
                </a:lnTo>
                <a:lnTo>
                  <a:pt x="5209722" y="1845589"/>
                </a:lnTo>
                <a:lnTo>
                  <a:pt x="5181064" y="1807263"/>
                </a:lnTo>
                <a:lnTo>
                  <a:pt x="5168092" y="1787205"/>
                </a:lnTo>
                <a:lnTo>
                  <a:pt x="5127656" y="1735845"/>
                </a:lnTo>
                <a:lnTo>
                  <a:pt x="5070228" y="1659046"/>
                </a:lnTo>
                <a:lnTo>
                  <a:pt x="5025082" y="1609372"/>
                </a:lnTo>
                <a:lnTo>
                  <a:pt x="5040866" y="1595667"/>
                </a:lnTo>
                <a:cubicBezTo>
                  <a:pt x="5148144" y="1488388"/>
                  <a:pt x="5226716" y="1371840"/>
                  <a:pt x="5268280" y="1268253"/>
                </a:cubicBezTo>
                <a:lnTo>
                  <a:pt x="5286056" y="1215690"/>
                </a:lnTo>
                <a:lnTo>
                  <a:pt x="5236858" y="1163941"/>
                </a:lnTo>
                <a:lnTo>
                  <a:pt x="5185112" y="1114746"/>
                </a:lnTo>
                <a:lnTo>
                  <a:pt x="5132550" y="1132520"/>
                </a:lnTo>
                <a:cubicBezTo>
                  <a:pt x="5028960" y="1174084"/>
                  <a:pt x="4912414" y="1252657"/>
                  <a:pt x="4805134" y="1359937"/>
                </a:cubicBezTo>
                <a:lnTo>
                  <a:pt x="4791428" y="1375719"/>
                </a:lnTo>
                <a:lnTo>
                  <a:pt x="4741754" y="1330572"/>
                </a:lnTo>
                <a:lnTo>
                  <a:pt x="4716718" y="1311852"/>
                </a:lnTo>
                <a:lnTo>
                  <a:pt x="4689246" y="1288203"/>
                </a:lnTo>
                <a:lnTo>
                  <a:pt x="4620094" y="1239597"/>
                </a:lnTo>
                <a:lnTo>
                  <a:pt x="4555212" y="1191078"/>
                </a:lnTo>
                <a:lnTo>
                  <a:pt x="4552426" y="1189386"/>
                </a:lnTo>
                <a:lnTo>
                  <a:pt x="4562816" y="1173999"/>
                </a:lnTo>
                <a:cubicBezTo>
                  <a:pt x="4638674" y="1042610"/>
                  <a:pt x="4684404" y="909700"/>
                  <a:pt x="4697742" y="798881"/>
                </a:cubicBezTo>
                <a:lnTo>
                  <a:pt x="4701308" y="743509"/>
                </a:lnTo>
                <a:lnTo>
                  <a:pt x="4640392" y="706257"/>
                </a:lnTo>
                <a:lnTo>
                  <a:pt x="4577676" y="672131"/>
                </a:lnTo>
                <a:lnTo>
                  <a:pt x="4531504" y="702904"/>
                </a:lnTo>
                <a:cubicBezTo>
                  <a:pt x="4442202" y="769864"/>
                  <a:pt x="4349964" y="875922"/>
                  <a:pt x="4274104" y="1007313"/>
                </a:cubicBezTo>
                <a:lnTo>
                  <a:pt x="4264946" y="1026118"/>
                </a:lnTo>
                <a:lnTo>
                  <a:pt x="4234730" y="1011563"/>
                </a:lnTo>
                <a:lnTo>
                  <a:pt x="4232818" y="1010583"/>
                </a:lnTo>
                <a:lnTo>
                  <a:pt x="4231480" y="1009997"/>
                </a:lnTo>
                <a:lnTo>
                  <a:pt x="4143604" y="967664"/>
                </a:lnTo>
                <a:lnTo>
                  <a:pt x="4091228" y="948495"/>
                </a:lnTo>
                <a:lnTo>
                  <a:pt x="4075644" y="941661"/>
                </a:lnTo>
                <a:lnTo>
                  <a:pt x="4075638" y="941681"/>
                </a:lnTo>
                <a:lnTo>
                  <a:pt x="4063538" y="936376"/>
                </a:lnTo>
                <a:lnTo>
                  <a:pt x="4017594" y="921545"/>
                </a:lnTo>
                <a:lnTo>
                  <a:pt x="3985270" y="909714"/>
                </a:lnTo>
                <a:lnTo>
                  <a:pt x="3991922" y="890428"/>
                </a:lnTo>
                <a:cubicBezTo>
                  <a:pt x="4031190" y="743880"/>
                  <a:pt x="4040960" y="603661"/>
                  <a:pt x="4025162" y="493169"/>
                </a:cubicBezTo>
                <a:lnTo>
                  <a:pt x="4014276" y="438762"/>
                </a:lnTo>
                <a:lnTo>
                  <a:pt x="3945794" y="418544"/>
                </a:lnTo>
                <a:lnTo>
                  <a:pt x="3876382" y="401812"/>
                </a:lnTo>
                <a:lnTo>
                  <a:pt x="3839748" y="443487"/>
                </a:lnTo>
                <a:cubicBezTo>
                  <a:pt x="3770820" y="531278"/>
                  <a:pt x="3709174" y="657597"/>
                  <a:pt x="3669908" y="804142"/>
                </a:cubicBezTo>
                <a:lnTo>
                  <a:pt x="3666244" y="823035"/>
                </a:lnTo>
                <a:lnTo>
                  <a:pt x="3625206" y="816772"/>
                </a:lnTo>
                <a:lnTo>
                  <a:pt x="3584914" y="808128"/>
                </a:lnTo>
                <a:lnTo>
                  <a:pt x="3571780" y="806671"/>
                </a:lnTo>
                <a:lnTo>
                  <a:pt x="3572002" y="805688"/>
                </a:lnTo>
                <a:lnTo>
                  <a:pt x="3572002" y="805687"/>
                </a:lnTo>
                <a:lnTo>
                  <a:pt x="3571784" y="806651"/>
                </a:lnTo>
                <a:lnTo>
                  <a:pt x="3524734" y="801438"/>
                </a:lnTo>
                <a:lnTo>
                  <a:pt x="3448154" y="789751"/>
                </a:lnTo>
                <a:lnTo>
                  <a:pt x="3365584" y="785581"/>
                </a:lnTo>
                <a:lnTo>
                  <a:pt x="3367084" y="764276"/>
                </a:lnTo>
                <a:cubicBezTo>
                  <a:pt x="3367084" y="612560"/>
                  <a:pt x="3340232" y="474591"/>
                  <a:pt x="3296374" y="371951"/>
                </a:cubicBezTo>
                <a:lnTo>
                  <a:pt x="3271776" y="322217"/>
                </a:lnTo>
                <a:close/>
                <a:moveTo>
                  <a:pt x="3200398" y="228971"/>
                </a:moveTo>
                <a:lnTo>
                  <a:pt x="3296614" y="231404"/>
                </a:lnTo>
                <a:lnTo>
                  <a:pt x="3296616" y="231404"/>
                </a:lnTo>
                <a:lnTo>
                  <a:pt x="3297744" y="231433"/>
                </a:lnTo>
                <a:lnTo>
                  <a:pt x="3299556" y="233404"/>
                </a:lnTo>
                <a:lnTo>
                  <a:pt x="3302356" y="235310"/>
                </a:lnTo>
                <a:lnTo>
                  <a:pt x="3313634" y="248727"/>
                </a:lnTo>
                <a:lnTo>
                  <a:pt x="3336220" y="273308"/>
                </a:lnTo>
                <a:lnTo>
                  <a:pt x="3340356" y="280516"/>
                </a:lnTo>
                <a:lnTo>
                  <a:pt x="3346850" y="288241"/>
                </a:lnTo>
                <a:lnTo>
                  <a:pt x="3367508" y="325595"/>
                </a:lnTo>
                <a:lnTo>
                  <a:pt x="3366164" y="325492"/>
                </a:lnTo>
                <a:lnTo>
                  <a:pt x="3387824" y="363240"/>
                </a:lnTo>
                <a:cubicBezTo>
                  <a:pt x="3422400" y="440849"/>
                  <a:pt x="3447024" y="539850"/>
                  <a:pt x="3457174" y="650333"/>
                </a:cubicBezTo>
                <a:lnTo>
                  <a:pt x="3459528" y="702320"/>
                </a:lnTo>
                <a:lnTo>
                  <a:pt x="3597524" y="717608"/>
                </a:lnTo>
                <a:lnTo>
                  <a:pt x="3596686" y="720250"/>
                </a:lnTo>
                <a:lnTo>
                  <a:pt x="3596686" y="720251"/>
                </a:lnTo>
                <a:lnTo>
                  <a:pt x="3597524" y="717608"/>
                </a:lnTo>
                <a:lnTo>
                  <a:pt x="3597524" y="717608"/>
                </a:lnTo>
                <a:lnTo>
                  <a:pt x="3612376" y="670765"/>
                </a:lnTo>
                <a:cubicBezTo>
                  <a:pt x="3650778" y="566673"/>
                  <a:pt x="3700186" y="477419"/>
                  <a:pt x="3753670" y="411403"/>
                </a:cubicBezTo>
                <a:lnTo>
                  <a:pt x="3784360" y="380548"/>
                </a:lnTo>
                <a:lnTo>
                  <a:pt x="3783036" y="380299"/>
                </a:lnTo>
                <a:lnTo>
                  <a:pt x="3812658" y="349565"/>
                </a:lnTo>
                <a:lnTo>
                  <a:pt x="3820930" y="343784"/>
                </a:lnTo>
                <a:lnTo>
                  <a:pt x="3826790" y="337892"/>
                </a:lnTo>
                <a:lnTo>
                  <a:pt x="3854970" y="319994"/>
                </a:lnTo>
                <a:lnTo>
                  <a:pt x="3869336" y="309954"/>
                </a:lnTo>
                <a:lnTo>
                  <a:pt x="3872534" y="308839"/>
                </a:lnTo>
                <a:lnTo>
                  <a:pt x="3874794" y="307402"/>
                </a:lnTo>
                <a:lnTo>
                  <a:pt x="3875892" y="307668"/>
                </a:lnTo>
                <a:lnTo>
                  <a:pt x="3875892" y="307666"/>
                </a:lnTo>
                <a:lnTo>
                  <a:pt x="3969460" y="330220"/>
                </a:lnTo>
                <a:lnTo>
                  <a:pt x="3969462" y="330220"/>
                </a:lnTo>
                <a:lnTo>
                  <a:pt x="3974988" y="331852"/>
                </a:lnTo>
                <a:lnTo>
                  <a:pt x="4061768" y="357471"/>
                </a:lnTo>
                <a:lnTo>
                  <a:pt x="4062854" y="357793"/>
                </a:lnTo>
                <a:lnTo>
                  <a:pt x="4064094" y="360170"/>
                </a:lnTo>
                <a:lnTo>
                  <a:pt x="4066304" y="362731"/>
                </a:lnTo>
                <a:lnTo>
                  <a:pt x="4073714" y="378584"/>
                </a:lnTo>
                <a:lnTo>
                  <a:pt x="4089182" y="408199"/>
                </a:lnTo>
                <a:lnTo>
                  <a:pt x="4091316" y="416243"/>
                </a:lnTo>
                <a:lnTo>
                  <a:pt x="4095582" y="425373"/>
                </a:lnTo>
                <a:lnTo>
                  <a:pt x="4105868" y="466802"/>
                </a:lnTo>
                <a:lnTo>
                  <a:pt x="4104598" y="466358"/>
                </a:lnTo>
                <a:lnTo>
                  <a:pt x="4115750" y="508423"/>
                </a:lnTo>
                <a:cubicBezTo>
                  <a:pt x="4129062" y="592336"/>
                  <a:pt x="4127224" y="694336"/>
                  <a:pt x="4108434" y="803682"/>
                </a:cubicBezTo>
                <a:lnTo>
                  <a:pt x="4097534" y="853225"/>
                </a:lnTo>
                <a:lnTo>
                  <a:pt x="4097496" y="853399"/>
                </a:lnTo>
                <a:lnTo>
                  <a:pt x="4097496" y="853399"/>
                </a:lnTo>
                <a:lnTo>
                  <a:pt x="4097534" y="853225"/>
                </a:lnTo>
                <a:lnTo>
                  <a:pt x="4097876" y="851677"/>
                </a:lnTo>
                <a:lnTo>
                  <a:pt x="4225026" y="907433"/>
                </a:lnTo>
                <a:lnTo>
                  <a:pt x="4253056" y="863589"/>
                </a:lnTo>
                <a:cubicBezTo>
                  <a:pt x="4317090" y="772983"/>
                  <a:pt x="4387914" y="699558"/>
                  <a:pt x="4456662" y="649635"/>
                </a:cubicBezTo>
                <a:lnTo>
                  <a:pt x="4494294" y="627775"/>
                </a:lnTo>
                <a:lnTo>
                  <a:pt x="4493080" y="627192"/>
                </a:lnTo>
                <a:lnTo>
                  <a:pt x="4529648" y="605169"/>
                </a:lnTo>
                <a:lnTo>
                  <a:pt x="4539132" y="601727"/>
                </a:lnTo>
                <a:lnTo>
                  <a:pt x="4546318" y="597552"/>
                </a:lnTo>
                <a:lnTo>
                  <a:pt x="4578170" y="587557"/>
                </a:lnTo>
                <a:lnTo>
                  <a:pt x="4594644" y="581578"/>
                </a:lnTo>
                <a:lnTo>
                  <a:pt x="4598022" y="581329"/>
                </a:lnTo>
                <a:lnTo>
                  <a:pt x="4600578" y="580527"/>
                </a:lnTo>
                <a:lnTo>
                  <a:pt x="4601568" y="581066"/>
                </a:lnTo>
                <a:lnTo>
                  <a:pt x="4601570" y="581066"/>
                </a:lnTo>
                <a:lnTo>
                  <a:pt x="4686112" y="627068"/>
                </a:lnTo>
                <a:lnTo>
                  <a:pt x="4686114" y="627067"/>
                </a:lnTo>
                <a:lnTo>
                  <a:pt x="4691030" y="630074"/>
                </a:lnTo>
                <a:lnTo>
                  <a:pt x="4768222" y="677282"/>
                </a:lnTo>
                <a:lnTo>
                  <a:pt x="4769186" y="677873"/>
                </a:lnTo>
                <a:lnTo>
                  <a:pt x="4769770" y="680491"/>
                </a:lnTo>
                <a:lnTo>
                  <a:pt x="4771242" y="683537"/>
                </a:lnTo>
                <a:lnTo>
                  <a:pt x="4774296" y="700768"/>
                </a:lnTo>
                <a:lnTo>
                  <a:pt x="4781572" y="733377"/>
                </a:lnTo>
                <a:lnTo>
                  <a:pt x="4781550" y="741699"/>
                </a:lnTo>
                <a:lnTo>
                  <a:pt x="4783308" y="751623"/>
                </a:lnTo>
                <a:lnTo>
                  <a:pt x="4782520" y="794301"/>
                </a:lnTo>
                <a:lnTo>
                  <a:pt x="4781410" y="793541"/>
                </a:lnTo>
                <a:lnTo>
                  <a:pt x="4781294" y="837061"/>
                </a:lnTo>
                <a:cubicBezTo>
                  <a:pt x="4772434" y="921561"/>
                  <a:pt x="4744260" y="1019611"/>
                  <a:pt x="4697810" y="1120368"/>
                </a:cubicBezTo>
                <a:lnTo>
                  <a:pt x="4674176" y="1165946"/>
                </a:lnTo>
                <a:lnTo>
                  <a:pt x="4745432" y="1216032"/>
                </a:lnTo>
                <a:lnTo>
                  <a:pt x="4784642" y="1249784"/>
                </a:lnTo>
                <a:lnTo>
                  <a:pt x="4822002" y="1215662"/>
                </a:lnTo>
                <a:cubicBezTo>
                  <a:pt x="4907302" y="1144717"/>
                  <a:pt x="4994718" y="1092124"/>
                  <a:pt x="5074044" y="1061696"/>
                </a:cubicBezTo>
                <a:lnTo>
                  <a:pt x="5116050" y="1050319"/>
                </a:lnTo>
                <a:lnTo>
                  <a:pt x="5115028" y="1049442"/>
                </a:lnTo>
                <a:lnTo>
                  <a:pt x="5156050" y="1037636"/>
                </a:lnTo>
                <a:lnTo>
                  <a:pt x="5166104" y="1036764"/>
                </a:lnTo>
                <a:lnTo>
                  <a:pt x="5174124" y="1034593"/>
                </a:lnTo>
                <a:lnTo>
                  <a:pt x="5207478" y="1033182"/>
                </a:lnTo>
                <a:lnTo>
                  <a:pt x="5224940" y="1031671"/>
                </a:lnTo>
                <a:lnTo>
                  <a:pt x="5228266" y="1032303"/>
                </a:lnTo>
                <a:lnTo>
                  <a:pt x="5230942" y="1032189"/>
                </a:lnTo>
                <a:lnTo>
                  <a:pt x="5231760" y="1032968"/>
                </a:lnTo>
                <a:lnTo>
                  <a:pt x="5231760" y="1032968"/>
                </a:lnTo>
                <a:lnTo>
                  <a:pt x="5301518" y="1099283"/>
                </a:lnTo>
                <a:lnTo>
                  <a:pt x="5301518" y="1099284"/>
                </a:lnTo>
                <a:lnTo>
                  <a:pt x="5305488" y="1103461"/>
                </a:lnTo>
                <a:lnTo>
                  <a:pt x="5367832" y="1169039"/>
                </a:lnTo>
                <a:lnTo>
                  <a:pt x="5368610" y="1169859"/>
                </a:lnTo>
                <a:lnTo>
                  <a:pt x="5368496" y="1172537"/>
                </a:lnTo>
                <a:lnTo>
                  <a:pt x="5369130" y="1175861"/>
                </a:lnTo>
                <a:lnTo>
                  <a:pt x="5367620" y="1193294"/>
                </a:lnTo>
                <a:lnTo>
                  <a:pt x="5366208" y="1226676"/>
                </a:lnTo>
                <a:lnTo>
                  <a:pt x="5364034" y="1234708"/>
                </a:lnTo>
                <a:lnTo>
                  <a:pt x="5363164" y="1244749"/>
                </a:lnTo>
                <a:lnTo>
                  <a:pt x="5351358" y="1285770"/>
                </a:lnTo>
                <a:lnTo>
                  <a:pt x="5350482" y="1284749"/>
                </a:lnTo>
                <a:lnTo>
                  <a:pt x="5339106" y="1326757"/>
                </a:lnTo>
                <a:cubicBezTo>
                  <a:pt x="5308678" y="1406083"/>
                  <a:pt x="5256086" y="1493499"/>
                  <a:pt x="5185140" y="1578800"/>
                </a:cubicBezTo>
                <a:lnTo>
                  <a:pt x="5150300" y="1616944"/>
                </a:lnTo>
                <a:lnTo>
                  <a:pt x="5150300" y="1616944"/>
                </a:lnTo>
                <a:lnTo>
                  <a:pt x="5149452" y="1617874"/>
                </a:lnTo>
                <a:lnTo>
                  <a:pt x="5147870" y="1619605"/>
                </a:lnTo>
                <a:lnTo>
                  <a:pt x="5147870" y="1619606"/>
                </a:lnTo>
                <a:lnTo>
                  <a:pt x="5149452" y="1617874"/>
                </a:lnTo>
                <a:lnTo>
                  <a:pt x="5150300" y="1616944"/>
                </a:lnTo>
                <a:lnTo>
                  <a:pt x="5236126" y="1725962"/>
                </a:lnTo>
                <a:lnTo>
                  <a:pt x="5280434" y="1702988"/>
                </a:lnTo>
                <a:cubicBezTo>
                  <a:pt x="5381190" y="1656541"/>
                  <a:pt x="5479240" y="1628367"/>
                  <a:pt x="5563738" y="1619506"/>
                </a:cubicBezTo>
                <a:lnTo>
                  <a:pt x="5607258" y="1619389"/>
                </a:lnTo>
                <a:lnTo>
                  <a:pt x="5606498" y="1618277"/>
                </a:lnTo>
                <a:lnTo>
                  <a:pt x="5649178" y="1617491"/>
                </a:lnTo>
                <a:lnTo>
                  <a:pt x="5659112" y="1619251"/>
                </a:lnTo>
                <a:lnTo>
                  <a:pt x="5667424" y="1619229"/>
                </a:lnTo>
                <a:lnTo>
                  <a:pt x="5700004" y="1626499"/>
                </a:lnTo>
                <a:lnTo>
                  <a:pt x="5717262" y="1629559"/>
                </a:lnTo>
                <a:lnTo>
                  <a:pt x="5720312" y="1631030"/>
                </a:lnTo>
                <a:lnTo>
                  <a:pt x="5722926" y="1631614"/>
                </a:lnTo>
                <a:lnTo>
                  <a:pt x="5723514" y="1632577"/>
                </a:lnTo>
                <a:lnTo>
                  <a:pt x="5723516" y="1632578"/>
                </a:lnTo>
                <a:lnTo>
                  <a:pt x="5773730" y="1714682"/>
                </a:lnTo>
                <a:lnTo>
                  <a:pt x="5776486" y="1719745"/>
                </a:lnTo>
                <a:lnTo>
                  <a:pt x="5819732" y="1799225"/>
                </a:lnTo>
                <a:lnTo>
                  <a:pt x="5820272" y="1800218"/>
                </a:lnTo>
                <a:lnTo>
                  <a:pt x="5819470" y="1802777"/>
                </a:lnTo>
                <a:lnTo>
                  <a:pt x="5819220" y="1806150"/>
                </a:lnTo>
                <a:lnTo>
                  <a:pt x="5813250" y="1822599"/>
                </a:lnTo>
                <a:lnTo>
                  <a:pt x="5803246" y="1854480"/>
                </a:lnTo>
                <a:lnTo>
                  <a:pt x="5799068" y="1861675"/>
                </a:lnTo>
                <a:lnTo>
                  <a:pt x="5795628" y="1871148"/>
                </a:lnTo>
                <a:lnTo>
                  <a:pt x="5773608" y="1907716"/>
                </a:lnTo>
                <a:lnTo>
                  <a:pt x="5773024" y="1906503"/>
                </a:lnTo>
                <a:lnTo>
                  <a:pt x="5751164" y="1944134"/>
                </a:lnTo>
                <a:cubicBezTo>
                  <a:pt x="5701242" y="2012882"/>
                  <a:pt x="5627818" y="2083709"/>
                  <a:pt x="5537212" y="2147741"/>
                </a:cubicBezTo>
                <a:lnTo>
                  <a:pt x="5495222" y="2174587"/>
                </a:lnTo>
                <a:lnTo>
                  <a:pt x="5546734" y="2303448"/>
                </a:lnTo>
                <a:lnTo>
                  <a:pt x="5544408" y="2303960"/>
                </a:lnTo>
                <a:lnTo>
                  <a:pt x="5544408" y="2303961"/>
                </a:lnTo>
                <a:lnTo>
                  <a:pt x="5597120" y="2292365"/>
                </a:lnTo>
                <a:cubicBezTo>
                  <a:pt x="5706466" y="2273574"/>
                  <a:pt x="5808466" y="2271736"/>
                  <a:pt x="5892378" y="2285047"/>
                </a:cubicBezTo>
                <a:lnTo>
                  <a:pt x="5934444" y="2296199"/>
                </a:lnTo>
                <a:lnTo>
                  <a:pt x="5933998" y="2294927"/>
                </a:lnTo>
                <a:lnTo>
                  <a:pt x="5975428" y="2305213"/>
                </a:lnTo>
                <a:lnTo>
                  <a:pt x="5984568" y="2309486"/>
                </a:lnTo>
                <a:lnTo>
                  <a:pt x="5992602" y="2311615"/>
                </a:lnTo>
                <a:lnTo>
                  <a:pt x="6022192" y="2327070"/>
                </a:lnTo>
                <a:lnTo>
                  <a:pt x="6038070" y="2334492"/>
                </a:lnTo>
                <a:lnTo>
                  <a:pt x="6040634" y="2336703"/>
                </a:lnTo>
                <a:lnTo>
                  <a:pt x="6043008" y="2337943"/>
                </a:lnTo>
                <a:lnTo>
                  <a:pt x="6043328" y="2339025"/>
                </a:lnTo>
                <a:lnTo>
                  <a:pt x="6043328" y="2339026"/>
                </a:lnTo>
                <a:lnTo>
                  <a:pt x="6070582" y="2431334"/>
                </a:lnTo>
                <a:lnTo>
                  <a:pt x="6070582" y="2431335"/>
                </a:lnTo>
                <a:lnTo>
                  <a:pt x="6071932" y="2436939"/>
                </a:lnTo>
                <a:lnTo>
                  <a:pt x="6093134" y="2524902"/>
                </a:lnTo>
                <a:lnTo>
                  <a:pt x="6093398" y="2526003"/>
                </a:lnTo>
                <a:lnTo>
                  <a:pt x="6091960" y="2528267"/>
                </a:lnTo>
                <a:lnTo>
                  <a:pt x="6090848" y="2531460"/>
                </a:lnTo>
                <a:lnTo>
                  <a:pt x="6080822" y="2545803"/>
                </a:lnTo>
                <a:lnTo>
                  <a:pt x="6062910" y="2574008"/>
                </a:lnTo>
                <a:lnTo>
                  <a:pt x="6057010" y="2579877"/>
                </a:lnTo>
                <a:lnTo>
                  <a:pt x="6051236" y="2588136"/>
                </a:lnTo>
                <a:lnTo>
                  <a:pt x="6020500" y="2617759"/>
                </a:lnTo>
                <a:lnTo>
                  <a:pt x="6020252" y="2616437"/>
                </a:lnTo>
                <a:lnTo>
                  <a:pt x="5989396" y="2647128"/>
                </a:lnTo>
                <a:cubicBezTo>
                  <a:pt x="5923382" y="2700615"/>
                  <a:pt x="5834128" y="2750020"/>
                  <a:pt x="5730038" y="2788422"/>
                </a:cubicBezTo>
                <a:lnTo>
                  <a:pt x="5681964" y="2803664"/>
                </a:lnTo>
                <a:lnTo>
                  <a:pt x="5691680" y="2854976"/>
                </a:lnTo>
                <a:lnTo>
                  <a:pt x="5699388" y="2941307"/>
                </a:lnTo>
                <a:lnTo>
                  <a:pt x="5750468" y="2943620"/>
                </a:lnTo>
                <a:cubicBezTo>
                  <a:pt x="5860952" y="2953770"/>
                  <a:pt x="5959952" y="2978395"/>
                  <a:pt x="6037560" y="3012972"/>
                </a:cubicBezTo>
                <a:lnTo>
                  <a:pt x="6075308" y="3034630"/>
                </a:lnTo>
                <a:lnTo>
                  <a:pt x="6075204" y="3033288"/>
                </a:lnTo>
                <a:lnTo>
                  <a:pt x="6112558" y="3053946"/>
                </a:lnTo>
                <a:lnTo>
                  <a:pt x="6120284" y="3060437"/>
                </a:lnTo>
                <a:lnTo>
                  <a:pt x="6127492" y="3064575"/>
                </a:lnTo>
                <a:lnTo>
                  <a:pt x="6152074" y="3087161"/>
                </a:lnTo>
                <a:lnTo>
                  <a:pt x="6165490" y="3098440"/>
                </a:lnTo>
                <a:lnTo>
                  <a:pt x="6167396" y="3101240"/>
                </a:lnTo>
                <a:lnTo>
                  <a:pt x="6169366" y="3103052"/>
                </a:lnTo>
                <a:lnTo>
                  <a:pt x="6169396" y="3104178"/>
                </a:lnTo>
                <a:lnTo>
                  <a:pt x="6169396" y="3104180"/>
                </a:lnTo>
                <a:lnTo>
                  <a:pt x="6171830" y="3200396"/>
                </a:lnTo>
                <a:lnTo>
                  <a:pt x="6171828" y="3200396"/>
                </a:lnTo>
                <a:lnTo>
                  <a:pt x="6171682" y="3206158"/>
                </a:lnTo>
                <a:lnTo>
                  <a:pt x="6169396" y="3296612"/>
                </a:lnTo>
                <a:lnTo>
                  <a:pt x="6169368" y="3297743"/>
                </a:lnTo>
                <a:lnTo>
                  <a:pt x="6167392" y="3299556"/>
                </a:lnTo>
                <a:lnTo>
                  <a:pt x="6165490" y="3302354"/>
                </a:lnTo>
                <a:lnTo>
                  <a:pt x="6152094" y="3313614"/>
                </a:lnTo>
                <a:lnTo>
                  <a:pt x="6127492" y="3336221"/>
                </a:lnTo>
                <a:lnTo>
                  <a:pt x="6120274" y="3340362"/>
                </a:lnTo>
                <a:lnTo>
                  <a:pt x="6112560" y="3346847"/>
                </a:lnTo>
                <a:lnTo>
                  <a:pt x="6075206" y="3367504"/>
                </a:lnTo>
                <a:lnTo>
                  <a:pt x="6075308" y="3366164"/>
                </a:lnTo>
                <a:lnTo>
                  <a:pt x="6037560" y="3387823"/>
                </a:lnTo>
                <a:cubicBezTo>
                  <a:pt x="5959952" y="3422399"/>
                  <a:pt x="5860952" y="3447023"/>
                  <a:pt x="5750468" y="3457174"/>
                </a:cubicBezTo>
                <a:lnTo>
                  <a:pt x="5698778" y="3459515"/>
                </a:lnTo>
                <a:lnTo>
                  <a:pt x="5683476" y="3597613"/>
                </a:lnTo>
                <a:lnTo>
                  <a:pt x="5681018" y="3596833"/>
                </a:lnTo>
                <a:lnTo>
                  <a:pt x="5681018" y="3596834"/>
                </a:lnTo>
                <a:lnTo>
                  <a:pt x="5730038" y="3612377"/>
                </a:lnTo>
                <a:cubicBezTo>
                  <a:pt x="5834130" y="3650778"/>
                  <a:pt x="5923384" y="3700186"/>
                  <a:pt x="5989398" y="3753670"/>
                </a:cubicBezTo>
                <a:lnTo>
                  <a:pt x="6020252" y="3784360"/>
                </a:lnTo>
                <a:lnTo>
                  <a:pt x="6020502" y="3783037"/>
                </a:lnTo>
                <a:lnTo>
                  <a:pt x="6051238" y="3812659"/>
                </a:lnTo>
                <a:lnTo>
                  <a:pt x="6057018" y="3820930"/>
                </a:lnTo>
                <a:lnTo>
                  <a:pt x="6062910" y="3826791"/>
                </a:lnTo>
                <a:lnTo>
                  <a:pt x="6080808" y="3854970"/>
                </a:lnTo>
                <a:lnTo>
                  <a:pt x="6090848" y="3869336"/>
                </a:lnTo>
                <a:lnTo>
                  <a:pt x="6091964" y="3872534"/>
                </a:lnTo>
                <a:lnTo>
                  <a:pt x="6093400" y="3874795"/>
                </a:lnTo>
                <a:lnTo>
                  <a:pt x="6093136" y="3875891"/>
                </a:lnTo>
                <a:lnTo>
                  <a:pt x="6093136" y="3875893"/>
                </a:lnTo>
                <a:lnTo>
                  <a:pt x="6070584" y="3969461"/>
                </a:lnTo>
                <a:lnTo>
                  <a:pt x="6070582" y="3969462"/>
                </a:lnTo>
                <a:lnTo>
                  <a:pt x="6068950" y="3974988"/>
                </a:lnTo>
                <a:lnTo>
                  <a:pt x="6043330" y="4061768"/>
                </a:lnTo>
                <a:lnTo>
                  <a:pt x="6043010" y="4062853"/>
                </a:lnTo>
                <a:lnTo>
                  <a:pt x="6040632" y="4064094"/>
                </a:lnTo>
                <a:lnTo>
                  <a:pt x="6038070" y="4066304"/>
                </a:lnTo>
                <a:lnTo>
                  <a:pt x="6022218" y="4073713"/>
                </a:lnTo>
                <a:lnTo>
                  <a:pt x="5992602" y="4089182"/>
                </a:lnTo>
                <a:lnTo>
                  <a:pt x="5984558" y="4091315"/>
                </a:lnTo>
                <a:lnTo>
                  <a:pt x="5975430" y="4095581"/>
                </a:lnTo>
                <a:lnTo>
                  <a:pt x="5934000" y="4105868"/>
                </a:lnTo>
                <a:lnTo>
                  <a:pt x="5934446" y="4104598"/>
                </a:lnTo>
                <a:lnTo>
                  <a:pt x="5892380" y="4115750"/>
                </a:lnTo>
                <a:cubicBezTo>
                  <a:pt x="5808466" y="4129062"/>
                  <a:pt x="5706466" y="4127223"/>
                  <a:pt x="5597118" y="4108433"/>
                </a:cubicBezTo>
                <a:lnTo>
                  <a:pt x="5549520" y="4097961"/>
                </a:lnTo>
                <a:lnTo>
                  <a:pt x="5493706" y="4225243"/>
                </a:lnTo>
                <a:lnTo>
                  <a:pt x="5537214" y="4253058"/>
                </a:lnTo>
                <a:cubicBezTo>
                  <a:pt x="5627818" y="4317092"/>
                  <a:pt x="5701244" y="4387918"/>
                  <a:pt x="5751166" y="4456665"/>
                </a:cubicBezTo>
                <a:lnTo>
                  <a:pt x="5773028" y="4494295"/>
                </a:lnTo>
                <a:lnTo>
                  <a:pt x="5773612" y="4493081"/>
                </a:lnTo>
                <a:lnTo>
                  <a:pt x="5795632" y="4529649"/>
                </a:lnTo>
                <a:lnTo>
                  <a:pt x="5799074" y="4539135"/>
                </a:lnTo>
                <a:lnTo>
                  <a:pt x="5803250" y="4546320"/>
                </a:lnTo>
                <a:lnTo>
                  <a:pt x="5813244" y="4578172"/>
                </a:lnTo>
                <a:lnTo>
                  <a:pt x="5819224" y="4594647"/>
                </a:lnTo>
                <a:lnTo>
                  <a:pt x="5819474" y="4598025"/>
                </a:lnTo>
                <a:lnTo>
                  <a:pt x="5820276" y="4600580"/>
                </a:lnTo>
                <a:lnTo>
                  <a:pt x="5819736" y="4601570"/>
                </a:lnTo>
                <a:lnTo>
                  <a:pt x="5819736" y="4601571"/>
                </a:lnTo>
                <a:lnTo>
                  <a:pt x="5773734" y="4686115"/>
                </a:lnTo>
                <a:lnTo>
                  <a:pt x="5770728" y="4691032"/>
                </a:lnTo>
                <a:lnTo>
                  <a:pt x="5723520" y="4768224"/>
                </a:lnTo>
                <a:lnTo>
                  <a:pt x="5722928" y="4769190"/>
                </a:lnTo>
                <a:lnTo>
                  <a:pt x="5720310" y="4769773"/>
                </a:lnTo>
                <a:lnTo>
                  <a:pt x="5717266" y="4771244"/>
                </a:lnTo>
                <a:lnTo>
                  <a:pt x="5700036" y="4774297"/>
                </a:lnTo>
                <a:lnTo>
                  <a:pt x="5667424" y="4781575"/>
                </a:lnTo>
                <a:lnTo>
                  <a:pt x="5659102" y="4781552"/>
                </a:lnTo>
                <a:lnTo>
                  <a:pt x="5649180" y="4783311"/>
                </a:lnTo>
                <a:lnTo>
                  <a:pt x="5606500" y="4782524"/>
                </a:lnTo>
                <a:lnTo>
                  <a:pt x="5607260" y="4781414"/>
                </a:lnTo>
                <a:lnTo>
                  <a:pt x="5563740" y="4781297"/>
                </a:lnTo>
                <a:cubicBezTo>
                  <a:pt x="5479242" y="4772436"/>
                  <a:pt x="5381192" y="4744261"/>
                  <a:pt x="5280434" y="4697811"/>
                </a:cubicBezTo>
                <a:lnTo>
                  <a:pt x="5235254" y="4674385"/>
                </a:lnTo>
                <a:lnTo>
                  <a:pt x="5185018" y="4745859"/>
                </a:lnTo>
                <a:lnTo>
                  <a:pt x="5151336" y="4784989"/>
                </a:lnTo>
                <a:lnTo>
                  <a:pt x="5185140" y="4822001"/>
                </a:lnTo>
                <a:cubicBezTo>
                  <a:pt x="5256086" y="4907303"/>
                  <a:pt x="5308678" y="4994718"/>
                  <a:pt x="5339108" y="5074045"/>
                </a:cubicBezTo>
                <a:lnTo>
                  <a:pt x="5350482" y="5116051"/>
                </a:lnTo>
                <a:lnTo>
                  <a:pt x="5351360" y="5115029"/>
                </a:lnTo>
                <a:lnTo>
                  <a:pt x="5363166" y="5156050"/>
                </a:lnTo>
                <a:lnTo>
                  <a:pt x="5364038" y="5166103"/>
                </a:lnTo>
                <a:lnTo>
                  <a:pt x="5366210" y="5174124"/>
                </a:lnTo>
                <a:lnTo>
                  <a:pt x="5367618" y="5207477"/>
                </a:lnTo>
                <a:lnTo>
                  <a:pt x="5369132" y="5224939"/>
                </a:lnTo>
                <a:lnTo>
                  <a:pt x="5368500" y="5228267"/>
                </a:lnTo>
                <a:lnTo>
                  <a:pt x="5368612" y="5230941"/>
                </a:lnTo>
                <a:lnTo>
                  <a:pt x="5367834" y="5231759"/>
                </a:lnTo>
                <a:lnTo>
                  <a:pt x="5367834" y="5231761"/>
                </a:lnTo>
                <a:lnTo>
                  <a:pt x="5301520" y="5301516"/>
                </a:lnTo>
                <a:lnTo>
                  <a:pt x="5301518" y="5301518"/>
                </a:lnTo>
                <a:lnTo>
                  <a:pt x="5297342" y="5305489"/>
                </a:lnTo>
                <a:lnTo>
                  <a:pt x="5231762" y="5367830"/>
                </a:lnTo>
                <a:lnTo>
                  <a:pt x="5230944" y="5368610"/>
                </a:lnTo>
                <a:lnTo>
                  <a:pt x="5228264" y="5368496"/>
                </a:lnTo>
                <a:lnTo>
                  <a:pt x="5224942" y="5369130"/>
                </a:lnTo>
                <a:lnTo>
                  <a:pt x="5207508" y="5367620"/>
                </a:lnTo>
                <a:lnTo>
                  <a:pt x="5174126" y="5366208"/>
                </a:lnTo>
                <a:lnTo>
                  <a:pt x="5166092" y="5364033"/>
                </a:lnTo>
                <a:lnTo>
                  <a:pt x="5156054" y="5363162"/>
                </a:lnTo>
                <a:lnTo>
                  <a:pt x="5115032" y="5351357"/>
                </a:lnTo>
                <a:lnTo>
                  <a:pt x="5116052" y="5350480"/>
                </a:lnTo>
                <a:lnTo>
                  <a:pt x="5074046" y="5339105"/>
                </a:lnTo>
                <a:cubicBezTo>
                  <a:pt x="4994720" y="5308676"/>
                  <a:pt x="4907302" y="5256086"/>
                  <a:pt x="4822002" y="5185139"/>
                </a:cubicBezTo>
                <a:lnTo>
                  <a:pt x="4784224" y="5150634"/>
                </a:lnTo>
                <a:lnTo>
                  <a:pt x="4675064" y="5236566"/>
                </a:lnTo>
                <a:lnTo>
                  <a:pt x="4674178" y="5234861"/>
                </a:lnTo>
                <a:lnTo>
                  <a:pt x="4674178" y="5234862"/>
                </a:lnTo>
                <a:lnTo>
                  <a:pt x="4697808" y="5280436"/>
                </a:lnTo>
                <a:cubicBezTo>
                  <a:pt x="4744258" y="5381192"/>
                  <a:pt x="4772434" y="5479241"/>
                  <a:pt x="4781294" y="5563740"/>
                </a:cubicBezTo>
                <a:lnTo>
                  <a:pt x="4781410" y="5607259"/>
                </a:lnTo>
                <a:lnTo>
                  <a:pt x="4782522" y="5606500"/>
                </a:lnTo>
                <a:lnTo>
                  <a:pt x="4783310" y="5649179"/>
                </a:lnTo>
                <a:lnTo>
                  <a:pt x="4781548" y="5659114"/>
                </a:lnTo>
                <a:lnTo>
                  <a:pt x="4781570" y="5667425"/>
                </a:lnTo>
                <a:lnTo>
                  <a:pt x="4774302" y="5700007"/>
                </a:lnTo>
                <a:lnTo>
                  <a:pt x="4771242" y="5717265"/>
                </a:lnTo>
                <a:lnTo>
                  <a:pt x="4769770" y="5720314"/>
                </a:lnTo>
                <a:lnTo>
                  <a:pt x="4769186" y="5722928"/>
                </a:lnTo>
                <a:lnTo>
                  <a:pt x="4768222" y="5723516"/>
                </a:lnTo>
                <a:lnTo>
                  <a:pt x="4768224" y="5723517"/>
                </a:lnTo>
                <a:lnTo>
                  <a:pt x="4686114" y="5773733"/>
                </a:lnTo>
                <a:lnTo>
                  <a:pt x="4686112" y="5773734"/>
                </a:lnTo>
                <a:lnTo>
                  <a:pt x="4681050" y="5776488"/>
                </a:lnTo>
                <a:lnTo>
                  <a:pt x="4601572" y="5819734"/>
                </a:lnTo>
                <a:lnTo>
                  <a:pt x="4600578" y="5820274"/>
                </a:lnTo>
                <a:lnTo>
                  <a:pt x="4598020" y="5819471"/>
                </a:lnTo>
                <a:lnTo>
                  <a:pt x="4594646" y="5819222"/>
                </a:lnTo>
                <a:lnTo>
                  <a:pt x="4578196" y="5813252"/>
                </a:lnTo>
                <a:lnTo>
                  <a:pt x="4546318" y="5803248"/>
                </a:lnTo>
                <a:lnTo>
                  <a:pt x="4539122" y="5799068"/>
                </a:lnTo>
                <a:lnTo>
                  <a:pt x="4529648" y="5795630"/>
                </a:lnTo>
                <a:lnTo>
                  <a:pt x="4493082" y="5773609"/>
                </a:lnTo>
                <a:lnTo>
                  <a:pt x="4494294" y="5773027"/>
                </a:lnTo>
                <a:lnTo>
                  <a:pt x="4456662" y="5751166"/>
                </a:lnTo>
                <a:cubicBezTo>
                  <a:pt x="4387914" y="5701244"/>
                  <a:pt x="4317088" y="5627819"/>
                  <a:pt x="4253056" y="5537213"/>
                </a:cubicBezTo>
                <a:lnTo>
                  <a:pt x="4226476" y="5495640"/>
                </a:lnTo>
                <a:lnTo>
                  <a:pt x="4097456" y="5547215"/>
                </a:lnTo>
                <a:lnTo>
                  <a:pt x="4097118" y="5545678"/>
                </a:lnTo>
                <a:lnTo>
                  <a:pt x="4097116" y="5545679"/>
                </a:lnTo>
                <a:lnTo>
                  <a:pt x="4108434" y="5597120"/>
                </a:lnTo>
                <a:cubicBezTo>
                  <a:pt x="4127224" y="5706466"/>
                  <a:pt x="4129062" y="5808466"/>
                  <a:pt x="4115750" y="5892379"/>
                </a:cubicBezTo>
                <a:lnTo>
                  <a:pt x="4104600" y="5934445"/>
                </a:lnTo>
                <a:lnTo>
                  <a:pt x="4105870" y="5933999"/>
                </a:lnTo>
                <a:lnTo>
                  <a:pt x="4095584" y="5975428"/>
                </a:lnTo>
                <a:lnTo>
                  <a:pt x="4091312" y="5984569"/>
                </a:lnTo>
                <a:lnTo>
                  <a:pt x="4089182" y="5992602"/>
                </a:lnTo>
                <a:lnTo>
                  <a:pt x="4073728" y="6022192"/>
                </a:lnTo>
                <a:lnTo>
                  <a:pt x="4066306" y="6038070"/>
                </a:lnTo>
                <a:lnTo>
                  <a:pt x="4064094" y="6040635"/>
                </a:lnTo>
                <a:lnTo>
                  <a:pt x="4062854" y="6043009"/>
                </a:lnTo>
                <a:lnTo>
                  <a:pt x="4061772" y="6043328"/>
                </a:lnTo>
                <a:lnTo>
                  <a:pt x="4061772" y="6043329"/>
                </a:lnTo>
                <a:lnTo>
                  <a:pt x="3969462" y="6070582"/>
                </a:lnTo>
                <a:lnTo>
                  <a:pt x="3969462" y="6070581"/>
                </a:lnTo>
                <a:lnTo>
                  <a:pt x="3963860" y="6071931"/>
                </a:lnTo>
                <a:lnTo>
                  <a:pt x="3875896" y="6093133"/>
                </a:lnTo>
                <a:lnTo>
                  <a:pt x="3874796" y="6093399"/>
                </a:lnTo>
                <a:lnTo>
                  <a:pt x="3872532" y="6091961"/>
                </a:lnTo>
                <a:lnTo>
                  <a:pt x="3869338" y="6090847"/>
                </a:lnTo>
                <a:lnTo>
                  <a:pt x="3854996" y="6080823"/>
                </a:lnTo>
                <a:lnTo>
                  <a:pt x="3826790" y="6062909"/>
                </a:lnTo>
                <a:lnTo>
                  <a:pt x="3820922" y="6057010"/>
                </a:lnTo>
                <a:lnTo>
                  <a:pt x="3812662" y="6051236"/>
                </a:lnTo>
                <a:lnTo>
                  <a:pt x="3783040" y="6020501"/>
                </a:lnTo>
                <a:lnTo>
                  <a:pt x="3784362" y="6020252"/>
                </a:lnTo>
                <a:lnTo>
                  <a:pt x="3753670" y="5989398"/>
                </a:lnTo>
                <a:cubicBezTo>
                  <a:pt x="3700186" y="5923382"/>
                  <a:pt x="3650778" y="5834128"/>
                  <a:pt x="3612378" y="5730038"/>
                </a:cubicBezTo>
                <a:lnTo>
                  <a:pt x="3597276" y="5682410"/>
                </a:lnTo>
                <a:lnTo>
                  <a:pt x="3546070" y="5692103"/>
                </a:lnTo>
                <a:lnTo>
                  <a:pt x="3459468" y="5699838"/>
                </a:lnTo>
                <a:lnTo>
                  <a:pt x="3457174" y="5750466"/>
                </a:lnTo>
                <a:cubicBezTo>
                  <a:pt x="3447024" y="5860950"/>
                  <a:pt x="3422400" y="5959950"/>
                  <a:pt x="3387824" y="6037559"/>
                </a:cubicBezTo>
                <a:lnTo>
                  <a:pt x="3366166" y="6075306"/>
                </a:lnTo>
                <a:lnTo>
                  <a:pt x="3367508" y="6075204"/>
                </a:lnTo>
                <a:lnTo>
                  <a:pt x="3346850" y="6112559"/>
                </a:lnTo>
                <a:lnTo>
                  <a:pt x="3340358" y="6120283"/>
                </a:lnTo>
                <a:lnTo>
                  <a:pt x="3336222" y="6127491"/>
                </a:lnTo>
                <a:lnTo>
                  <a:pt x="3313634" y="6152072"/>
                </a:lnTo>
                <a:lnTo>
                  <a:pt x="3302356" y="6165489"/>
                </a:lnTo>
                <a:lnTo>
                  <a:pt x="3299556" y="6167394"/>
                </a:lnTo>
                <a:lnTo>
                  <a:pt x="3297744" y="6169365"/>
                </a:lnTo>
                <a:lnTo>
                  <a:pt x="3296616" y="6169393"/>
                </a:lnTo>
                <a:lnTo>
                  <a:pt x="3296616" y="6169395"/>
                </a:lnTo>
                <a:lnTo>
                  <a:pt x="3200398" y="6171828"/>
                </a:lnTo>
                <a:lnTo>
                  <a:pt x="3194636" y="6171682"/>
                </a:lnTo>
                <a:lnTo>
                  <a:pt x="3104182" y="6169395"/>
                </a:lnTo>
                <a:lnTo>
                  <a:pt x="3103052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0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2" y="6037558"/>
                </a:lnTo>
                <a:cubicBezTo>
                  <a:pt x="2978394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30" y="325493"/>
                </a:lnTo>
                <a:lnTo>
                  <a:pt x="3033288" y="325594"/>
                </a:lnTo>
                <a:lnTo>
                  <a:pt x="3053946" y="288241"/>
                </a:lnTo>
                <a:lnTo>
                  <a:pt x="3060431" y="280526"/>
                </a:lnTo>
                <a:lnTo>
                  <a:pt x="3064572" y="273308"/>
                </a:lnTo>
                <a:lnTo>
                  <a:pt x="3087180" y="248704"/>
                </a:lnTo>
                <a:lnTo>
                  <a:pt x="3098440" y="235310"/>
                </a:lnTo>
                <a:lnTo>
                  <a:pt x="3101237" y="233408"/>
                </a:lnTo>
                <a:lnTo>
                  <a:pt x="3103050" y="231434"/>
                </a:lnTo>
                <a:lnTo>
                  <a:pt x="3104182" y="231403"/>
                </a:lnTo>
                <a:lnTo>
                  <a:pt x="3194636" y="229118"/>
                </a:lnTo>
                <a:lnTo>
                  <a:pt x="3200396" y="228972"/>
                </a:lnTo>
                <a:close/>
                <a:moveTo>
                  <a:pt x="3200400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400" y="6309360"/>
                </a:cubicBezTo>
                <a:cubicBezTo>
                  <a:pt x="4917432" y="6309360"/>
                  <a:pt x="6309360" y="4917431"/>
                  <a:pt x="6309360" y="3200400"/>
                </a:cubicBezTo>
                <a:cubicBezTo>
                  <a:pt x="6309360" y="1483369"/>
                  <a:pt x="4917432" y="91440"/>
                  <a:pt x="3200400" y="91440"/>
                </a:cubicBezTo>
                <a:close/>
                <a:moveTo>
                  <a:pt x="3200400" y="0"/>
                </a:moveTo>
                <a:cubicBezTo>
                  <a:pt x="4967932" y="0"/>
                  <a:pt x="6400800" y="1432868"/>
                  <a:pt x="6400800" y="3200400"/>
                </a:cubicBezTo>
                <a:cubicBezTo>
                  <a:pt x="6400800" y="4967932"/>
                  <a:pt x="4967932" y="6400800"/>
                  <a:pt x="3200400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400" y="0"/>
                </a:cubicBezTo>
                <a:close/>
              </a:path>
            </a:pathLst>
          </a:custGeom>
          <a:solidFill>
            <a:srgbClr val="7F7F7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ABD-2EBF-4F41-9202-A0346D9F19E4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4449-6486-4C55-8F49-D4B8C11B2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99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7F26B9E-209F-5063-062D-E4B65424C448}"/>
              </a:ext>
            </a:extLst>
          </p:cNvPr>
          <p:cNvSpPr>
            <a:spLocks noChangeAspect="1"/>
          </p:cNvSpPr>
          <p:nvPr userDrawn="1"/>
        </p:nvSpPr>
        <p:spPr>
          <a:xfrm>
            <a:off x="11284799" y="5958000"/>
            <a:ext cx="900000" cy="900000"/>
          </a:xfrm>
          <a:custGeom>
            <a:avLst/>
            <a:gdLst/>
            <a:ahLst/>
            <a:cxnLst/>
            <a:rect l="l" t="t" r="r" b="b"/>
            <a:pathLst>
              <a:path w="6400800" h="6400800">
                <a:moveTo>
                  <a:pt x="4618018" y="5165230"/>
                </a:moveTo>
                <a:lnTo>
                  <a:pt x="4618016" y="5165232"/>
                </a:lnTo>
                <a:lnTo>
                  <a:pt x="4618014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3603590" y="4489794"/>
                </a:moveTo>
                <a:lnTo>
                  <a:pt x="3693052" y="4489794"/>
                </a:lnTo>
                <a:lnTo>
                  <a:pt x="3746928" y="4736537"/>
                </a:lnTo>
                <a:lnTo>
                  <a:pt x="3800378" y="4489794"/>
                </a:lnTo>
                <a:lnTo>
                  <a:pt x="3890264" y="4489794"/>
                </a:lnTo>
                <a:lnTo>
                  <a:pt x="3890264" y="4851158"/>
                </a:lnTo>
                <a:lnTo>
                  <a:pt x="3834556" y="4851158"/>
                </a:lnTo>
                <a:lnTo>
                  <a:pt x="3834556" y="4566454"/>
                </a:lnTo>
                <a:lnTo>
                  <a:pt x="3775486" y="4851158"/>
                </a:lnTo>
                <a:lnTo>
                  <a:pt x="3717928" y="4851158"/>
                </a:lnTo>
                <a:lnTo>
                  <a:pt x="3659298" y="4566454"/>
                </a:lnTo>
                <a:lnTo>
                  <a:pt x="3659298" y="4851158"/>
                </a:lnTo>
                <a:lnTo>
                  <a:pt x="3603590" y="4851158"/>
                </a:lnTo>
                <a:close/>
                <a:moveTo>
                  <a:pt x="3328350" y="4489794"/>
                </a:moveTo>
                <a:lnTo>
                  <a:pt x="3548226" y="4489794"/>
                </a:lnTo>
                <a:lnTo>
                  <a:pt x="3548226" y="4550925"/>
                </a:lnTo>
                <a:lnTo>
                  <a:pt x="3388002" y="4550925"/>
                </a:lnTo>
                <a:lnTo>
                  <a:pt x="3388002" y="4631037"/>
                </a:lnTo>
                <a:lnTo>
                  <a:pt x="3536886" y="4631037"/>
                </a:lnTo>
                <a:lnTo>
                  <a:pt x="3536886" y="4691921"/>
                </a:lnTo>
                <a:lnTo>
                  <a:pt x="3388002" y="4691921"/>
                </a:lnTo>
                <a:lnTo>
                  <a:pt x="3388002" y="4790027"/>
                </a:lnTo>
                <a:lnTo>
                  <a:pt x="3553648" y="4790027"/>
                </a:lnTo>
                <a:lnTo>
                  <a:pt x="3553648" y="4851158"/>
                </a:lnTo>
                <a:lnTo>
                  <a:pt x="3328350" y="4851158"/>
                </a:lnTo>
                <a:close/>
                <a:moveTo>
                  <a:pt x="3049730" y="4489794"/>
                </a:moveTo>
                <a:lnTo>
                  <a:pt x="3285134" y="4489794"/>
                </a:lnTo>
                <a:lnTo>
                  <a:pt x="3285134" y="4550925"/>
                </a:lnTo>
                <a:lnTo>
                  <a:pt x="3197382" y="4550925"/>
                </a:lnTo>
                <a:lnTo>
                  <a:pt x="3197382" y="4851158"/>
                </a:lnTo>
                <a:lnTo>
                  <a:pt x="3137728" y="4851158"/>
                </a:lnTo>
                <a:lnTo>
                  <a:pt x="3137728" y="4550925"/>
                </a:lnTo>
                <a:lnTo>
                  <a:pt x="3049730" y="4550925"/>
                </a:lnTo>
                <a:close/>
                <a:moveTo>
                  <a:pt x="2487913" y="4489794"/>
                </a:moveTo>
                <a:lnTo>
                  <a:pt x="2557918" y="4489794"/>
                </a:lnTo>
                <a:lnTo>
                  <a:pt x="2627538" y="4632689"/>
                </a:lnTo>
                <a:lnTo>
                  <a:pt x="2696203" y="4489794"/>
                </a:lnTo>
                <a:lnTo>
                  <a:pt x="2764975" y="4489794"/>
                </a:lnTo>
                <a:lnTo>
                  <a:pt x="2656024" y="4699513"/>
                </a:lnTo>
                <a:lnTo>
                  <a:pt x="2656024" y="4851158"/>
                </a:lnTo>
                <a:lnTo>
                  <a:pt x="2596372" y="4851158"/>
                </a:lnTo>
                <a:lnTo>
                  <a:pt x="2596372" y="4699020"/>
                </a:lnTo>
                <a:close/>
                <a:moveTo>
                  <a:pt x="4051990" y="4483632"/>
                </a:moveTo>
                <a:cubicBezTo>
                  <a:pt x="4086828" y="4483632"/>
                  <a:pt x="4114024" y="4493081"/>
                  <a:pt x="4133580" y="4511979"/>
                </a:cubicBezTo>
                <a:cubicBezTo>
                  <a:pt x="4153136" y="4530877"/>
                  <a:pt x="4163488" y="4557909"/>
                  <a:pt x="4164638" y="4593076"/>
                </a:cubicBezTo>
                <a:lnTo>
                  <a:pt x="4104740" y="4596281"/>
                </a:lnTo>
                <a:cubicBezTo>
                  <a:pt x="4102110" y="4576889"/>
                  <a:pt x="4096440" y="4563332"/>
                  <a:pt x="4087732" y="4555609"/>
                </a:cubicBezTo>
                <a:cubicBezTo>
                  <a:pt x="4079022" y="4547885"/>
                  <a:pt x="4066616" y="4544024"/>
                  <a:pt x="4050510" y="4544024"/>
                </a:cubicBezTo>
                <a:cubicBezTo>
                  <a:pt x="4034406" y="4544024"/>
                  <a:pt x="4022000" y="4547382"/>
                  <a:pt x="4013290" y="4554099"/>
                </a:cubicBezTo>
                <a:cubicBezTo>
                  <a:pt x="4004580" y="4560816"/>
                  <a:pt x="4000226" y="4569171"/>
                  <a:pt x="4000226" y="4579164"/>
                </a:cubicBezTo>
                <a:cubicBezTo>
                  <a:pt x="4000226" y="4588994"/>
                  <a:pt x="4004178" y="4597267"/>
                  <a:pt x="4012084" y="4603984"/>
                </a:cubicBezTo>
                <a:cubicBezTo>
                  <a:pt x="4019990" y="4610701"/>
                  <a:pt x="4038156" y="4618086"/>
                  <a:pt x="4066580" y="4626141"/>
                </a:cubicBezTo>
                <a:cubicBezTo>
                  <a:pt x="4096646" y="4634856"/>
                  <a:pt x="4118372" y="4644019"/>
                  <a:pt x="4131756" y="4653631"/>
                </a:cubicBezTo>
                <a:cubicBezTo>
                  <a:pt x="4145140" y="4663244"/>
                  <a:pt x="4155364" y="4675648"/>
                  <a:pt x="4162426" y="4690845"/>
                </a:cubicBezTo>
                <a:cubicBezTo>
                  <a:pt x="4169488" y="4706041"/>
                  <a:pt x="4173020" y="4724484"/>
                  <a:pt x="4173020" y="4746174"/>
                </a:cubicBezTo>
                <a:cubicBezTo>
                  <a:pt x="4173020" y="4777553"/>
                  <a:pt x="4163364" y="4803922"/>
                  <a:pt x="4144056" y="4825282"/>
                </a:cubicBezTo>
                <a:cubicBezTo>
                  <a:pt x="4124748" y="4846641"/>
                  <a:pt x="4094552" y="4857320"/>
                  <a:pt x="4053468" y="4857320"/>
                </a:cubicBezTo>
                <a:cubicBezTo>
                  <a:pt x="3980834" y="4857320"/>
                  <a:pt x="3940408" y="4815991"/>
                  <a:pt x="3932192" y="4733333"/>
                </a:cubicBezTo>
                <a:lnTo>
                  <a:pt x="3990612" y="4726431"/>
                </a:lnTo>
                <a:cubicBezTo>
                  <a:pt x="3997186" y="4772608"/>
                  <a:pt x="4018712" y="4795696"/>
                  <a:pt x="4055194" y="4795696"/>
                </a:cubicBezTo>
                <a:cubicBezTo>
                  <a:pt x="4073270" y="4795696"/>
                  <a:pt x="4087486" y="4790974"/>
                  <a:pt x="4097838" y="4781528"/>
                </a:cubicBezTo>
                <a:cubicBezTo>
                  <a:pt x="4108192" y="4772083"/>
                  <a:pt x="4113368" y="4760379"/>
                  <a:pt x="4113368" y="4746416"/>
                </a:cubicBezTo>
                <a:cubicBezTo>
                  <a:pt x="4113368" y="4738205"/>
                  <a:pt x="4111560" y="4731225"/>
                  <a:pt x="4107944" y="4725476"/>
                </a:cubicBezTo>
                <a:cubicBezTo>
                  <a:pt x="4104328" y="4719726"/>
                  <a:pt x="4098824" y="4715004"/>
                  <a:pt x="4091430" y="4711308"/>
                </a:cubicBezTo>
                <a:cubicBezTo>
                  <a:pt x="4084034" y="4707612"/>
                  <a:pt x="4066122" y="4701416"/>
                  <a:pt x="4037692" y="4692722"/>
                </a:cubicBezTo>
                <a:cubicBezTo>
                  <a:pt x="4012222" y="4685014"/>
                  <a:pt x="3993570" y="4676645"/>
                  <a:pt x="3981738" y="4667614"/>
                </a:cubicBezTo>
                <a:cubicBezTo>
                  <a:pt x="3969906" y="4658584"/>
                  <a:pt x="3960498" y="4646721"/>
                  <a:pt x="3953514" y="4632024"/>
                </a:cubicBezTo>
                <a:cubicBezTo>
                  <a:pt x="3946530" y="4617328"/>
                  <a:pt x="3943038" y="4601525"/>
                  <a:pt x="3943038" y="4584614"/>
                </a:cubicBezTo>
                <a:cubicBezTo>
                  <a:pt x="3943038" y="4564910"/>
                  <a:pt x="3947516" y="4547177"/>
                  <a:pt x="3956472" y="4531414"/>
                </a:cubicBezTo>
                <a:cubicBezTo>
                  <a:pt x="3965428" y="4515651"/>
                  <a:pt x="3977794" y="4503746"/>
                  <a:pt x="3993570" y="4495701"/>
                </a:cubicBezTo>
                <a:cubicBezTo>
                  <a:pt x="4009346" y="4487655"/>
                  <a:pt x="4028820" y="4483632"/>
                  <a:pt x="4051990" y="4483632"/>
                </a:cubicBezTo>
                <a:close/>
                <a:moveTo>
                  <a:pt x="2899464" y="4483632"/>
                </a:moveTo>
                <a:cubicBezTo>
                  <a:pt x="2934303" y="4483632"/>
                  <a:pt x="2961500" y="4493081"/>
                  <a:pt x="2981055" y="4511979"/>
                </a:cubicBezTo>
                <a:cubicBezTo>
                  <a:pt x="3000610" y="4530877"/>
                  <a:pt x="3010963" y="4557909"/>
                  <a:pt x="3012114" y="4593076"/>
                </a:cubicBezTo>
                <a:lnTo>
                  <a:pt x="2952215" y="4596281"/>
                </a:lnTo>
                <a:cubicBezTo>
                  <a:pt x="2949586" y="4576889"/>
                  <a:pt x="2943916" y="4563332"/>
                  <a:pt x="2935206" y="4555609"/>
                </a:cubicBezTo>
                <a:cubicBezTo>
                  <a:pt x="2926497" y="4547885"/>
                  <a:pt x="2914090" y="4544024"/>
                  <a:pt x="2897986" y="4544024"/>
                </a:cubicBezTo>
                <a:cubicBezTo>
                  <a:pt x="2881881" y="4544024"/>
                  <a:pt x="2869474" y="4547382"/>
                  <a:pt x="2860765" y="4554099"/>
                </a:cubicBezTo>
                <a:cubicBezTo>
                  <a:pt x="2852055" y="4560816"/>
                  <a:pt x="2847700" y="4569171"/>
                  <a:pt x="2847700" y="4579164"/>
                </a:cubicBezTo>
                <a:cubicBezTo>
                  <a:pt x="2847700" y="4588994"/>
                  <a:pt x="2851653" y="4597267"/>
                  <a:pt x="2859559" y="4603984"/>
                </a:cubicBezTo>
                <a:cubicBezTo>
                  <a:pt x="2867465" y="4610701"/>
                  <a:pt x="2885630" y="4618086"/>
                  <a:pt x="2914054" y="4626141"/>
                </a:cubicBezTo>
                <a:cubicBezTo>
                  <a:pt x="2944122" y="4634856"/>
                  <a:pt x="2965847" y="4644019"/>
                  <a:pt x="2979232" y="4653631"/>
                </a:cubicBezTo>
                <a:cubicBezTo>
                  <a:pt x="2992615" y="4663244"/>
                  <a:pt x="3002838" y="4675648"/>
                  <a:pt x="3009901" y="4690845"/>
                </a:cubicBezTo>
                <a:cubicBezTo>
                  <a:pt x="3016963" y="4706041"/>
                  <a:pt x="3020494" y="4724484"/>
                  <a:pt x="3020494" y="4746174"/>
                </a:cubicBezTo>
                <a:cubicBezTo>
                  <a:pt x="3020494" y="4777553"/>
                  <a:pt x="3010840" y="4803922"/>
                  <a:pt x="2991531" y="4825282"/>
                </a:cubicBezTo>
                <a:cubicBezTo>
                  <a:pt x="2972222" y="4846641"/>
                  <a:pt x="2942026" y="4857320"/>
                  <a:pt x="2900944" y="4857320"/>
                </a:cubicBezTo>
                <a:cubicBezTo>
                  <a:pt x="2828309" y="4857320"/>
                  <a:pt x="2787884" y="4815991"/>
                  <a:pt x="2779667" y="4733333"/>
                </a:cubicBezTo>
                <a:lnTo>
                  <a:pt x="2838087" y="4726431"/>
                </a:lnTo>
                <a:cubicBezTo>
                  <a:pt x="2844660" y="4772608"/>
                  <a:pt x="2866188" y="4795696"/>
                  <a:pt x="2902669" y="4795696"/>
                </a:cubicBezTo>
                <a:cubicBezTo>
                  <a:pt x="2920746" y="4795696"/>
                  <a:pt x="2934960" y="4790974"/>
                  <a:pt x="2945313" y="4781528"/>
                </a:cubicBezTo>
                <a:cubicBezTo>
                  <a:pt x="2955666" y="4772083"/>
                  <a:pt x="2960842" y="4760379"/>
                  <a:pt x="2960842" y="4746416"/>
                </a:cubicBezTo>
                <a:cubicBezTo>
                  <a:pt x="2960842" y="4738205"/>
                  <a:pt x="2959035" y="4731225"/>
                  <a:pt x="2955419" y="4725476"/>
                </a:cubicBezTo>
                <a:cubicBezTo>
                  <a:pt x="2951804" y="4719726"/>
                  <a:pt x="2946299" y="4715004"/>
                  <a:pt x="2938904" y="4711308"/>
                </a:cubicBezTo>
                <a:cubicBezTo>
                  <a:pt x="2931509" y="4707612"/>
                  <a:pt x="2913597" y="4701416"/>
                  <a:pt x="2885168" y="4692722"/>
                </a:cubicBezTo>
                <a:cubicBezTo>
                  <a:pt x="2859696" y="4685014"/>
                  <a:pt x="2841045" y="4676645"/>
                  <a:pt x="2829213" y="4667614"/>
                </a:cubicBezTo>
                <a:cubicBezTo>
                  <a:pt x="2817381" y="4658584"/>
                  <a:pt x="2807973" y="4646721"/>
                  <a:pt x="2800989" y="4632024"/>
                </a:cubicBezTo>
                <a:cubicBezTo>
                  <a:pt x="2794005" y="4617328"/>
                  <a:pt x="2790513" y="4601525"/>
                  <a:pt x="2790513" y="4584614"/>
                </a:cubicBezTo>
                <a:cubicBezTo>
                  <a:pt x="2790513" y="4564910"/>
                  <a:pt x="2794991" y="4547177"/>
                  <a:pt x="2803947" y="4531414"/>
                </a:cubicBezTo>
                <a:cubicBezTo>
                  <a:pt x="2812903" y="4515651"/>
                  <a:pt x="2825269" y="4503746"/>
                  <a:pt x="2841045" y="4495701"/>
                </a:cubicBezTo>
                <a:cubicBezTo>
                  <a:pt x="2856821" y="4487655"/>
                  <a:pt x="2876294" y="4483632"/>
                  <a:pt x="2899464" y="4483632"/>
                </a:cubicBezTo>
                <a:close/>
                <a:moveTo>
                  <a:pt x="2347015" y="4483632"/>
                </a:moveTo>
                <a:cubicBezTo>
                  <a:pt x="2381853" y="4483632"/>
                  <a:pt x="2409050" y="4493081"/>
                  <a:pt x="2428605" y="4511979"/>
                </a:cubicBezTo>
                <a:cubicBezTo>
                  <a:pt x="2448160" y="4530877"/>
                  <a:pt x="2458513" y="4557909"/>
                  <a:pt x="2459664" y="4593076"/>
                </a:cubicBezTo>
                <a:lnTo>
                  <a:pt x="2399765" y="4596281"/>
                </a:lnTo>
                <a:cubicBezTo>
                  <a:pt x="2397136" y="4576889"/>
                  <a:pt x="2391466" y="4563332"/>
                  <a:pt x="2382757" y="4555609"/>
                </a:cubicBezTo>
                <a:cubicBezTo>
                  <a:pt x="2374047" y="4547885"/>
                  <a:pt x="2361640" y="4544024"/>
                  <a:pt x="2345536" y="4544024"/>
                </a:cubicBezTo>
                <a:cubicBezTo>
                  <a:pt x="2329431" y="4544024"/>
                  <a:pt x="2317024" y="4547382"/>
                  <a:pt x="2308315" y="4554099"/>
                </a:cubicBezTo>
                <a:cubicBezTo>
                  <a:pt x="2299605" y="4560816"/>
                  <a:pt x="2295250" y="4569171"/>
                  <a:pt x="2295250" y="4579164"/>
                </a:cubicBezTo>
                <a:cubicBezTo>
                  <a:pt x="2295250" y="4588994"/>
                  <a:pt x="2299203" y="4597267"/>
                  <a:pt x="2307109" y="4603984"/>
                </a:cubicBezTo>
                <a:cubicBezTo>
                  <a:pt x="2315015" y="4610701"/>
                  <a:pt x="2333180" y="4618086"/>
                  <a:pt x="2361604" y="4626141"/>
                </a:cubicBezTo>
                <a:cubicBezTo>
                  <a:pt x="2391672" y="4634856"/>
                  <a:pt x="2413397" y="4644019"/>
                  <a:pt x="2426781" y="4653631"/>
                </a:cubicBezTo>
                <a:cubicBezTo>
                  <a:pt x="2440165" y="4663244"/>
                  <a:pt x="2450388" y="4675648"/>
                  <a:pt x="2457451" y="4690845"/>
                </a:cubicBezTo>
                <a:cubicBezTo>
                  <a:pt x="2464513" y="4706041"/>
                  <a:pt x="2468044" y="4724484"/>
                  <a:pt x="2468044" y="4746174"/>
                </a:cubicBezTo>
                <a:cubicBezTo>
                  <a:pt x="2468044" y="4777553"/>
                  <a:pt x="2458390" y="4803922"/>
                  <a:pt x="2439081" y="4825282"/>
                </a:cubicBezTo>
                <a:cubicBezTo>
                  <a:pt x="2419772" y="4846641"/>
                  <a:pt x="2389576" y="4857320"/>
                  <a:pt x="2348494" y="4857320"/>
                </a:cubicBezTo>
                <a:cubicBezTo>
                  <a:pt x="2275859" y="4857320"/>
                  <a:pt x="2235434" y="4815991"/>
                  <a:pt x="2227217" y="4733333"/>
                </a:cubicBezTo>
                <a:lnTo>
                  <a:pt x="2285637" y="4726431"/>
                </a:lnTo>
                <a:cubicBezTo>
                  <a:pt x="2292210" y="4772608"/>
                  <a:pt x="2313738" y="4795696"/>
                  <a:pt x="2350219" y="4795696"/>
                </a:cubicBezTo>
                <a:cubicBezTo>
                  <a:pt x="2368296" y="4795696"/>
                  <a:pt x="2382510" y="4790974"/>
                  <a:pt x="2392863" y="4781528"/>
                </a:cubicBezTo>
                <a:cubicBezTo>
                  <a:pt x="2403216" y="4772083"/>
                  <a:pt x="2408392" y="4760379"/>
                  <a:pt x="2408392" y="4746416"/>
                </a:cubicBezTo>
                <a:cubicBezTo>
                  <a:pt x="2408392" y="4738205"/>
                  <a:pt x="2406585" y="4731225"/>
                  <a:pt x="2402969" y="4725476"/>
                </a:cubicBezTo>
                <a:cubicBezTo>
                  <a:pt x="2399354" y="4719726"/>
                  <a:pt x="2393849" y="4715004"/>
                  <a:pt x="2386454" y="4711308"/>
                </a:cubicBezTo>
                <a:cubicBezTo>
                  <a:pt x="2379059" y="4707612"/>
                  <a:pt x="2361147" y="4701416"/>
                  <a:pt x="2332718" y="4692722"/>
                </a:cubicBezTo>
                <a:cubicBezTo>
                  <a:pt x="2307246" y="4685014"/>
                  <a:pt x="2288595" y="4676645"/>
                  <a:pt x="2276763" y="4667614"/>
                </a:cubicBezTo>
                <a:cubicBezTo>
                  <a:pt x="2264931" y="4658584"/>
                  <a:pt x="2255523" y="4646721"/>
                  <a:pt x="2248539" y="4632024"/>
                </a:cubicBezTo>
                <a:cubicBezTo>
                  <a:pt x="2241555" y="4617328"/>
                  <a:pt x="2238063" y="4601525"/>
                  <a:pt x="2238063" y="4584614"/>
                </a:cubicBezTo>
                <a:cubicBezTo>
                  <a:pt x="2238063" y="4564910"/>
                  <a:pt x="2242541" y="4547177"/>
                  <a:pt x="2251497" y="4531414"/>
                </a:cubicBezTo>
                <a:cubicBezTo>
                  <a:pt x="2260453" y="4515651"/>
                  <a:pt x="2272819" y="4503746"/>
                  <a:pt x="2288595" y="4495701"/>
                </a:cubicBezTo>
                <a:cubicBezTo>
                  <a:pt x="2304371" y="4487655"/>
                  <a:pt x="2323844" y="4483632"/>
                  <a:pt x="2347015" y="4483632"/>
                </a:cubicBezTo>
                <a:close/>
                <a:moveTo>
                  <a:pt x="5415568" y="4180914"/>
                </a:moveTo>
                <a:lnTo>
                  <a:pt x="5411866" y="4190394"/>
                </a:lnTo>
                <a:lnTo>
                  <a:pt x="5411862" y="4190407"/>
                </a:lnTo>
                <a:close/>
                <a:moveTo>
                  <a:pt x="5416444" y="4178669"/>
                </a:moveTo>
                <a:lnTo>
                  <a:pt x="5416444" y="4178671"/>
                </a:lnTo>
                <a:lnTo>
                  <a:pt x="5417352" y="4179147"/>
                </a:lnTo>
                <a:lnTo>
                  <a:pt x="5417354" y="4179146"/>
                </a:lnTo>
                <a:close/>
                <a:moveTo>
                  <a:pt x="4940330" y="4084047"/>
                </a:moveTo>
                <a:lnTo>
                  <a:pt x="4940330" y="4180427"/>
                </a:lnTo>
                <a:lnTo>
                  <a:pt x="4995900" y="4180427"/>
                </a:lnTo>
                <a:cubicBezTo>
                  <a:pt x="5020268" y="4180427"/>
                  <a:pt x="5035910" y="4179157"/>
                  <a:pt x="5042824" y="4176616"/>
                </a:cubicBezTo>
                <a:cubicBezTo>
                  <a:pt x="5049742" y="4174075"/>
                  <a:pt x="5055546" y="4169076"/>
                  <a:pt x="5060238" y="4161618"/>
                </a:cubicBezTo>
                <a:cubicBezTo>
                  <a:pt x="5064930" y="4154160"/>
                  <a:pt x="5067276" y="4144694"/>
                  <a:pt x="5067276" y="4133219"/>
                </a:cubicBezTo>
                <a:cubicBezTo>
                  <a:pt x="5067276" y="4121418"/>
                  <a:pt x="5064766" y="4111707"/>
                  <a:pt x="5059744" y="4104084"/>
                </a:cubicBezTo>
                <a:cubicBezTo>
                  <a:pt x="5054720" y="4096462"/>
                  <a:pt x="5048052" y="4091217"/>
                  <a:pt x="5039738" y="4088349"/>
                </a:cubicBezTo>
                <a:cubicBezTo>
                  <a:pt x="5031424" y="4085481"/>
                  <a:pt x="5014424" y="4084047"/>
                  <a:pt x="4988736" y="4084047"/>
                </a:cubicBezTo>
                <a:close/>
                <a:moveTo>
                  <a:pt x="4644810" y="3941325"/>
                </a:moveTo>
                <a:lnTo>
                  <a:pt x="4644810" y="4180427"/>
                </a:lnTo>
                <a:lnTo>
                  <a:pt x="4689672" y="4180427"/>
                </a:lnTo>
                <a:cubicBezTo>
                  <a:pt x="4708898" y="4180427"/>
                  <a:pt x="4722826" y="4178621"/>
                  <a:pt x="4731452" y="4175010"/>
                </a:cubicBezTo>
                <a:cubicBezTo>
                  <a:pt x="4740080" y="4171399"/>
                  <a:pt x="4747146" y="4165940"/>
                  <a:pt x="4752652" y="4158635"/>
                </a:cubicBezTo>
                <a:cubicBezTo>
                  <a:pt x="4758156" y="4151330"/>
                  <a:pt x="4762716" y="4139798"/>
                  <a:pt x="4766332" y="4124037"/>
                </a:cubicBezTo>
                <a:cubicBezTo>
                  <a:pt x="4769948" y="4108277"/>
                  <a:pt x="4771756" y="4087511"/>
                  <a:pt x="4771756" y="4061739"/>
                </a:cubicBezTo>
                <a:cubicBezTo>
                  <a:pt x="4771756" y="4034981"/>
                  <a:pt x="4769906" y="4013887"/>
                  <a:pt x="4766208" y="3998455"/>
                </a:cubicBezTo>
                <a:cubicBezTo>
                  <a:pt x="4762512" y="3983023"/>
                  <a:pt x="4756760" y="3970875"/>
                  <a:pt x="4748954" y="3962010"/>
                </a:cubicBezTo>
                <a:cubicBezTo>
                  <a:pt x="4741148" y="3953145"/>
                  <a:pt x="4731658" y="3947317"/>
                  <a:pt x="4720484" y="3944526"/>
                </a:cubicBezTo>
                <a:cubicBezTo>
                  <a:pt x="4712104" y="3942392"/>
                  <a:pt x="4695916" y="3941325"/>
                  <a:pt x="4671924" y="3941325"/>
                </a:cubicBezTo>
                <a:close/>
                <a:moveTo>
                  <a:pt x="2730531" y="3941325"/>
                </a:moveTo>
                <a:lnTo>
                  <a:pt x="2730531" y="4044114"/>
                </a:lnTo>
                <a:lnTo>
                  <a:pt x="2763638" y="4044114"/>
                </a:lnTo>
                <a:cubicBezTo>
                  <a:pt x="2785874" y="4044114"/>
                  <a:pt x="2800987" y="4042549"/>
                  <a:pt x="2808976" y="4039419"/>
                </a:cubicBezTo>
                <a:cubicBezTo>
                  <a:pt x="2816966" y="4036289"/>
                  <a:pt x="2823513" y="4030648"/>
                  <a:pt x="2828619" y="4022494"/>
                </a:cubicBezTo>
                <a:cubicBezTo>
                  <a:pt x="2833725" y="4014340"/>
                  <a:pt x="2836278" y="4004333"/>
                  <a:pt x="2836278" y="3992473"/>
                </a:cubicBezTo>
                <a:cubicBezTo>
                  <a:pt x="2836278" y="3980449"/>
                  <a:pt x="2833642" y="3970318"/>
                  <a:pt x="2828370" y="3962081"/>
                </a:cubicBezTo>
                <a:cubicBezTo>
                  <a:pt x="2823099" y="3953844"/>
                  <a:pt x="2816593" y="3948326"/>
                  <a:pt x="2808851" y="3945525"/>
                </a:cubicBezTo>
                <a:cubicBezTo>
                  <a:pt x="2801110" y="3942725"/>
                  <a:pt x="2784722" y="3941325"/>
                  <a:pt x="2759687" y="3941325"/>
                </a:cubicBezTo>
                <a:close/>
                <a:moveTo>
                  <a:pt x="1616352" y="3941325"/>
                </a:moveTo>
                <a:lnTo>
                  <a:pt x="1616352" y="4033022"/>
                </a:lnTo>
                <a:lnTo>
                  <a:pt x="1660722" y="4033022"/>
                </a:lnTo>
                <a:cubicBezTo>
                  <a:pt x="1687836" y="4033022"/>
                  <a:pt x="1705091" y="4031831"/>
                  <a:pt x="1712486" y="4029448"/>
                </a:cubicBezTo>
                <a:cubicBezTo>
                  <a:pt x="1719881" y="4027065"/>
                  <a:pt x="1725879" y="4022258"/>
                  <a:pt x="1730480" y="4015028"/>
                </a:cubicBezTo>
                <a:cubicBezTo>
                  <a:pt x="1735081" y="4007797"/>
                  <a:pt x="1737382" y="3998184"/>
                  <a:pt x="1737382" y="3986188"/>
                </a:cubicBezTo>
                <a:cubicBezTo>
                  <a:pt x="1737382" y="3974685"/>
                  <a:pt x="1735081" y="3965441"/>
                  <a:pt x="1730480" y="3958457"/>
                </a:cubicBezTo>
                <a:cubicBezTo>
                  <a:pt x="1725879" y="3951473"/>
                  <a:pt x="1719634" y="3946666"/>
                  <a:pt x="1711746" y="3944037"/>
                </a:cubicBezTo>
                <a:cubicBezTo>
                  <a:pt x="1706159" y="3942229"/>
                  <a:pt x="1689973" y="3941325"/>
                  <a:pt x="1663187" y="3941325"/>
                </a:cubicBezTo>
                <a:close/>
                <a:moveTo>
                  <a:pt x="1339881" y="3941325"/>
                </a:moveTo>
                <a:lnTo>
                  <a:pt x="1339881" y="4044114"/>
                </a:lnTo>
                <a:lnTo>
                  <a:pt x="1372988" y="4044114"/>
                </a:lnTo>
                <a:cubicBezTo>
                  <a:pt x="1395224" y="4044114"/>
                  <a:pt x="1410337" y="4042549"/>
                  <a:pt x="1418326" y="4039419"/>
                </a:cubicBezTo>
                <a:cubicBezTo>
                  <a:pt x="1426316" y="4036289"/>
                  <a:pt x="1432863" y="4030648"/>
                  <a:pt x="1437969" y="4022494"/>
                </a:cubicBezTo>
                <a:cubicBezTo>
                  <a:pt x="1443075" y="4014340"/>
                  <a:pt x="1445628" y="4004333"/>
                  <a:pt x="1445628" y="3992473"/>
                </a:cubicBezTo>
                <a:cubicBezTo>
                  <a:pt x="1445628" y="3980449"/>
                  <a:pt x="1442992" y="3970318"/>
                  <a:pt x="1437721" y="3962081"/>
                </a:cubicBezTo>
                <a:cubicBezTo>
                  <a:pt x="1432449" y="3953844"/>
                  <a:pt x="1425943" y="3948326"/>
                  <a:pt x="1418201" y="3945525"/>
                </a:cubicBezTo>
                <a:cubicBezTo>
                  <a:pt x="1410460" y="3942725"/>
                  <a:pt x="1394072" y="3941325"/>
                  <a:pt x="1369037" y="3941325"/>
                </a:cubicBezTo>
                <a:close/>
                <a:moveTo>
                  <a:pt x="4940330" y="3940339"/>
                </a:moveTo>
                <a:lnTo>
                  <a:pt x="4940330" y="4023902"/>
                </a:lnTo>
                <a:lnTo>
                  <a:pt x="4979770" y="4023902"/>
                </a:lnTo>
                <a:cubicBezTo>
                  <a:pt x="5003434" y="4023902"/>
                  <a:pt x="5018060" y="4023491"/>
                  <a:pt x="5023646" y="4022669"/>
                </a:cubicBezTo>
                <a:cubicBezTo>
                  <a:pt x="5033836" y="4021026"/>
                  <a:pt x="5041804" y="4016712"/>
                  <a:pt x="5047556" y="4009728"/>
                </a:cubicBezTo>
                <a:cubicBezTo>
                  <a:pt x="5053308" y="4002744"/>
                  <a:pt x="5056184" y="3993254"/>
                  <a:pt x="5056184" y="3981258"/>
                </a:cubicBezTo>
                <a:cubicBezTo>
                  <a:pt x="5056184" y="3970576"/>
                  <a:pt x="5053842" y="3961908"/>
                  <a:pt x="5049160" y="3955252"/>
                </a:cubicBezTo>
                <a:cubicBezTo>
                  <a:pt x="5044476" y="3948597"/>
                  <a:pt x="5038806" y="3944448"/>
                  <a:pt x="5032152" y="3942804"/>
                </a:cubicBezTo>
                <a:cubicBezTo>
                  <a:pt x="5025496" y="3941161"/>
                  <a:pt x="5006392" y="3940339"/>
                  <a:pt x="4974840" y="3940339"/>
                </a:cubicBezTo>
                <a:close/>
                <a:moveTo>
                  <a:pt x="4022078" y="3936395"/>
                </a:moveTo>
                <a:cubicBezTo>
                  <a:pt x="3997720" y="3936395"/>
                  <a:pt x="3977890" y="3946502"/>
                  <a:pt x="3962584" y="3966715"/>
                </a:cubicBezTo>
                <a:cubicBezTo>
                  <a:pt x="3947278" y="3986927"/>
                  <a:pt x="3939624" y="4018232"/>
                  <a:pt x="3939624" y="4060630"/>
                </a:cubicBezTo>
                <a:cubicBezTo>
                  <a:pt x="3939624" y="4102206"/>
                  <a:pt x="3947524" y="4133387"/>
                  <a:pt x="3963322" y="4154175"/>
                </a:cubicBezTo>
                <a:cubicBezTo>
                  <a:pt x="3979122" y="4174963"/>
                  <a:pt x="3998706" y="4185357"/>
                  <a:pt x="4022078" y="4185357"/>
                </a:cubicBezTo>
                <a:cubicBezTo>
                  <a:pt x="4045612" y="4185357"/>
                  <a:pt x="4065116" y="4175045"/>
                  <a:pt x="4080586" y="4154422"/>
                </a:cubicBezTo>
                <a:cubicBezTo>
                  <a:pt x="4096056" y="4133798"/>
                  <a:pt x="4103792" y="4102123"/>
                  <a:pt x="4103792" y="4059397"/>
                </a:cubicBezTo>
                <a:cubicBezTo>
                  <a:pt x="4103792" y="4017493"/>
                  <a:pt x="4096262" y="3986516"/>
                  <a:pt x="4081202" y="3966468"/>
                </a:cubicBezTo>
                <a:cubicBezTo>
                  <a:pt x="4066142" y="3946420"/>
                  <a:pt x="4046434" y="3936395"/>
                  <a:pt x="4022078" y="3936395"/>
                </a:cubicBezTo>
                <a:close/>
                <a:moveTo>
                  <a:pt x="2948829" y="3883152"/>
                </a:moveTo>
                <a:lnTo>
                  <a:pt x="3008481" y="3883152"/>
                </a:lnTo>
                <a:lnTo>
                  <a:pt x="3008481" y="4180427"/>
                </a:lnTo>
                <a:lnTo>
                  <a:pt x="3157366" y="4180427"/>
                </a:lnTo>
                <a:lnTo>
                  <a:pt x="3157366" y="4241558"/>
                </a:lnTo>
                <a:lnTo>
                  <a:pt x="2948829" y="4241558"/>
                </a:lnTo>
                <a:close/>
                <a:moveTo>
                  <a:pt x="4880678" y="3880194"/>
                </a:moveTo>
                <a:lnTo>
                  <a:pt x="4999368" y="3880194"/>
                </a:lnTo>
                <a:cubicBezTo>
                  <a:pt x="5031776" y="3880194"/>
                  <a:pt x="5054560" y="3883152"/>
                  <a:pt x="5067722" y="3889068"/>
                </a:cubicBezTo>
                <a:cubicBezTo>
                  <a:pt x="5080882" y="3894984"/>
                  <a:pt x="5091986" y="3905419"/>
                  <a:pt x="5101032" y="3920373"/>
                </a:cubicBezTo>
                <a:cubicBezTo>
                  <a:pt x="5110080" y="3935327"/>
                  <a:pt x="5114604" y="3952253"/>
                  <a:pt x="5114604" y="3971151"/>
                </a:cubicBezTo>
                <a:cubicBezTo>
                  <a:pt x="5114604" y="3988571"/>
                  <a:pt x="5110726" y="4004305"/>
                  <a:pt x="5102968" y="4018356"/>
                </a:cubicBezTo>
                <a:cubicBezTo>
                  <a:pt x="5095212" y="4032406"/>
                  <a:pt x="5085144" y="4042800"/>
                  <a:pt x="5072768" y="4049537"/>
                </a:cubicBezTo>
                <a:cubicBezTo>
                  <a:pt x="5090332" y="4055782"/>
                  <a:pt x="5104078" y="4066464"/>
                  <a:pt x="5114008" y="4081582"/>
                </a:cubicBezTo>
                <a:cubicBezTo>
                  <a:pt x="5123936" y="4096700"/>
                  <a:pt x="5128900" y="4115105"/>
                  <a:pt x="5128900" y="4136797"/>
                </a:cubicBezTo>
                <a:cubicBezTo>
                  <a:pt x="5128900" y="4163090"/>
                  <a:pt x="5122574" y="4185316"/>
                  <a:pt x="5109920" y="4203475"/>
                </a:cubicBezTo>
                <a:cubicBezTo>
                  <a:pt x="5097268" y="4221633"/>
                  <a:pt x="5082312" y="4232849"/>
                  <a:pt x="5065058" y="4237121"/>
                </a:cubicBezTo>
                <a:cubicBezTo>
                  <a:pt x="5053062" y="4240079"/>
                  <a:pt x="5025208" y="4241558"/>
                  <a:pt x="4981496" y="4241558"/>
                </a:cubicBezTo>
                <a:lnTo>
                  <a:pt x="4880678" y="4241558"/>
                </a:lnTo>
                <a:close/>
                <a:moveTo>
                  <a:pt x="4585158" y="3880194"/>
                </a:moveTo>
                <a:lnTo>
                  <a:pt x="4694248" y="3880194"/>
                </a:lnTo>
                <a:cubicBezTo>
                  <a:pt x="4721826" y="3880194"/>
                  <a:pt x="4742634" y="3883275"/>
                  <a:pt x="4756670" y="3889438"/>
                </a:cubicBezTo>
                <a:cubicBezTo>
                  <a:pt x="4770708" y="3895600"/>
                  <a:pt x="4783636" y="3905994"/>
                  <a:pt x="4795456" y="3920620"/>
                </a:cubicBezTo>
                <a:cubicBezTo>
                  <a:pt x="4807276" y="3935245"/>
                  <a:pt x="4816552" y="3954225"/>
                  <a:pt x="4823282" y="3977560"/>
                </a:cubicBezTo>
                <a:cubicBezTo>
                  <a:pt x="4830014" y="4000895"/>
                  <a:pt x="4833380" y="4029900"/>
                  <a:pt x="4833380" y="4064574"/>
                </a:cubicBezTo>
                <a:cubicBezTo>
                  <a:pt x="4833380" y="4095797"/>
                  <a:pt x="4829850" y="4122952"/>
                  <a:pt x="4822790" y="4146041"/>
                </a:cubicBezTo>
                <a:cubicBezTo>
                  <a:pt x="4815730" y="4169129"/>
                  <a:pt x="4806782" y="4187411"/>
                  <a:pt x="4795948" y="4200886"/>
                </a:cubicBezTo>
                <a:cubicBezTo>
                  <a:pt x="4785114" y="4214361"/>
                  <a:pt x="4772022" y="4224509"/>
                  <a:pt x="4756672" y="4231329"/>
                </a:cubicBezTo>
                <a:cubicBezTo>
                  <a:pt x="4741324" y="4238148"/>
                  <a:pt x="4721582" y="4241558"/>
                  <a:pt x="4697448" y="4241558"/>
                </a:cubicBezTo>
                <a:lnTo>
                  <a:pt x="4585158" y="4241558"/>
                </a:lnTo>
                <a:close/>
                <a:moveTo>
                  <a:pt x="4214422" y="3880194"/>
                </a:moveTo>
                <a:lnTo>
                  <a:pt x="4417534" y="3880194"/>
                </a:lnTo>
                <a:lnTo>
                  <a:pt x="4417534" y="3941325"/>
                </a:lnTo>
                <a:lnTo>
                  <a:pt x="4274074" y="3941325"/>
                </a:lnTo>
                <a:lnTo>
                  <a:pt x="4274074" y="4026860"/>
                </a:lnTo>
                <a:lnTo>
                  <a:pt x="4398308" y="4026860"/>
                </a:lnTo>
                <a:lnTo>
                  <a:pt x="4398308" y="4087991"/>
                </a:lnTo>
                <a:lnTo>
                  <a:pt x="4274074" y="4087991"/>
                </a:lnTo>
                <a:lnTo>
                  <a:pt x="4274074" y="4241558"/>
                </a:lnTo>
                <a:lnTo>
                  <a:pt x="4214422" y="4241558"/>
                </a:lnTo>
                <a:close/>
                <a:moveTo>
                  <a:pt x="3204524" y="3880194"/>
                </a:moveTo>
                <a:lnTo>
                  <a:pt x="3424400" y="3880194"/>
                </a:lnTo>
                <a:lnTo>
                  <a:pt x="3424400" y="3941325"/>
                </a:lnTo>
                <a:lnTo>
                  <a:pt x="3264178" y="3941325"/>
                </a:lnTo>
                <a:lnTo>
                  <a:pt x="3264178" y="4021437"/>
                </a:lnTo>
                <a:lnTo>
                  <a:pt x="3413062" y="4021437"/>
                </a:lnTo>
                <a:lnTo>
                  <a:pt x="3413062" y="4082321"/>
                </a:lnTo>
                <a:lnTo>
                  <a:pt x="3264178" y="4082321"/>
                </a:lnTo>
                <a:lnTo>
                  <a:pt x="3264178" y="4180427"/>
                </a:lnTo>
                <a:lnTo>
                  <a:pt x="3429824" y="4180427"/>
                </a:lnTo>
                <a:lnTo>
                  <a:pt x="3429824" y="4241558"/>
                </a:lnTo>
                <a:lnTo>
                  <a:pt x="3204524" y="4241558"/>
                </a:lnTo>
                <a:close/>
                <a:moveTo>
                  <a:pt x="2670879" y="3880194"/>
                </a:moveTo>
                <a:lnTo>
                  <a:pt x="2767012" y="3880194"/>
                </a:lnTo>
                <a:cubicBezTo>
                  <a:pt x="2802836" y="3880194"/>
                  <a:pt x="2826254" y="3881920"/>
                  <a:pt x="2837264" y="3885371"/>
                </a:cubicBezTo>
                <a:cubicBezTo>
                  <a:pt x="2854847" y="3890958"/>
                  <a:pt x="2869349" y="3902872"/>
                  <a:pt x="2880770" y="3921113"/>
                </a:cubicBezTo>
                <a:cubicBezTo>
                  <a:pt x="2892191" y="3939353"/>
                  <a:pt x="2897902" y="3962853"/>
                  <a:pt x="2897902" y="3991611"/>
                </a:cubicBezTo>
                <a:cubicBezTo>
                  <a:pt x="2897902" y="4017739"/>
                  <a:pt x="2892972" y="4039636"/>
                  <a:pt x="2883112" y="4057302"/>
                </a:cubicBezTo>
                <a:cubicBezTo>
                  <a:pt x="2873252" y="4074968"/>
                  <a:pt x="2860927" y="4087375"/>
                  <a:pt x="2846138" y="4094523"/>
                </a:cubicBezTo>
                <a:cubicBezTo>
                  <a:pt x="2831348" y="4101671"/>
                  <a:pt x="2805876" y="4105246"/>
                  <a:pt x="2769724" y="4105246"/>
                </a:cubicBezTo>
                <a:lnTo>
                  <a:pt x="2730531" y="4105246"/>
                </a:lnTo>
                <a:lnTo>
                  <a:pt x="2730531" y="4241558"/>
                </a:lnTo>
                <a:lnTo>
                  <a:pt x="2670879" y="4241558"/>
                </a:lnTo>
                <a:close/>
                <a:moveTo>
                  <a:pt x="2554853" y="3880194"/>
                </a:moveTo>
                <a:lnTo>
                  <a:pt x="2614505" y="3880194"/>
                </a:lnTo>
                <a:lnTo>
                  <a:pt x="2614505" y="4241558"/>
                </a:lnTo>
                <a:lnTo>
                  <a:pt x="2554853" y="4241558"/>
                </a:lnTo>
                <a:close/>
                <a:moveTo>
                  <a:pt x="1966768" y="3880194"/>
                </a:moveTo>
                <a:lnTo>
                  <a:pt x="2024941" y="3880194"/>
                </a:lnTo>
                <a:lnTo>
                  <a:pt x="2146218" y="4121514"/>
                </a:lnTo>
                <a:lnTo>
                  <a:pt x="2146218" y="3880194"/>
                </a:lnTo>
                <a:lnTo>
                  <a:pt x="2201926" y="3880194"/>
                </a:lnTo>
                <a:lnTo>
                  <a:pt x="2201926" y="4241558"/>
                </a:lnTo>
                <a:lnTo>
                  <a:pt x="2141781" y="4241558"/>
                </a:lnTo>
                <a:lnTo>
                  <a:pt x="2022476" y="4005907"/>
                </a:lnTo>
                <a:lnTo>
                  <a:pt x="2022476" y="4241558"/>
                </a:lnTo>
                <a:lnTo>
                  <a:pt x="1966768" y="4241558"/>
                </a:lnTo>
                <a:close/>
                <a:moveTo>
                  <a:pt x="1850003" y="3880194"/>
                </a:moveTo>
                <a:lnTo>
                  <a:pt x="1909655" y="3880194"/>
                </a:lnTo>
                <a:lnTo>
                  <a:pt x="1909655" y="4241558"/>
                </a:lnTo>
                <a:lnTo>
                  <a:pt x="1850003" y="4241558"/>
                </a:lnTo>
                <a:close/>
                <a:moveTo>
                  <a:pt x="1556700" y="3880194"/>
                </a:moveTo>
                <a:lnTo>
                  <a:pt x="1682660" y="3880194"/>
                </a:lnTo>
                <a:cubicBezTo>
                  <a:pt x="1714869" y="3880194"/>
                  <a:pt x="1737875" y="3883440"/>
                  <a:pt x="1751679" y="3889931"/>
                </a:cubicBezTo>
                <a:cubicBezTo>
                  <a:pt x="1765483" y="3896422"/>
                  <a:pt x="1776822" y="3907679"/>
                  <a:pt x="1785695" y="3923701"/>
                </a:cubicBezTo>
                <a:cubicBezTo>
                  <a:pt x="1794569" y="3939723"/>
                  <a:pt x="1799006" y="3958909"/>
                  <a:pt x="1799006" y="3981258"/>
                </a:cubicBezTo>
                <a:cubicBezTo>
                  <a:pt x="1799006" y="4009523"/>
                  <a:pt x="1792228" y="4032283"/>
                  <a:pt x="1778670" y="4049537"/>
                </a:cubicBezTo>
                <a:cubicBezTo>
                  <a:pt x="1765113" y="4066792"/>
                  <a:pt x="1745845" y="4077638"/>
                  <a:pt x="1720867" y="4082075"/>
                </a:cubicBezTo>
                <a:cubicBezTo>
                  <a:pt x="1733685" y="4091277"/>
                  <a:pt x="1744284" y="4101343"/>
                  <a:pt x="1752665" y="4112271"/>
                </a:cubicBezTo>
                <a:cubicBezTo>
                  <a:pt x="1761046" y="4123199"/>
                  <a:pt x="1772467" y="4142795"/>
                  <a:pt x="1786928" y="4171060"/>
                </a:cubicBezTo>
                <a:lnTo>
                  <a:pt x="1822916" y="4241558"/>
                </a:lnTo>
                <a:lnTo>
                  <a:pt x="1751544" y="4241558"/>
                </a:lnTo>
                <a:lnTo>
                  <a:pt x="1708249" y="4162926"/>
                </a:lnTo>
                <a:cubicBezTo>
                  <a:pt x="1692669" y="4134497"/>
                  <a:pt x="1682085" y="4116708"/>
                  <a:pt x="1676497" y="4109559"/>
                </a:cubicBezTo>
                <a:cubicBezTo>
                  <a:pt x="1670910" y="4102411"/>
                  <a:pt x="1664994" y="4097481"/>
                  <a:pt x="1658750" y="4094770"/>
                </a:cubicBezTo>
                <a:cubicBezTo>
                  <a:pt x="1652505" y="4092058"/>
                  <a:pt x="1642481" y="4090702"/>
                  <a:pt x="1628677" y="4090702"/>
                </a:cubicBezTo>
                <a:lnTo>
                  <a:pt x="1616352" y="4090702"/>
                </a:lnTo>
                <a:lnTo>
                  <a:pt x="1616352" y="4241558"/>
                </a:lnTo>
                <a:lnTo>
                  <a:pt x="1556700" y="4241558"/>
                </a:lnTo>
                <a:close/>
                <a:moveTo>
                  <a:pt x="1280229" y="3880194"/>
                </a:moveTo>
                <a:lnTo>
                  <a:pt x="1376362" y="3880194"/>
                </a:lnTo>
                <a:cubicBezTo>
                  <a:pt x="1412186" y="3880194"/>
                  <a:pt x="1435604" y="3881920"/>
                  <a:pt x="1446614" y="3885371"/>
                </a:cubicBezTo>
                <a:cubicBezTo>
                  <a:pt x="1464197" y="3890958"/>
                  <a:pt x="1478700" y="3902872"/>
                  <a:pt x="1490120" y="3921113"/>
                </a:cubicBezTo>
                <a:cubicBezTo>
                  <a:pt x="1501541" y="3939353"/>
                  <a:pt x="1507252" y="3962853"/>
                  <a:pt x="1507252" y="3991611"/>
                </a:cubicBezTo>
                <a:cubicBezTo>
                  <a:pt x="1507252" y="4017739"/>
                  <a:pt x="1502322" y="4039636"/>
                  <a:pt x="1492462" y="4057302"/>
                </a:cubicBezTo>
                <a:cubicBezTo>
                  <a:pt x="1482602" y="4074968"/>
                  <a:pt x="1470278" y="4087375"/>
                  <a:pt x="1455488" y="4094523"/>
                </a:cubicBezTo>
                <a:cubicBezTo>
                  <a:pt x="1440698" y="4101671"/>
                  <a:pt x="1415227" y="4105246"/>
                  <a:pt x="1379074" y="4105246"/>
                </a:cubicBezTo>
                <a:lnTo>
                  <a:pt x="1339881" y="4105246"/>
                </a:lnTo>
                <a:lnTo>
                  <a:pt x="1339881" y="4241558"/>
                </a:lnTo>
                <a:lnTo>
                  <a:pt x="1280229" y="4241558"/>
                </a:lnTo>
                <a:close/>
                <a:moveTo>
                  <a:pt x="4021708" y="3874032"/>
                </a:moveTo>
                <a:cubicBezTo>
                  <a:pt x="4064106" y="3874032"/>
                  <a:pt x="4098656" y="3890218"/>
                  <a:pt x="4125360" y="3922592"/>
                </a:cubicBezTo>
                <a:cubicBezTo>
                  <a:pt x="4152064" y="3954965"/>
                  <a:pt x="4165416" y="4001060"/>
                  <a:pt x="4165416" y="4060876"/>
                </a:cubicBezTo>
                <a:cubicBezTo>
                  <a:pt x="4165416" y="4121350"/>
                  <a:pt x="4151282" y="4168595"/>
                  <a:pt x="4123018" y="4202612"/>
                </a:cubicBezTo>
                <a:cubicBezTo>
                  <a:pt x="4098204" y="4232684"/>
                  <a:pt x="4064516" y="4247721"/>
                  <a:pt x="4021954" y="4247721"/>
                </a:cubicBezTo>
                <a:cubicBezTo>
                  <a:pt x="3979064" y="4247721"/>
                  <a:pt x="3945212" y="4232849"/>
                  <a:pt x="3920398" y="4203105"/>
                </a:cubicBezTo>
                <a:cubicBezTo>
                  <a:pt x="3892132" y="4169088"/>
                  <a:pt x="3878000" y="4122418"/>
                  <a:pt x="3878000" y="4063095"/>
                </a:cubicBezTo>
                <a:cubicBezTo>
                  <a:pt x="3878000" y="4020040"/>
                  <a:pt x="3884368" y="3984586"/>
                  <a:pt x="3897104" y="3956731"/>
                </a:cubicBezTo>
                <a:cubicBezTo>
                  <a:pt x="3909840" y="3928877"/>
                  <a:pt x="3926478" y="3908131"/>
                  <a:pt x="3947020" y="3894491"/>
                </a:cubicBezTo>
                <a:cubicBezTo>
                  <a:pt x="3967560" y="3880852"/>
                  <a:pt x="3992456" y="3874032"/>
                  <a:pt x="4021708" y="3874032"/>
                </a:cubicBezTo>
                <a:close/>
                <a:moveTo>
                  <a:pt x="3585264" y="3874032"/>
                </a:moveTo>
                <a:cubicBezTo>
                  <a:pt x="3620102" y="3874032"/>
                  <a:pt x="3647300" y="3883481"/>
                  <a:pt x="3666856" y="3902379"/>
                </a:cubicBezTo>
                <a:cubicBezTo>
                  <a:pt x="3686410" y="3921277"/>
                  <a:pt x="3696764" y="3948309"/>
                  <a:pt x="3697914" y="3983476"/>
                </a:cubicBezTo>
                <a:lnTo>
                  <a:pt x="3638016" y="3986681"/>
                </a:lnTo>
                <a:cubicBezTo>
                  <a:pt x="3635386" y="3967290"/>
                  <a:pt x="3629716" y="3953732"/>
                  <a:pt x="3621006" y="3946009"/>
                </a:cubicBezTo>
                <a:cubicBezTo>
                  <a:pt x="3612296" y="3938285"/>
                  <a:pt x="3599890" y="3934423"/>
                  <a:pt x="3583786" y="3934423"/>
                </a:cubicBezTo>
                <a:cubicBezTo>
                  <a:pt x="3567682" y="3934423"/>
                  <a:pt x="3555274" y="3937782"/>
                  <a:pt x="3546564" y="3944499"/>
                </a:cubicBezTo>
                <a:cubicBezTo>
                  <a:pt x="3537856" y="3951216"/>
                  <a:pt x="3533500" y="3959571"/>
                  <a:pt x="3533500" y="3969565"/>
                </a:cubicBezTo>
                <a:cubicBezTo>
                  <a:pt x="3533500" y="3979394"/>
                  <a:pt x="3537454" y="3987667"/>
                  <a:pt x="3545360" y="3994384"/>
                </a:cubicBezTo>
                <a:cubicBezTo>
                  <a:pt x="3553264" y="4001101"/>
                  <a:pt x="3571430" y="4008487"/>
                  <a:pt x="3599854" y="4016542"/>
                </a:cubicBezTo>
                <a:cubicBezTo>
                  <a:pt x="3629922" y="4025256"/>
                  <a:pt x="3651648" y="4034420"/>
                  <a:pt x="3665032" y="4044032"/>
                </a:cubicBezTo>
                <a:cubicBezTo>
                  <a:pt x="3678416" y="4053644"/>
                  <a:pt x="3688638" y="4066048"/>
                  <a:pt x="3695700" y="4081245"/>
                </a:cubicBezTo>
                <a:cubicBezTo>
                  <a:pt x="3702764" y="4096442"/>
                  <a:pt x="3706294" y="4114885"/>
                  <a:pt x="3706294" y="4136574"/>
                </a:cubicBezTo>
                <a:cubicBezTo>
                  <a:pt x="3706294" y="4167953"/>
                  <a:pt x="3696640" y="4194323"/>
                  <a:pt x="3677332" y="4215682"/>
                </a:cubicBezTo>
                <a:cubicBezTo>
                  <a:pt x="3658022" y="4237041"/>
                  <a:pt x="3627826" y="4247721"/>
                  <a:pt x="3586744" y="4247721"/>
                </a:cubicBezTo>
                <a:cubicBezTo>
                  <a:pt x="3514110" y="4247721"/>
                  <a:pt x="3473684" y="4206391"/>
                  <a:pt x="3465468" y="4123733"/>
                </a:cubicBezTo>
                <a:lnTo>
                  <a:pt x="3523888" y="4116831"/>
                </a:lnTo>
                <a:cubicBezTo>
                  <a:pt x="3530460" y="4163008"/>
                  <a:pt x="3551988" y="4186096"/>
                  <a:pt x="3588470" y="4186096"/>
                </a:cubicBezTo>
                <a:cubicBezTo>
                  <a:pt x="3606546" y="4186096"/>
                  <a:pt x="3620760" y="4181374"/>
                  <a:pt x="3631112" y="4171929"/>
                </a:cubicBezTo>
                <a:cubicBezTo>
                  <a:pt x="3641466" y="4162484"/>
                  <a:pt x="3646642" y="4150779"/>
                  <a:pt x="3646642" y="4136816"/>
                </a:cubicBezTo>
                <a:cubicBezTo>
                  <a:pt x="3646642" y="4128605"/>
                  <a:pt x="3644834" y="4121625"/>
                  <a:pt x="3641220" y="4115876"/>
                </a:cubicBezTo>
                <a:cubicBezTo>
                  <a:pt x="3637604" y="4110127"/>
                  <a:pt x="3632100" y="4105404"/>
                  <a:pt x="3624704" y="4101708"/>
                </a:cubicBezTo>
                <a:cubicBezTo>
                  <a:pt x="3617310" y="4098012"/>
                  <a:pt x="3599398" y="4091817"/>
                  <a:pt x="3570968" y="4083123"/>
                </a:cubicBezTo>
                <a:cubicBezTo>
                  <a:pt x="3545496" y="4075414"/>
                  <a:pt x="3526844" y="4067045"/>
                  <a:pt x="3515014" y="4058015"/>
                </a:cubicBezTo>
                <a:cubicBezTo>
                  <a:pt x="3503182" y="4048984"/>
                  <a:pt x="3493774" y="4037121"/>
                  <a:pt x="3486790" y="4022425"/>
                </a:cubicBezTo>
                <a:cubicBezTo>
                  <a:pt x="3479806" y="4007729"/>
                  <a:pt x="3476314" y="3991925"/>
                  <a:pt x="3476314" y="3975015"/>
                </a:cubicBezTo>
                <a:cubicBezTo>
                  <a:pt x="3476314" y="3955310"/>
                  <a:pt x="3480792" y="3937577"/>
                  <a:pt x="3489748" y="3921814"/>
                </a:cubicBezTo>
                <a:cubicBezTo>
                  <a:pt x="3498704" y="3906051"/>
                  <a:pt x="3511070" y="3894146"/>
                  <a:pt x="3526844" y="3886101"/>
                </a:cubicBezTo>
                <a:cubicBezTo>
                  <a:pt x="3542620" y="3878055"/>
                  <a:pt x="3562094" y="3874032"/>
                  <a:pt x="3585264" y="3874032"/>
                </a:cubicBezTo>
                <a:close/>
                <a:moveTo>
                  <a:pt x="2390110" y="3874032"/>
                </a:moveTo>
                <a:cubicBezTo>
                  <a:pt x="2423335" y="3874032"/>
                  <a:pt x="2451133" y="3885371"/>
                  <a:pt x="2473502" y="3908048"/>
                </a:cubicBezTo>
                <a:cubicBezTo>
                  <a:pt x="2489458" y="3924153"/>
                  <a:pt x="2501137" y="3948063"/>
                  <a:pt x="2508540" y="3979779"/>
                </a:cubicBezTo>
                <a:lnTo>
                  <a:pt x="2449381" y="3997034"/>
                </a:lnTo>
                <a:cubicBezTo>
                  <a:pt x="2445593" y="3977478"/>
                  <a:pt x="2438062" y="3962483"/>
                  <a:pt x="2426786" y="3952048"/>
                </a:cubicBezTo>
                <a:cubicBezTo>
                  <a:pt x="2415510" y="3941613"/>
                  <a:pt x="2402216" y="3936395"/>
                  <a:pt x="2386905" y="3936395"/>
                </a:cubicBezTo>
                <a:cubicBezTo>
                  <a:pt x="2365008" y="3936395"/>
                  <a:pt x="2347145" y="3945927"/>
                  <a:pt x="2333317" y="3964989"/>
                </a:cubicBezTo>
                <a:cubicBezTo>
                  <a:pt x="2319489" y="3984051"/>
                  <a:pt x="2312575" y="4015521"/>
                  <a:pt x="2312575" y="4059397"/>
                </a:cubicBezTo>
                <a:cubicBezTo>
                  <a:pt x="2312575" y="4104917"/>
                  <a:pt x="2319312" y="4137290"/>
                  <a:pt x="2332788" y="4156517"/>
                </a:cubicBezTo>
                <a:cubicBezTo>
                  <a:pt x="2346263" y="4175744"/>
                  <a:pt x="2363764" y="4185357"/>
                  <a:pt x="2385292" y="4185357"/>
                </a:cubicBezTo>
                <a:cubicBezTo>
                  <a:pt x="2401067" y="4185357"/>
                  <a:pt x="2414707" y="4179236"/>
                  <a:pt x="2426210" y="4166993"/>
                </a:cubicBezTo>
                <a:cubicBezTo>
                  <a:pt x="2437713" y="4154750"/>
                  <a:pt x="2446012" y="4135318"/>
                  <a:pt x="2451106" y="4108697"/>
                </a:cubicBezTo>
                <a:lnTo>
                  <a:pt x="2509033" y="4131128"/>
                </a:lnTo>
                <a:cubicBezTo>
                  <a:pt x="2499994" y="4171553"/>
                  <a:pt x="2484958" y="4201092"/>
                  <a:pt x="2463924" y="4219743"/>
                </a:cubicBezTo>
                <a:cubicBezTo>
                  <a:pt x="2442890" y="4238395"/>
                  <a:pt x="2417007" y="4247721"/>
                  <a:pt x="2386278" y="4247721"/>
                </a:cubicBezTo>
                <a:cubicBezTo>
                  <a:pt x="2347660" y="4247721"/>
                  <a:pt x="2316354" y="4232849"/>
                  <a:pt x="2292362" y="4203105"/>
                </a:cubicBezTo>
                <a:cubicBezTo>
                  <a:pt x="2264755" y="4168760"/>
                  <a:pt x="2250951" y="4122418"/>
                  <a:pt x="2250951" y="4064081"/>
                </a:cubicBezTo>
                <a:cubicBezTo>
                  <a:pt x="2250951" y="4002457"/>
                  <a:pt x="2264850" y="3954225"/>
                  <a:pt x="2292647" y="3919387"/>
                </a:cubicBezTo>
                <a:cubicBezTo>
                  <a:pt x="2316827" y="3889150"/>
                  <a:pt x="2349315" y="3874032"/>
                  <a:pt x="2390110" y="3874032"/>
                </a:cubicBezTo>
                <a:close/>
                <a:moveTo>
                  <a:pt x="4782698" y="2283478"/>
                </a:moveTo>
                <a:lnTo>
                  <a:pt x="5293588" y="2283478"/>
                </a:lnTo>
                <a:lnTo>
                  <a:pt x="5293588" y="2430669"/>
                </a:lnTo>
                <a:lnTo>
                  <a:pt x="4883036" y="2430669"/>
                </a:lnTo>
                <a:lnTo>
                  <a:pt x="4828012" y="2768240"/>
                </a:lnTo>
                <a:cubicBezTo>
                  <a:pt x="4889066" y="2715486"/>
                  <a:pt x="4953824" y="2689109"/>
                  <a:pt x="5022284" y="2689109"/>
                </a:cubicBezTo>
                <a:cubicBezTo>
                  <a:pt x="5108440" y="2689109"/>
                  <a:pt x="5183326" y="2725800"/>
                  <a:pt x="5246942" y="2799181"/>
                </a:cubicBezTo>
                <a:cubicBezTo>
                  <a:pt x="5310558" y="2872563"/>
                  <a:pt x="5342366" y="2971501"/>
                  <a:pt x="5342366" y="3095997"/>
                </a:cubicBezTo>
                <a:cubicBezTo>
                  <a:pt x="5342366" y="3218781"/>
                  <a:pt x="5310560" y="3324004"/>
                  <a:pt x="5246948" y="3411666"/>
                </a:cubicBezTo>
                <a:cubicBezTo>
                  <a:pt x="5183336" y="3499328"/>
                  <a:pt x="5097904" y="3543159"/>
                  <a:pt x="4990648" y="3543159"/>
                </a:cubicBezTo>
                <a:cubicBezTo>
                  <a:pt x="4901648" y="3543159"/>
                  <a:pt x="4826484" y="3512209"/>
                  <a:pt x="4765154" y="3450309"/>
                </a:cubicBezTo>
                <a:cubicBezTo>
                  <a:pt x="4703824" y="3388409"/>
                  <a:pt x="4668882" y="3302690"/>
                  <a:pt x="4660324" y="3193153"/>
                </a:cubicBezTo>
                <a:lnTo>
                  <a:pt x="4792966" y="3179461"/>
                </a:lnTo>
                <a:cubicBezTo>
                  <a:pt x="4803236" y="3259332"/>
                  <a:pt x="4826484" y="3318807"/>
                  <a:pt x="4862712" y="3357887"/>
                </a:cubicBezTo>
                <a:cubicBezTo>
                  <a:pt x="4898938" y="3396967"/>
                  <a:pt x="4941014" y="3416507"/>
                  <a:pt x="4988936" y="3416507"/>
                </a:cubicBezTo>
                <a:cubicBezTo>
                  <a:pt x="5048840" y="3416507"/>
                  <a:pt x="5100470" y="3388939"/>
                  <a:pt x="5143828" y="3333805"/>
                </a:cubicBezTo>
                <a:cubicBezTo>
                  <a:pt x="5187188" y="3278671"/>
                  <a:pt x="5208868" y="3203400"/>
                  <a:pt x="5208868" y="3107991"/>
                </a:cubicBezTo>
                <a:cubicBezTo>
                  <a:pt x="5208868" y="3018288"/>
                  <a:pt x="5187900" y="2948726"/>
                  <a:pt x="5145968" y="2899306"/>
                </a:cubicBezTo>
                <a:cubicBezTo>
                  <a:pt x="5104036" y="2849885"/>
                  <a:pt x="5051406" y="2825175"/>
                  <a:pt x="4988080" y="2825175"/>
                </a:cubicBezTo>
                <a:cubicBezTo>
                  <a:pt x="4949856" y="2825175"/>
                  <a:pt x="4914056" y="2835899"/>
                  <a:pt x="4880682" y="2857346"/>
                </a:cubicBezTo>
                <a:cubicBezTo>
                  <a:pt x="4847308" y="2878794"/>
                  <a:pt x="4820922" y="2908679"/>
                  <a:pt x="4801524" y="2947001"/>
                </a:cubicBezTo>
                <a:lnTo>
                  <a:pt x="4682574" y="2928147"/>
                </a:lnTo>
                <a:close/>
                <a:moveTo>
                  <a:pt x="4253874" y="2262084"/>
                </a:moveTo>
                <a:lnTo>
                  <a:pt x="4336028" y="2262084"/>
                </a:lnTo>
                <a:lnTo>
                  <a:pt x="4336028" y="3521765"/>
                </a:lnTo>
                <a:lnTo>
                  <a:pt x="4209374" y="3521765"/>
                </a:lnTo>
                <a:lnTo>
                  <a:pt x="4209374" y="2540207"/>
                </a:lnTo>
                <a:cubicBezTo>
                  <a:pt x="4180278" y="2574437"/>
                  <a:pt x="4141198" y="2609381"/>
                  <a:pt x="4092136" y="2645037"/>
                </a:cubicBezTo>
                <a:cubicBezTo>
                  <a:pt x="4043072" y="2680694"/>
                  <a:pt x="3998002" y="2707651"/>
                  <a:pt x="3956924" y="2725907"/>
                </a:cubicBezTo>
                <a:lnTo>
                  <a:pt x="3956924" y="2577004"/>
                </a:lnTo>
                <a:cubicBezTo>
                  <a:pt x="4026526" y="2537069"/>
                  <a:pt x="4087998" y="2488290"/>
                  <a:pt x="4141342" y="2430669"/>
                </a:cubicBezTo>
                <a:cubicBezTo>
                  <a:pt x="4194684" y="2373048"/>
                  <a:pt x="4232194" y="2316853"/>
                  <a:pt x="4253874" y="2262084"/>
                </a:cubicBezTo>
                <a:close/>
                <a:moveTo>
                  <a:pt x="3383602" y="2262084"/>
                </a:moveTo>
                <a:cubicBezTo>
                  <a:pt x="3466896" y="2262084"/>
                  <a:pt x="3537638" y="2292871"/>
                  <a:pt x="3595830" y="2354446"/>
                </a:cubicBezTo>
                <a:cubicBezTo>
                  <a:pt x="3654022" y="2416021"/>
                  <a:pt x="3683118" y="2493559"/>
                  <a:pt x="3683118" y="2587060"/>
                </a:cubicBezTo>
                <a:cubicBezTo>
                  <a:pt x="3683118" y="2644066"/>
                  <a:pt x="3670780" y="2694520"/>
                  <a:pt x="3646106" y="2738422"/>
                </a:cubicBezTo>
                <a:cubicBezTo>
                  <a:pt x="3621432" y="2782325"/>
                  <a:pt x="3586974" y="2816818"/>
                  <a:pt x="3542732" y="2841903"/>
                </a:cubicBezTo>
                <a:cubicBezTo>
                  <a:pt x="3583632" y="2853304"/>
                  <a:pt x="3617432" y="2872117"/>
                  <a:pt x="3644134" y="2898343"/>
                </a:cubicBezTo>
                <a:cubicBezTo>
                  <a:pt x="3670836" y="2924568"/>
                  <a:pt x="3692424" y="2959632"/>
                  <a:pt x="3708898" y="3003535"/>
                </a:cubicBezTo>
                <a:cubicBezTo>
                  <a:pt x="3725372" y="3047437"/>
                  <a:pt x="3733608" y="3096470"/>
                  <a:pt x="3733608" y="3150632"/>
                </a:cubicBezTo>
                <a:cubicBezTo>
                  <a:pt x="3733608" y="3265794"/>
                  <a:pt x="3699662" y="3360006"/>
                  <a:pt x="3631772" y="3433267"/>
                </a:cubicBezTo>
                <a:cubicBezTo>
                  <a:pt x="3563882" y="3506529"/>
                  <a:pt x="3482584" y="3543159"/>
                  <a:pt x="3387880" y="3543159"/>
                </a:cubicBezTo>
                <a:cubicBezTo>
                  <a:pt x="3300022" y="3543159"/>
                  <a:pt x="3225570" y="3511211"/>
                  <a:pt x="3164526" y="3447314"/>
                </a:cubicBezTo>
                <a:cubicBezTo>
                  <a:pt x="3103482" y="3383417"/>
                  <a:pt x="3068681" y="3297556"/>
                  <a:pt x="3060124" y="3189730"/>
                </a:cubicBezTo>
                <a:lnTo>
                  <a:pt x="3185920" y="3169191"/>
                </a:lnTo>
                <a:cubicBezTo>
                  <a:pt x="3212218" y="3334068"/>
                  <a:pt x="3278820" y="3416507"/>
                  <a:pt x="3385728" y="3416507"/>
                </a:cubicBezTo>
                <a:cubicBezTo>
                  <a:pt x="3443464" y="3416507"/>
                  <a:pt x="3493486" y="3392075"/>
                  <a:pt x="3535794" y="3343212"/>
                </a:cubicBezTo>
                <a:cubicBezTo>
                  <a:pt x="3578100" y="3294349"/>
                  <a:pt x="3599254" y="3231060"/>
                  <a:pt x="3599254" y="3153346"/>
                </a:cubicBezTo>
                <a:cubicBezTo>
                  <a:pt x="3599254" y="3080197"/>
                  <a:pt x="3579856" y="3021334"/>
                  <a:pt x="3541062" y="2976759"/>
                </a:cubicBezTo>
                <a:cubicBezTo>
                  <a:pt x="3502268" y="2932183"/>
                  <a:pt x="3454630" y="2909896"/>
                  <a:pt x="3398150" y="2909896"/>
                </a:cubicBezTo>
                <a:cubicBezTo>
                  <a:pt x="3374188" y="2909896"/>
                  <a:pt x="3344522" y="2915601"/>
                  <a:pt x="3309150" y="2927011"/>
                </a:cubicBezTo>
                <a:lnTo>
                  <a:pt x="3323698" y="2791801"/>
                </a:lnTo>
                <a:lnTo>
                  <a:pt x="3343448" y="2793512"/>
                </a:lnTo>
                <a:cubicBezTo>
                  <a:pt x="3405874" y="2793512"/>
                  <a:pt x="3456556" y="2774440"/>
                  <a:pt x="3495492" y="2736296"/>
                </a:cubicBezTo>
                <a:cubicBezTo>
                  <a:pt x="3534430" y="2698153"/>
                  <a:pt x="3553898" y="2647199"/>
                  <a:pt x="3553898" y="2583436"/>
                </a:cubicBezTo>
                <a:cubicBezTo>
                  <a:pt x="3553898" y="2524798"/>
                  <a:pt x="3537598" y="2477689"/>
                  <a:pt x="3505000" y="2442108"/>
                </a:cubicBezTo>
                <a:cubicBezTo>
                  <a:pt x="3472400" y="2406527"/>
                  <a:pt x="3432656" y="2388737"/>
                  <a:pt x="3385768" y="2388737"/>
                </a:cubicBezTo>
                <a:cubicBezTo>
                  <a:pt x="3337158" y="2388737"/>
                  <a:pt x="3296124" y="2407421"/>
                  <a:pt x="3262664" y="2444789"/>
                </a:cubicBezTo>
                <a:cubicBezTo>
                  <a:pt x="3229206" y="2482157"/>
                  <a:pt x="3207904" y="2538780"/>
                  <a:pt x="3198756" y="2614658"/>
                </a:cubicBezTo>
                <a:lnTo>
                  <a:pt x="3072960" y="2587273"/>
                </a:lnTo>
                <a:cubicBezTo>
                  <a:pt x="3088934" y="2480018"/>
                  <a:pt x="3124876" y="2399006"/>
                  <a:pt x="3180786" y="2344237"/>
                </a:cubicBezTo>
                <a:cubicBezTo>
                  <a:pt x="3236696" y="2289468"/>
                  <a:pt x="3304300" y="2262084"/>
                  <a:pt x="3383602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6" y="2410987"/>
                  <a:pt x="2589020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4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4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6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8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0" y="1610668"/>
                </a:moveTo>
                <a:lnTo>
                  <a:pt x="3586640" y="1754454"/>
                </a:lnTo>
                <a:lnTo>
                  <a:pt x="3671980" y="1754454"/>
                </a:lnTo>
                <a:cubicBezTo>
                  <a:pt x="3698870" y="1754454"/>
                  <a:pt x="3718536" y="1748372"/>
                  <a:pt x="3730976" y="1736206"/>
                </a:cubicBezTo>
                <a:cubicBezTo>
                  <a:pt x="3743416" y="1724041"/>
                  <a:pt x="3749636" y="1705702"/>
                  <a:pt x="3749636" y="1681189"/>
                </a:cubicBezTo>
                <a:cubicBezTo>
                  <a:pt x="3749636" y="1665274"/>
                  <a:pt x="3746572" y="1651645"/>
                  <a:pt x="3740442" y="1640303"/>
                </a:cubicBezTo>
                <a:cubicBezTo>
                  <a:pt x="3734314" y="1628961"/>
                  <a:pt x="3726906" y="1621186"/>
                  <a:pt x="3718216" y="1616979"/>
                </a:cubicBezTo>
                <a:cubicBezTo>
                  <a:pt x="3709526" y="1612771"/>
                  <a:pt x="3693840" y="1610668"/>
                  <a:pt x="3671156" y="1610668"/>
                </a:cubicBezTo>
                <a:close/>
                <a:moveTo>
                  <a:pt x="4224816" y="1607649"/>
                </a:moveTo>
                <a:lnTo>
                  <a:pt x="4224816" y="1740734"/>
                </a:lnTo>
                <a:lnTo>
                  <a:pt x="4318660" y="1740734"/>
                </a:lnTo>
                <a:cubicBezTo>
                  <a:pt x="4339150" y="1740734"/>
                  <a:pt x="4354698" y="1738264"/>
                  <a:pt x="4365308" y="1733325"/>
                </a:cubicBezTo>
                <a:cubicBezTo>
                  <a:pt x="4375920" y="1728386"/>
                  <a:pt x="4384334" y="1720611"/>
                  <a:pt x="4390554" y="1710001"/>
                </a:cubicBezTo>
                <a:cubicBezTo>
                  <a:pt x="4396774" y="1699391"/>
                  <a:pt x="4399884" y="1687043"/>
                  <a:pt x="4399884" y="1672957"/>
                </a:cubicBezTo>
                <a:cubicBezTo>
                  <a:pt x="4399884" y="1652651"/>
                  <a:pt x="4393938" y="1636690"/>
                  <a:pt x="4382048" y="1625074"/>
                </a:cubicBezTo>
                <a:cubicBezTo>
                  <a:pt x="4370156" y="1613457"/>
                  <a:pt x="4352504" y="1607649"/>
                  <a:pt x="4329088" y="1607649"/>
                </a:cubicBezTo>
                <a:close/>
                <a:moveTo>
                  <a:pt x="3018300" y="1605454"/>
                </a:moveTo>
                <a:cubicBezTo>
                  <a:pt x="3014039" y="1631248"/>
                  <a:pt x="3008015" y="1656859"/>
                  <a:pt x="3000228" y="1682287"/>
                </a:cubicBezTo>
                <a:lnTo>
                  <a:pt x="2963532" y="1800279"/>
                </a:lnTo>
                <a:lnTo>
                  <a:pt x="3075899" y="1800279"/>
                </a:lnTo>
                <a:lnTo>
                  <a:pt x="3041616" y="1688872"/>
                </a:lnTo>
                <a:cubicBezTo>
                  <a:pt x="3031009" y="1654663"/>
                  <a:pt x="3023237" y="1626857"/>
                  <a:pt x="3018300" y="1605454"/>
                </a:cubicBezTo>
                <a:close/>
                <a:moveTo>
                  <a:pt x="4181186" y="1563196"/>
                </a:moveTo>
                <a:lnTo>
                  <a:pt x="4327442" y="1563196"/>
                </a:lnTo>
                <a:cubicBezTo>
                  <a:pt x="4357992" y="1563196"/>
                  <a:pt x="4380538" y="1566944"/>
                  <a:pt x="4395082" y="1574440"/>
                </a:cubicBezTo>
                <a:cubicBezTo>
                  <a:pt x="4409624" y="1581936"/>
                  <a:pt x="4421562" y="1594414"/>
                  <a:pt x="4430892" y="1611872"/>
                </a:cubicBezTo>
                <a:cubicBezTo>
                  <a:pt x="4440220" y="1629331"/>
                  <a:pt x="4444886" y="1649578"/>
                  <a:pt x="4444886" y="1672614"/>
                </a:cubicBezTo>
                <a:cubicBezTo>
                  <a:pt x="4444886" y="1702961"/>
                  <a:pt x="4436974" y="1727550"/>
                  <a:pt x="4421150" y="1746381"/>
                </a:cubicBezTo>
                <a:cubicBezTo>
                  <a:pt x="4405326" y="1765212"/>
                  <a:pt x="4382322" y="1777187"/>
                  <a:pt x="4352138" y="1782306"/>
                </a:cubicBezTo>
                <a:cubicBezTo>
                  <a:pt x="4364394" y="1789669"/>
                  <a:pt x="4373724" y="1797124"/>
                  <a:pt x="4380126" y="1804670"/>
                </a:cubicBezTo>
                <a:cubicBezTo>
                  <a:pt x="4393114" y="1820036"/>
                  <a:pt x="4404548" y="1837141"/>
                  <a:pt x="4414428" y="1855983"/>
                </a:cubicBezTo>
                <a:lnTo>
                  <a:pt x="4472052" y="1965469"/>
                </a:lnTo>
                <a:lnTo>
                  <a:pt x="4417172" y="1965469"/>
                </a:lnTo>
                <a:lnTo>
                  <a:pt x="4373180" y="1881824"/>
                </a:lnTo>
                <a:cubicBezTo>
                  <a:pt x="4356136" y="1849099"/>
                  <a:pt x="4343274" y="1827056"/>
                  <a:pt x="4334596" y="1815695"/>
                </a:cubicBezTo>
                <a:cubicBezTo>
                  <a:pt x="4325916" y="1804335"/>
                  <a:pt x="4317510" y="1796684"/>
                  <a:pt x="4309378" y="1792744"/>
                </a:cubicBezTo>
                <a:cubicBezTo>
                  <a:pt x="4301246" y="1788804"/>
                  <a:pt x="4289870" y="1786834"/>
                  <a:pt x="4275250" y="1786834"/>
                </a:cubicBezTo>
                <a:lnTo>
                  <a:pt x="4224816" y="1786834"/>
                </a:lnTo>
                <a:lnTo>
                  <a:pt x="4224816" y="1965469"/>
                </a:lnTo>
                <a:lnTo>
                  <a:pt x="4181186" y="1965469"/>
                </a:lnTo>
                <a:close/>
                <a:moveTo>
                  <a:pt x="3847810" y="1563196"/>
                </a:moveTo>
                <a:lnTo>
                  <a:pt x="3891440" y="1563196"/>
                </a:lnTo>
                <a:lnTo>
                  <a:pt x="3891440" y="1795340"/>
                </a:lnTo>
                <a:cubicBezTo>
                  <a:pt x="3891440" y="1831744"/>
                  <a:pt x="3894276" y="1858087"/>
                  <a:pt x="3899946" y="1874368"/>
                </a:cubicBezTo>
                <a:cubicBezTo>
                  <a:pt x="3905618" y="1890649"/>
                  <a:pt x="3914902" y="1903043"/>
                  <a:pt x="3927798" y="1911549"/>
                </a:cubicBezTo>
                <a:cubicBezTo>
                  <a:pt x="3940696" y="1920056"/>
                  <a:pt x="3956382" y="1924309"/>
                  <a:pt x="3974858" y="1924309"/>
                </a:cubicBezTo>
                <a:cubicBezTo>
                  <a:pt x="4005958" y="1924309"/>
                  <a:pt x="4028504" y="1915528"/>
                  <a:pt x="4042498" y="1897966"/>
                </a:cubicBezTo>
                <a:cubicBezTo>
                  <a:pt x="4056492" y="1880405"/>
                  <a:pt x="4063490" y="1846196"/>
                  <a:pt x="4063490" y="1795340"/>
                </a:cubicBezTo>
                <a:lnTo>
                  <a:pt x="4063490" y="1563196"/>
                </a:lnTo>
                <a:lnTo>
                  <a:pt x="4107120" y="1563196"/>
                </a:lnTo>
                <a:lnTo>
                  <a:pt x="4107120" y="1795614"/>
                </a:lnTo>
                <a:cubicBezTo>
                  <a:pt x="4107120" y="1834580"/>
                  <a:pt x="4103328" y="1866547"/>
                  <a:pt x="4095746" y="1891518"/>
                </a:cubicBezTo>
                <a:cubicBezTo>
                  <a:pt x="4088162" y="1916488"/>
                  <a:pt x="4074364" y="1936200"/>
                  <a:pt x="4054354" y="1950652"/>
                </a:cubicBezTo>
                <a:cubicBezTo>
                  <a:pt x="4034342" y="1965103"/>
                  <a:pt x="4008896" y="1972329"/>
                  <a:pt x="3978014" y="1972329"/>
                </a:cubicBezTo>
                <a:cubicBezTo>
                  <a:pt x="3934522" y="1972329"/>
                  <a:pt x="3901948" y="1959341"/>
                  <a:pt x="3880292" y="1933364"/>
                </a:cubicBezTo>
                <a:cubicBezTo>
                  <a:pt x="3858638" y="1907387"/>
                  <a:pt x="3847810" y="1861471"/>
                  <a:pt x="3847810" y="1795614"/>
                </a:cubicBezTo>
                <a:close/>
                <a:moveTo>
                  <a:pt x="3543010" y="1563196"/>
                </a:moveTo>
                <a:lnTo>
                  <a:pt x="3667314" y="1563196"/>
                </a:lnTo>
                <a:cubicBezTo>
                  <a:pt x="3696584" y="1563196"/>
                  <a:pt x="3718170" y="1565757"/>
                  <a:pt x="3732074" y="1570879"/>
                </a:cubicBezTo>
                <a:cubicBezTo>
                  <a:pt x="3751098" y="1577831"/>
                  <a:pt x="3766282" y="1590728"/>
                  <a:pt x="3777624" y="1609570"/>
                </a:cubicBezTo>
                <a:cubicBezTo>
                  <a:pt x="3788966" y="1628412"/>
                  <a:pt x="3794636" y="1651554"/>
                  <a:pt x="3794636" y="1678994"/>
                </a:cubicBezTo>
                <a:cubicBezTo>
                  <a:pt x="3794636" y="1715215"/>
                  <a:pt x="3785398" y="1744759"/>
                  <a:pt x="3766922" y="1767625"/>
                </a:cubicBezTo>
                <a:cubicBezTo>
                  <a:pt x="3748446" y="1790492"/>
                  <a:pt x="3716524" y="1801926"/>
                  <a:pt x="3671156" y="1801926"/>
                </a:cubicBezTo>
                <a:lnTo>
                  <a:pt x="3586640" y="1801926"/>
                </a:lnTo>
                <a:lnTo>
                  <a:pt x="3586640" y="1965469"/>
                </a:lnTo>
                <a:lnTo>
                  <a:pt x="3543010" y="1965469"/>
                </a:lnTo>
                <a:close/>
                <a:moveTo>
                  <a:pt x="3208538" y="1563196"/>
                </a:moveTo>
                <a:lnTo>
                  <a:pt x="3253266" y="1563196"/>
                </a:lnTo>
                <a:lnTo>
                  <a:pt x="3426688" y="1879659"/>
                </a:lnTo>
                <a:lnTo>
                  <a:pt x="3426688" y="1563196"/>
                </a:lnTo>
                <a:lnTo>
                  <a:pt x="3468396" y="1563196"/>
                </a:lnTo>
                <a:lnTo>
                  <a:pt x="3468396" y="1965469"/>
                </a:lnTo>
                <a:lnTo>
                  <a:pt x="3423668" y="1965469"/>
                </a:lnTo>
                <a:lnTo>
                  <a:pt x="3250522" y="1648947"/>
                </a:lnTo>
                <a:lnTo>
                  <a:pt x="3250522" y="1965469"/>
                </a:lnTo>
                <a:lnTo>
                  <a:pt x="3208538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8" y="1563196"/>
                </a:lnTo>
                <a:lnTo>
                  <a:pt x="3042774" y="1563196"/>
                </a:lnTo>
                <a:lnTo>
                  <a:pt x="3177866" y="1965469"/>
                </a:lnTo>
                <a:lnTo>
                  <a:pt x="3127920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6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6" y="1965469"/>
                </a:lnTo>
                <a:lnTo>
                  <a:pt x="2284776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8" y="320412"/>
                </a:moveTo>
                <a:lnTo>
                  <a:pt x="3129018" y="322217"/>
                </a:lnTo>
                <a:lnTo>
                  <a:pt x="3104420" y="371950"/>
                </a:lnTo>
                <a:cubicBezTo>
                  <a:pt x="3060563" y="474591"/>
                  <a:pt x="3033709" y="612560"/>
                  <a:pt x="3033710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51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51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2" y="5615218"/>
                </a:lnTo>
                <a:lnTo>
                  <a:pt x="3033711" y="5636522"/>
                </a:lnTo>
                <a:cubicBezTo>
                  <a:pt x="3033710" y="5788239"/>
                  <a:pt x="3060563" y="5926208"/>
                  <a:pt x="3104420" y="6028847"/>
                </a:cubicBezTo>
                <a:lnTo>
                  <a:pt x="3129018" y="6078583"/>
                </a:lnTo>
                <a:lnTo>
                  <a:pt x="3200398" y="6080388"/>
                </a:lnTo>
                <a:lnTo>
                  <a:pt x="3271776" y="6078583"/>
                </a:lnTo>
                <a:lnTo>
                  <a:pt x="3296374" y="6028848"/>
                </a:lnTo>
                <a:cubicBezTo>
                  <a:pt x="3340232" y="5926207"/>
                  <a:pt x="3367084" y="5788240"/>
                  <a:pt x="3367084" y="5636523"/>
                </a:cubicBezTo>
                <a:lnTo>
                  <a:pt x="3365584" y="5615219"/>
                </a:lnTo>
                <a:lnTo>
                  <a:pt x="3448154" y="5611049"/>
                </a:lnTo>
                <a:lnTo>
                  <a:pt x="3478484" y="5606421"/>
                </a:lnTo>
                <a:lnTo>
                  <a:pt x="3533498" y="5601509"/>
                </a:lnTo>
                <a:lnTo>
                  <a:pt x="3571808" y="5594255"/>
                </a:lnTo>
                <a:lnTo>
                  <a:pt x="3571780" y="5594130"/>
                </a:lnTo>
                <a:lnTo>
                  <a:pt x="3584912" y="5592675"/>
                </a:lnTo>
                <a:lnTo>
                  <a:pt x="3625234" y="5584024"/>
                </a:lnTo>
                <a:lnTo>
                  <a:pt x="3666244" y="5577765"/>
                </a:lnTo>
                <a:lnTo>
                  <a:pt x="3669908" y="5596659"/>
                </a:lnTo>
                <a:cubicBezTo>
                  <a:pt x="3709174" y="5743205"/>
                  <a:pt x="3770822" y="5869522"/>
                  <a:pt x="3839750" y="5957315"/>
                </a:cubicBezTo>
                <a:lnTo>
                  <a:pt x="3876382" y="5998989"/>
                </a:lnTo>
                <a:lnTo>
                  <a:pt x="3945796" y="5982258"/>
                </a:lnTo>
                <a:lnTo>
                  <a:pt x="4014274" y="5962039"/>
                </a:lnTo>
                <a:lnTo>
                  <a:pt x="4025162" y="5907633"/>
                </a:lnTo>
                <a:cubicBezTo>
                  <a:pt x="4040962" y="5797140"/>
                  <a:pt x="4031188" y="5656922"/>
                  <a:pt x="3991922" y="5510374"/>
                </a:cubicBezTo>
                <a:lnTo>
                  <a:pt x="3985270" y="5491086"/>
                </a:lnTo>
                <a:lnTo>
                  <a:pt x="4017550" y="5479272"/>
                </a:lnTo>
                <a:lnTo>
                  <a:pt x="4051376" y="5468352"/>
                </a:lnTo>
                <a:lnTo>
                  <a:pt x="4051376" y="5468351"/>
                </a:lnTo>
                <a:lnTo>
                  <a:pt x="4037296" y="5472896"/>
                </a:lnTo>
                <a:lnTo>
                  <a:pt x="4062508" y="5462818"/>
                </a:lnTo>
                <a:lnTo>
                  <a:pt x="4143604" y="5433136"/>
                </a:lnTo>
                <a:lnTo>
                  <a:pt x="4176980" y="5417057"/>
                </a:lnTo>
                <a:lnTo>
                  <a:pt x="4192506" y="5410852"/>
                </a:lnTo>
                <a:lnTo>
                  <a:pt x="4190976" y="5411634"/>
                </a:lnTo>
                <a:lnTo>
                  <a:pt x="4178668" y="5416439"/>
                </a:lnTo>
                <a:lnTo>
                  <a:pt x="4178670" y="5416442"/>
                </a:lnTo>
                <a:lnTo>
                  <a:pt x="4190976" y="5411639"/>
                </a:lnTo>
                <a:lnTo>
                  <a:pt x="4234804" y="5389202"/>
                </a:lnTo>
                <a:lnTo>
                  <a:pt x="4264944" y="5374684"/>
                </a:lnTo>
                <a:lnTo>
                  <a:pt x="4274106" y="5393488"/>
                </a:lnTo>
                <a:cubicBezTo>
                  <a:pt x="4349964" y="5524879"/>
                  <a:pt x="4442202" y="5630938"/>
                  <a:pt x="4531504" y="5697898"/>
                </a:cubicBezTo>
                <a:lnTo>
                  <a:pt x="4577674" y="5728671"/>
                </a:lnTo>
                <a:lnTo>
                  <a:pt x="4640392" y="5694544"/>
                </a:lnTo>
                <a:lnTo>
                  <a:pt x="4701306" y="5657292"/>
                </a:lnTo>
                <a:lnTo>
                  <a:pt x="4697742" y="5601921"/>
                </a:lnTo>
                <a:cubicBezTo>
                  <a:pt x="4684404" y="5491102"/>
                  <a:pt x="4638672" y="5358192"/>
                  <a:pt x="4562816" y="5226803"/>
                </a:cubicBezTo>
                <a:lnTo>
                  <a:pt x="4552426" y="5211415"/>
                </a:lnTo>
                <a:lnTo>
                  <a:pt x="4555212" y="5209722"/>
                </a:lnTo>
                <a:lnTo>
                  <a:pt x="4593550" y="5181053"/>
                </a:lnTo>
                <a:lnTo>
                  <a:pt x="4618016" y="5165232"/>
                </a:lnTo>
                <a:lnTo>
                  <a:pt x="4618394" y="5164987"/>
                </a:lnTo>
                <a:lnTo>
                  <a:pt x="4620098" y="5163886"/>
                </a:lnTo>
                <a:lnTo>
                  <a:pt x="4630414" y="5155629"/>
                </a:lnTo>
                <a:lnTo>
                  <a:pt x="4620098" y="5163885"/>
                </a:lnTo>
                <a:lnTo>
                  <a:pt x="4618394" y="5164987"/>
                </a:lnTo>
                <a:lnTo>
                  <a:pt x="4618018" y="5165230"/>
                </a:lnTo>
                <a:lnTo>
                  <a:pt x="4680698" y="5115885"/>
                </a:lnTo>
                <a:lnTo>
                  <a:pt x="4741754" y="5070228"/>
                </a:lnTo>
                <a:lnTo>
                  <a:pt x="4791428" y="5025082"/>
                </a:lnTo>
                <a:lnTo>
                  <a:pt x="4805136" y="5040865"/>
                </a:lnTo>
                <a:cubicBezTo>
                  <a:pt x="4912414" y="5148144"/>
                  <a:pt x="5028962" y="5226715"/>
                  <a:pt x="5132548" y="5268282"/>
                </a:cubicBezTo>
                <a:lnTo>
                  <a:pt x="5185112" y="5286057"/>
                </a:lnTo>
                <a:lnTo>
                  <a:pt x="5236862" y="5236858"/>
                </a:lnTo>
                <a:lnTo>
                  <a:pt x="5286056" y="5185110"/>
                </a:lnTo>
                <a:lnTo>
                  <a:pt x="5268282" y="5132550"/>
                </a:lnTo>
                <a:cubicBezTo>
                  <a:pt x="5226718" y="5028960"/>
                  <a:pt x="5148146" y="4912414"/>
                  <a:pt x="5040866" y="4805134"/>
                </a:cubicBezTo>
                <a:lnTo>
                  <a:pt x="5025082" y="4791427"/>
                </a:lnTo>
                <a:lnTo>
                  <a:pt x="5070228" y="4741755"/>
                </a:lnTo>
                <a:lnTo>
                  <a:pt x="5076750" y="4733033"/>
                </a:lnTo>
                <a:lnTo>
                  <a:pt x="5076756" y="4733027"/>
                </a:lnTo>
                <a:lnTo>
                  <a:pt x="5076754" y="4733029"/>
                </a:lnTo>
                <a:lnTo>
                  <a:pt x="5077666" y="4732020"/>
                </a:lnTo>
                <a:lnTo>
                  <a:pt x="5079912" y="4729535"/>
                </a:lnTo>
                <a:lnTo>
                  <a:pt x="5087740" y="4718891"/>
                </a:lnTo>
                <a:lnTo>
                  <a:pt x="5088260" y="4719370"/>
                </a:lnTo>
                <a:lnTo>
                  <a:pt x="5088946" y="4720003"/>
                </a:lnTo>
                <a:lnTo>
                  <a:pt x="5088946" y="4720002"/>
                </a:lnTo>
                <a:lnTo>
                  <a:pt x="5088260" y="4719370"/>
                </a:lnTo>
                <a:lnTo>
                  <a:pt x="5087740" y="4718890"/>
                </a:lnTo>
                <a:lnTo>
                  <a:pt x="5087740" y="4718891"/>
                </a:lnTo>
                <a:lnTo>
                  <a:pt x="5087738" y="4718889"/>
                </a:lnTo>
                <a:lnTo>
                  <a:pt x="5079912" y="4729534"/>
                </a:lnTo>
                <a:lnTo>
                  <a:pt x="5077666" y="4732020"/>
                </a:lnTo>
                <a:lnTo>
                  <a:pt x="5076756" y="4733027"/>
                </a:lnTo>
                <a:lnTo>
                  <a:pt x="5084866" y="4722179"/>
                </a:lnTo>
                <a:lnTo>
                  <a:pt x="5112846" y="4689674"/>
                </a:lnTo>
                <a:lnTo>
                  <a:pt x="5170328" y="4607892"/>
                </a:lnTo>
                <a:lnTo>
                  <a:pt x="5181058" y="4593545"/>
                </a:lnTo>
                <a:lnTo>
                  <a:pt x="5163884" y="4620101"/>
                </a:lnTo>
                <a:lnTo>
                  <a:pt x="5155628" y="4630416"/>
                </a:lnTo>
                <a:lnTo>
                  <a:pt x="5155628" y="4630417"/>
                </a:lnTo>
                <a:lnTo>
                  <a:pt x="5163884" y="4620101"/>
                </a:lnTo>
                <a:lnTo>
                  <a:pt x="5181064" y="4593537"/>
                </a:lnTo>
                <a:lnTo>
                  <a:pt x="5209722" y="4555211"/>
                </a:lnTo>
                <a:lnTo>
                  <a:pt x="5211414" y="4552427"/>
                </a:lnTo>
                <a:lnTo>
                  <a:pt x="5226802" y="4562819"/>
                </a:lnTo>
                <a:cubicBezTo>
                  <a:pt x="5358192" y="4638677"/>
                  <a:pt x="5491104" y="4684405"/>
                  <a:pt x="5601922" y="4697745"/>
                </a:cubicBezTo>
                <a:lnTo>
                  <a:pt x="5657292" y="4701310"/>
                </a:lnTo>
                <a:lnTo>
                  <a:pt x="5694544" y="4640395"/>
                </a:lnTo>
                <a:lnTo>
                  <a:pt x="5728670" y="4577678"/>
                </a:lnTo>
                <a:lnTo>
                  <a:pt x="5697898" y="4531507"/>
                </a:lnTo>
                <a:cubicBezTo>
                  <a:pt x="5630938" y="4442206"/>
                  <a:pt x="5524880" y="4349967"/>
                  <a:pt x="5393490" y="4274108"/>
                </a:cubicBezTo>
                <a:lnTo>
                  <a:pt x="5374682" y="4264946"/>
                </a:lnTo>
                <a:lnTo>
                  <a:pt x="5389186" y="4234839"/>
                </a:lnTo>
                <a:lnTo>
                  <a:pt x="5410438" y="4193324"/>
                </a:lnTo>
                <a:lnTo>
                  <a:pt x="5410468" y="4193263"/>
                </a:lnTo>
                <a:lnTo>
                  <a:pt x="5393242" y="4226911"/>
                </a:lnTo>
                <a:lnTo>
                  <a:pt x="5395658" y="4221404"/>
                </a:lnTo>
                <a:lnTo>
                  <a:pt x="5433136" y="4143603"/>
                </a:lnTo>
                <a:lnTo>
                  <a:pt x="5450116" y="4097213"/>
                </a:lnTo>
                <a:lnTo>
                  <a:pt x="5459522" y="4075762"/>
                </a:lnTo>
                <a:lnTo>
                  <a:pt x="5459122" y="4075638"/>
                </a:lnTo>
                <a:lnTo>
                  <a:pt x="5464428" y="4063537"/>
                </a:lnTo>
                <a:lnTo>
                  <a:pt x="5479284" y="4017518"/>
                </a:lnTo>
                <a:lnTo>
                  <a:pt x="5491086" y="3985268"/>
                </a:lnTo>
                <a:lnTo>
                  <a:pt x="5510376" y="3991922"/>
                </a:lnTo>
                <a:cubicBezTo>
                  <a:pt x="5656922" y="4031189"/>
                  <a:pt x="5797140" y="4040959"/>
                  <a:pt x="5907634" y="4025162"/>
                </a:cubicBezTo>
                <a:lnTo>
                  <a:pt x="5962040" y="4014274"/>
                </a:lnTo>
                <a:lnTo>
                  <a:pt x="5982258" y="3945794"/>
                </a:lnTo>
                <a:lnTo>
                  <a:pt x="5998988" y="3876381"/>
                </a:lnTo>
                <a:lnTo>
                  <a:pt x="5957316" y="3839749"/>
                </a:lnTo>
                <a:cubicBezTo>
                  <a:pt x="5869524" y="3770820"/>
                  <a:pt x="5743206" y="3709174"/>
                  <a:pt x="5596660" y="3669907"/>
                </a:cubicBezTo>
                <a:lnTo>
                  <a:pt x="5577766" y="3666244"/>
                </a:lnTo>
                <a:lnTo>
                  <a:pt x="5584022" y="3625242"/>
                </a:lnTo>
                <a:lnTo>
                  <a:pt x="5592674" y="3584913"/>
                </a:lnTo>
                <a:lnTo>
                  <a:pt x="5594130" y="3571780"/>
                </a:lnTo>
                <a:lnTo>
                  <a:pt x="5595022" y="3571981"/>
                </a:lnTo>
                <a:lnTo>
                  <a:pt x="5595020" y="3571980"/>
                </a:lnTo>
                <a:lnTo>
                  <a:pt x="5594434" y="3571848"/>
                </a:lnTo>
                <a:lnTo>
                  <a:pt x="5600432" y="3517727"/>
                </a:lnTo>
                <a:lnTo>
                  <a:pt x="5611050" y="3448154"/>
                </a:lnTo>
                <a:lnTo>
                  <a:pt x="5615218" y="3365584"/>
                </a:lnTo>
                <a:lnTo>
                  <a:pt x="5636524" y="3367084"/>
                </a:lnTo>
                <a:cubicBezTo>
                  <a:pt x="5788240" y="3367084"/>
                  <a:pt x="5926208" y="3340231"/>
                  <a:pt x="6028848" y="3296374"/>
                </a:cubicBezTo>
                <a:lnTo>
                  <a:pt x="6078584" y="3271776"/>
                </a:lnTo>
                <a:lnTo>
                  <a:pt x="6080390" y="3200396"/>
                </a:lnTo>
                <a:lnTo>
                  <a:pt x="6078584" y="3129020"/>
                </a:lnTo>
                <a:lnTo>
                  <a:pt x="6028848" y="3104421"/>
                </a:lnTo>
                <a:cubicBezTo>
                  <a:pt x="5926210" y="3060564"/>
                  <a:pt x="5788240" y="3033712"/>
                  <a:pt x="5636524" y="3033712"/>
                </a:cubicBezTo>
                <a:lnTo>
                  <a:pt x="5615218" y="3035211"/>
                </a:lnTo>
                <a:lnTo>
                  <a:pt x="5611050" y="2952646"/>
                </a:lnTo>
                <a:lnTo>
                  <a:pt x="5605348" y="2915284"/>
                </a:lnTo>
                <a:lnTo>
                  <a:pt x="5601084" y="2867547"/>
                </a:lnTo>
                <a:lnTo>
                  <a:pt x="5585502" y="2785252"/>
                </a:lnTo>
                <a:lnTo>
                  <a:pt x="5584026" y="2775578"/>
                </a:lnTo>
                <a:lnTo>
                  <a:pt x="5592674" y="2815887"/>
                </a:lnTo>
                <a:lnTo>
                  <a:pt x="5592674" y="2815885"/>
                </a:lnTo>
                <a:lnTo>
                  <a:pt x="5584026" y="2775575"/>
                </a:lnTo>
                <a:lnTo>
                  <a:pt x="5577766" y="2734553"/>
                </a:lnTo>
                <a:lnTo>
                  <a:pt x="5596658" y="2730890"/>
                </a:lnTo>
                <a:cubicBezTo>
                  <a:pt x="5743204" y="2691623"/>
                  <a:pt x="5869522" y="2629977"/>
                  <a:pt x="5957314" y="2561050"/>
                </a:cubicBezTo>
                <a:lnTo>
                  <a:pt x="5998988" y="2524417"/>
                </a:lnTo>
                <a:lnTo>
                  <a:pt x="5982256" y="2455001"/>
                </a:lnTo>
                <a:lnTo>
                  <a:pt x="5962040" y="2386522"/>
                </a:lnTo>
                <a:lnTo>
                  <a:pt x="5907632" y="2375634"/>
                </a:lnTo>
                <a:cubicBezTo>
                  <a:pt x="5797140" y="2359837"/>
                  <a:pt x="5656920" y="2369608"/>
                  <a:pt x="5510376" y="2408875"/>
                </a:cubicBezTo>
                <a:lnTo>
                  <a:pt x="5491086" y="2415527"/>
                </a:lnTo>
                <a:lnTo>
                  <a:pt x="5479282" y="2383279"/>
                </a:lnTo>
                <a:lnTo>
                  <a:pt x="5475102" y="2370329"/>
                </a:lnTo>
                <a:lnTo>
                  <a:pt x="5468478" y="2353758"/>
                </a:lnTo>
                <a:lnTo>
                  <a:pt x="5433136" y="2257197"/>
                </a:lnTo>
                <a:lnTo>
                  <a:pt x="5413990" y="2217451"/>
                </a:lnTo>
                <a:lnTo>
                  <a:pt x="5408456" y="2203606"/>
                </a:lnTo>
                <a:lnTo>
                  <a:pt x="5389220" y="2166033"/>
                </a:lnTo>
                <a:lnTo>
                  <a:pt x="5374682" y="2135854"/>
                </a:lnTo>
                <a:lnTo>
                  <a:pt x="5393488" y="2126692"/>
                </a:lnTo>
                <a:cubicBezTo>
                  <a:pt x="5524878" y="2050835"/>
                  <a:pt x="5630936" y="1958594"/>
                  <a:pt x="5697896" y="1869292"/>
                </a:cubicBezTo>
                <a:lnTo>
                  <a:pt x="5728670" y="1823122"/>
                </a:lnTo>
                <a:lnTo>
                  <a:pt x="5694542" y="1760403"/>
                </a:lnTo>
                <a:lnTo>
                  <a:pt x="5657290" y="1699489"/>
                </a:lnTo>
                <a:lnTo>
                  <a:pt x="5601920" y="1703055"/>
                </a:lnTo>
                <a:cubicBezTo>
                  <a:pt x="5491102" y="1716392"/>
                  <a:pt x="5358190" y="1762123"/>
                  <a:pt x="5226800" y="1837981"/>
                </a:cubicBezTo>
                <a:lnTo>
                  <a:pt x="5211412" y="1848371"/>
                </a:lnTo>
                <a:lnTo>
                  <a:pt x="5209722" y="1845589"/>
                </a:lnTo>
                <a:lnTo>
                  <a:pt x="5181064" y="1807263"/>
                </a:lnTo>
                <a:lnTo>
                  <a:pt x="5168092" y="1787205"/>
                </a:lnTo>
                <a:lnTo>
                  <a:pt x="5127656" y="1735845"/>
                </a:lnTo>
                <a:lnTo>
                  <a:pt x="5070228" y="1659046"/>
                </a:lnTo>
                <a:lnTo>
                  <a:pt x="5025082" y="1609372"/>
                </a:lnTo>
                <a:lnTo>
                  <a:pt x="5040866" y="1595667"/>
                </a:lnTo>
                <a:cubicBezTo>
                  <a:pt x="5148144" y="1488388"/>
                  <a:pt x="5226716" y="1371840"/>
                  <a:pt x="5268280" y="1268253"/>
                </a:cubicBezTo>
                <a:lnTo>
                  <a:pt x="5286056" y="1215690"/>
                </a:lnTo>
                <a:lnTo>
                  <a:pt x="5236858" y="1163941"/>
                </a:lnTo>
                <a:lnTo>
                  <a:pt x="5185112" y="1114746"/>
                </a:lnTo>
                <a:lnTo>
                  <a:pt x="5132550" y="1132520"/>
                </a:lnTo>
                <a:cubicBezTo>
                  <a:pt x="5028960" y="1174084"/>
                  <a:pt x="4912414" y="1252657"/>
                  <a:pt x="4805134" y="1359937"/>
                </a:cubicBezTo>
                <a:lnTo>
                  <a:pt x="4791428" y="1375719"/>
                </a:lnTo>
                <a:lnTo>
                  <a:pt x="4741754" y="1330572"/>
                </a:lnTo>
                <a:lnTo>
                  <a:pt x="4716718" y="1311852"/>
                </a:lnTo>
                <a:lnTo>
                  <a:pt x="4689246" y="1288203"/>
                </a:lnTo>
                <a:lnTo>
                  <a:pt x="4620094" y="1239597"/>
                </a:lnTo>
                <a:lnTo>
                  <a:pt x="4555212" y="1191078"/>
                </a:lnTo>
                <a:lnTo>
                  <a:pt x="4552426" y="1189386"/>
                </a:lnTo>
                <a:lnTo>
                  <a:pt x="4562816" y="1173999"/>
                </a:lnTo>
                <a:cubicBezTo>
                  <a:pt x="4638674" y="1042610"/>
                  <a:pt x="4684404" y="909700"/>
                  <a:pt x="4697742" y="798881"/>
                </a:cubicBezTo>
                <a:lnTo>
                  <a:pt x="4701308" y="743509"/>
                </a:lnTo>
                <a:lnTo>
                  <a:pt x="4640392" y="706257"/>
                </a:lnTo>
                <a:lnTo>
                  <a:pt x="4577676" y="672131"/>
                </a:lnTo>
                <a:lnTo>
                  <a:pt x="4531504" y="702904"/>
                </a:lnTo>
                <a:cubicBezTo>
                  <a:pt x="4442202" y="769864"/>
                  <a:pt x="4349964" y="875922"/>
                  <a:pt x="4274104" y="1007313"/>
                </a:cubicBezTo>
                <a:lnTo>
                  <a:pt x="4264946" y="1026118"/>
                </a:lnTo>
                <a:lnTo>
                  <a:pt x="4234730" y="1011563"/>
                </a:lnTo>
                <a:lnTo>
                  <a:pt x="4232818" y="1010583"/>
                </a:lnTo>
                <a:lnTo>
                  <a:pt x="4231480" y="1009997"/>
                </a:lnTo>
                <a:lnTo>
                  <a:pt x="4143604" y="967664"/>
                </a:lnTo>
                <a:lnTo>
                  <a:pt x="4091228" y="948495"/>
                </a:lnTo>
                <a:lnTo>
                  <a:pt x="4075644" y="941661"/>
                </a:lnTo>
                <a:lnTo>
                  <a:pt x="4075638" y="941681"/>
                </a:lnTo>
                <a:lnTo>
                  <a:pt x="4063538" y="936376"/>
                </a:lnTo>
                <a:lnTo>
                  <a:pt x="4017594" y="921545"/>
                </a:lnTo>
                <a:lnTo>
                  <a:pt x="3985270" y="909714"/>
                </a:lnTo>
                <a:lnTo>
                  <a:pt x="3991922" y="890428"/>
                </a:lnTo>
                <a:cubicBezTo>
                  <a:pt x="4031190" y="743880"/>
                  <a:pt x="4040960" y="603661"/>
                  <a:pt x="4025162" y="493169"/>
                </a:cubicBezTo>
                <a:lnTo>
                  <a:pt x="4014276" y="438762"/>
                </a:lnTo>
                <a:lnTo>
                  <a:pt x="3945794" y="418544"/>
                </a:lnTo>
                <a:lnTo>
                  <a:pt x="3876382" y="401812"/>
                </a:lnTo>
                <a:lnTo>
                  <a:pt x="3839748" y="443487"/>
                </a:lnTo>
                <a:cubicBezTo>
                  <a:pt x="3770820" y="531278"/>
                  <a:pt x="3709174" y="657597"/>
                  <a:pt x="3669908" y="804142"/>
                </a:cubicBezTo>
                <a:lnTo>
                  <a:pt x="3666244" y="823035"/>
                </a:lnTo>
                <a:lnTo>
                  <a:pt x="3625206" y="816772"/>
                </a:lnTo>
                <a:lnTo>
                  <a:pt x="3584914" y="808128"/>
                </a:lnTo>
                <a:lnTo>
                  <a:pt x="3571780" y="806671"/>
                </a:lnTo>
                <a:lnTo>
                  <a:pt x="3572002" y="805688"/>
                </a:lnTo>
                <a:lnTo>
                  <a:pt x="3572002" y="805687"/>
                </a:lnTo>
                <a:lnTo>
                  <a:pt x="3571784" y="806651"/>
                </a:lnTo>
                <a:lnTo>
                  <a:pt x="3524734" y="801438"/>
                </a:lnTo>
                <a:lnTo>
                  <a:pt x="3448154" y="789751"/>
                </a:lnTo>
                <a:lnTo>
                  <a:pt x="3365584" y="785581"/>
                </a:lnTo>
                <a:lnTo>
                  <a:pt x="3367084" y="764276"/>
                </a:lnTo>
                <a:cubicBezTo>
                  <a:pt x="3367084" y="612560"/>
                  <a:pt x="3340232" y="474591"/>
                  <a:pt x="3296374" y="371951"/>
                </a:cubicBezTo>
                <a:lnTo>
                  <a:pt x="3271776" y="322217"/>
                </a:lnTo>
                <a:close/>
                <a:moveTo>
                  <a:pt x="3200398" y="228971"/>
                </a:moveTo>
                <a:lnTo>
                  <a:pt x="3296614" y="231404"/>
                </a:lnTo>
                <a:lnTo>
                  <a:pt x="3296616" y="231404"/>
                </a:lnTo>
                <a:lnTo>
                  <a:pt x="3297744" y="231433"/>
                </a:lnTo>
                <a:lnTo>
                  <a:pt x="3299556" y="233404"/>
                </a:lnTo>
                <a:lnTo>
                  <a:pt x="3302356" y="235310"/>
                </a:lnTo>
                <a:lnTo>
                  <a:pt x="3313634" y="248727"/>
                </a:lnTo>
                <a:lnTo>
                  <a:pt x="3336220" y="273308"/>
                </a:lnTo>
                <a:lnTo>
                  <a:pt x="3340356" y="280516"/>
                </a:lnTo>
                <a:lnTo>
                  <a:pt x="3346850" y="288241"/>
                </a:lnTo>
                <a:lnTo>
                  <a:pt x="3367508" y="325595"/>
                </a:lnTo>
                <a:lnTo>
                  <a:pt x="3366164" y="325492"/>
                </a:lnTo>
                <a:lnTo>
                  <a:pt x="3387824" y="363240"/>
                </a:lnTo>
                <a:cubicBezTo>
                  <a:pt x="3422400" y="440849"/>
                  <a:pt x="3447024" y="539850"/>
                  <a:pt x="3457174" y="650333"/>
                </a:cubicBezTo>
                <a:lnTo>
                  <a:pt x="3459528" y="702320"/>
                </a:lnTo>
                <a:lnTo>
                  <a:pt x="3597524" y="717608"/>
                </a:lnTo>
                <a:lnTo>
                  <a:pt x="3596686" y="720250"/>
                </a:lnTo>
                <a:lnTo>
                  <a:pt x="3596686" y="720251"/>
                </a:lnTo>
                <a:lnTo>
                  <a:pt x="3597524" y="717608"/>
                </a:lnTo>
                <a:lnTo>
                  <a:pt x="3597524" y="717608"/>
                </a:lnTo>
                <a:lnTo>
                  <a:pt x="3612376" y="670765"/>
                </a:lnTo>
                <a:cubicBezTo>
                  <a:pt x="3650778" y="566673"/>
                  <a:pt x="3700186" y="477419"/>
                  <a:pt x="3753670" y="411403"/>
                </a:cubicBezTo>
                <a:lnTo>
                  <a:pt x="3784360" y="380548"/>
                </a:lnTo>
                <a:lnTo>
                  <a:pt x="3783036" y="380299"/>
                </a:lnTo>
                <a:lnTo>
                  <a:pt x="3812658" y="349565"/>
                </a:lnTo>
                <a:lnTo>
                  <a:pt x="3820930" y="343784"/>
                </a:lnTo>
                <a:lnTo>
                  <a:pt x="3826790" y="337892"/>
                </a:lnTo>
                <a:lnTo>
                  <a:pt x="3854970" y="319994"/>
                </a:lnTo>
                <a:lnTo>
                  <a:pt x="3869336" y="309954"/>
                </a:lnTo>
                <a:lnTo>
                  <a:pt x="3872534" y="308839"/>
                </a:lnTo>
                <a:lnTo>
                  <a:pt x="3874794" y="307402"/>
                </a:lnTo>
                <a:lnTo>
                  <a:pt x="3875892" y="307668"/>
                </a:lnTo>
                <a:lnTo>
                  <a:pt x="3875892" y="307666"/>
                </a:lnTo>
                <a:lnTo>
                  <a:pt x="3969460" y="330220"/>
                </a:lnTo>
                <a:lnTo>
                  <a:pt x="3969462" y="330220"/>
                </a:lnTo>
                <a:lnTo>
                  <a:pt x="3974988" y="331852"/>
                </a:lnTo>
                <a:lnTo>
                  <a:pt x="4061768" y="357471"/>
                </a:lnTo>
                <a:lnTo>
                  <a:pt x="4062854" y="357793"/>
                </a:lnTo>
                <a:lnTo>
                  <a:pt x="4064094" y="360170"/>
                </a:lnTo>
                <a:lnTo>
                  <a:pt x="4066304" y="362731"/>
                </a:lnTo>
                <a:lnTo>
                  <a:pt x="4073714" y="378584"/>
                </a:lnTo>
                <a:lnTo>
                  <a:pt x="4089182" y="408199"/>
                </a:lnTo>
                <a:lnTo>
                  <a:pt x="4091316" y="416243"/>
                </a:lnTo>
                <a:lnTo>
                  <a:pt x="4095582" y="425373"/>
                </a:lnTo>
                <a:lnTo>
                  <a:pt x="4105868" y="466802"/>
                </a:lnTo>
                <a:lnTo>
                  <a:pt x="4104598" y="466358"/>
                </a:lnTo>
                <a:lnTo>
                  <a:pt x="4115750" y="508423"/>
                </a:lnTo>
                <a:cubicBezTo>
                  <a:pt x="4129062" y="592336"/>
                  <a:pt x="4127224" y="694336"/>
                  <a:pt x="4108434" y="803682"/>
                </a:cubicBezTo>
                <a:lnTo>
                  <a:pt x="4097534" y="853225"/>
                </a:lnTo>
                <a:lnTo>
                  <a:pt x="4097496" y="853399"/>
                </a:lnTo>
                <a:lnTo>
                  <a:pt x="4097496" y="853399"/>
                </a:lnTo>
                <a:lnTo>
                  <a:pt x="4097534" y="853225"/>
                </a:lnTo>
                <a:lnTo>
                  <a:pt x="4097876" y="851677"/>
                </a:lnTo>
                <a:lnTo>
                  <a:pt x="4225026" y="907433"/>
                </a:lnTo>
                <a:lnTo>
                  <a:pt x="4253056" y="863589"/>
                </a:lnTo>
                <a:cubicBezTo>
                  <a:pt x="4317090" y="772983"/>
                  <a:pt x="4387914" y="699558"/>
                  <a:pt x="4456662" y="649635"/>
                </a:cubicBezTo>
                <a:lnTo>
                  <a:pt x="4494294" y="627775"/>
                </a:lnTo>
                <a:lnTo>
                  <a:pt x="4493080" y="627192"/>
                </a:lnTo>
                <a:lnTo>
                  <a:pt x="4529648" y="605169"/>
                </a:lnTo>
                <a:lnTo>
                  <a:pt x="4539132" y="601727"/>
                </a:lnTo>
                <a:lnTo>
                  <a:pt x="4546318" y="597552"/>
                </a:lnTo>
                <a:lnTo>
                  <a:pt x="4578170" y="587557"/>
                </a:lnTo>
                <a:lnTo>
                  <a:pt x="4594644" y="581578"/>
                </a:lnTo>
                <a:lnTo>
                  <a:pt x="4598022" y="581329"/>
                </a:lnTo>
                <a:lnTo>
                  <a:pt x="4600578" y="580527"/>
                </a:lnTo>
                <a:lnTo>
                  <a:pt x="4601568" y="581066"/>
                </a:lnTo>
                <a:lnTo>
                  <a:pt x="4601570" y="581066"/>
                </a:lnTo>
                <a:lnTo>
                  <a:pt x="4686112" y="627068"/>
                </a:lnTo>
                <a:lnTo>
                  <a:pt x="4686114" y="627067"/>
                </a:lnTo>
                <a:lnTo>
                  <a:pt x="4691030" y="630074"/>
                </a:lnTo>
                <a:lnTo>
                  <a:pt x="4768222" y="677282"/>
                </a:lnTo>
                <a:lnTo>
                  <a:pt x="4769186" y="677873"/>
                </a:lnTo>
                <a:lnTo>
                  <a:pt x="4769770" y="680491"/>
                </a:lnTo>
                <a:lnTo>
                  <a:pt x="4771242" y="683537"/>
                </a:lnTo>
                <a:lnTo>
                  <a:pt x="4774296" y="700768"/>
                </a:lnTo>
                <a:lnTo>
                  <a:pt x="4781572" y="733377"/>
                </a:lnTo>
                <a:lnTo>
                  <a:pt x="4781550" y="741699"/>
                </a:lnTo>
                <a:lnTo>
                  <a:pt x="4783308" y="751623"/>
                </a:lnTo>
                <a:lnTo>
                  <a:pt x="4782520" y="794301"/>
                </a:lnTo>
                <a:lnTo>
                  <a:pt x="4781410" y="793541"/>
                </a:lnTo>
                <a:lnTo>
                  <a:pt x="4781294" y="837061"/>
                </a:lnTo>
                <a:cubicBezTo>
                  <a:pt x="4772434" y="921561"/>
                  <a:pt x="4744260" y="1019611"/>
                  <a:pt x="4697810" y="1120368"/>
                </a:cubicBezTo>
                <a:lnTo>
                  <a:pt x="4674176" y="1165946"/>
                </a:lnTo>
                <a:lnTo>
                  <a:pt x="4745432" y="1216032"/>
                </a:lnTo>
                <a:lnTo>
                  <a:pt x="4784642" y="1249784"/>
                </a:lnTo>
                <a:lnTo>
                  <a:pt x="4822002" y="1215662"/>
                </a:lnTo>
                <a:cubicBezTo>
                  <a:pt x="4907302" y="1144717"/>
                  <a:pt x="4994718" y="1092124"/>
                  <a:pt x="5074044" y="1061696"/>
                </a:cubicBezTo>
                <a:lnTo>
                  <a:pt x="5116050" y="1050319"/>
                </a:lnTo>
                <a:lnTo>
                  <a:pt x="5115028" y="1049442"/>
                </a:lnTo>
                <a:lnTo>
                  <a:pt x="5156050" y="1037636"/>
                </a:lnTo>
                <a:lnTo>
                  <a:pt x="5166104" y="1036764"/>
                </a:lnTo>
                <a:lnTo>
                  <a:pt x="5174124" y="1034593"/>
                </a:lnTo>
                <a:lnTo>
                  <a:pt x="5207478" y="1033182"/>
                </a:lnTo>
                <a:lnTo>
                  <a:pt x="5224940" y="1031671"/>
                </a:lnTo>
                <a:lnTo>
                  <a:pt x="5228266" y="1032303"/>
                </a:lnTo>
                <a:lnTo>
                  <a:pt x="5230942" y="1032189"/>
                </a:lnTo>
                <a:lnTo>
                  <a:pt x="5231760" y="1032968"/>
                </a:lnTo>
                <a:lnTo>
                  <a:pt x="5231760" y="1032968"/>
                </a:lnTo>
                <a:lnTo>
                  <a:pt x="5301518" y="1099283"/>
                </a:lnTo>
                <a:lnTo>
                  <a:pt x="5301518" y="1099284"/>
                </a:lnTo>
                <a:lnTo>
                  <a:pt x="5305488" y="1103461"/>
                </a:lnTo>
                <a:lnTo>
                  <a:pt x="5367832" y="1169039"/>
                </a:lnTo>
                <a:lnTo>
                  <a:pt x="5368610" y="1169859"/>
                </a:lnTo>
                <a:lnTo>
                  <a:pt x="5368496" y="1172537"/>
                </a:lnTo>
                <a:lnTo>
                  <a:pt x="5369130" y="1175861"/>
                </a:lnTo>
                <a:lnTo>
                  <a:pt x="5367620" y="1193294"/>
                </a:lnTo>
                <a:lnTo>
                  <a:pt x="5366208" y="1226676"/>
                </a:lnTo>
                <a:lnTo>
                  <a:pt x="5364034" y="1234708"/>
                </a:lnTo>
                <a:lnTo>
                  <a:pt x="5363164" y="1244749"/>
                </a:lnTo>
                <a:lnTo>
                  <a:pt x="5351358" y="1285770"/>
                </a:lnTo>
                <a:lnTo>
                  <a:pt x="5350482" y="1284749"/>
                </a:lnTo>
                <a:lnTo>
                  <a:pt x="5339106" y="1326757"/>
                </a:lnTo>
                <a:cubicBezTo>
                  <a:pt x="5308678" y="1406083"/>
                  <a:pt x="5256086" y="1493499"/>
                  <a:pt x="5185140" y="1578800"/>
                </a:cubicBezTo>
                <a:lnTo>
                  <a:pt x="5150300" y="1616944"/>
                </a:lnTo>
                <a:lnTo>
                  <a:pt x="5150300" y="1616944"/>
                </a:lnTo>
                <a:lnTo>
                  <a:pt x="5149452" y="1617874"/>
                </a:lnTo>
                <a:lnTo>
                  <a:pt x="5147870" y="1619605"/>
                </a:lnTo>
                <a:lnTo>
                  <a:pt x="5147870" y="1619606"/>
                </a:lnTo>
                <a:lnTo>
                  <a:pt x="5149452" y="1617874"/>
                </a:lnTo>
                <a:lnTo>
                  <a:pt x="5150300" y="1616944"/>
                </a:lnTo>
                <a:lnTo>
                  <a:pt x="5236126" y="1725962"/>
                </a:lnTo>
                <a:lnTo>
                  <a:pt x="5280434" y="1702988"/>
                </a:lnTo>
                <a:cubicBezTo>
                  <a:pt x="5381190" y="1656541"/>
                  <a:pt x="5479240" y="1628367"/>
                  <a:pt x="5563738" y="1619506"/>
                </a:cubicBezTo>
                <a:lnTo>
                  <a:pt x="5607258" y="1619389"/>
                </a:lnTo>
                <a:lnTo>
                  <a:pt x="5606498" y="1618277"/>
                </a:lnTo>
                <a:lnTo>
                  <a:pt x="5649178" y="1617491"/>
                </a:lnTo>
                <a:lnTo>
                  <a:pt x="5659112" y="1619251"/>
                </a:lnTo>
                <a:lnTo>
                  <a:pt x="5667424" y="1619229"/>
                </a:lnTo>
                <a:lnTo>
                  <a:pt x="5700004" y="1626499"/>
                </a:lnTo>
                <a:lnTo>
                  <a:pt x="5717262" y="1629559"/>
                </a:lnTo>
                <a:lnTo>
                  <a:pt x="5720312" y="1631030"/>
                </a:lnTo>
                <a:lnTo>
                  <a:pt x="5722926" y="1631614"/>
                </a:lnTo>
                <a:lnTo>
                  <a:pt x="5723514" y="1632577"/>
                </a:lnTo>
                <a:lnTo>
                  <a:pt x="5723516" y="1632578"/>
                </a:lnTo>
                <a:lnTo>
                  <a:pt x="5773730" y="1714682"/>
                </a:lnTo>
                <a:lnTo>
                  <a:pt x="5776486" y="1719745"/>
                </a:lnTo>
                <a:lnTo>
                  <a:pt x="5819732" y="1799225"/>
                </a:lnTo>
                <a:lnTo>
                  <a:pt x="5820272" y="1800218"/>
                </a:lnTo>
                <a:lnTo>
                  <a:pt x="5819470" y="1802777"/>
                </a:lnTo>
                <a:lnTo>
                  <a:pt x="5819220" y="1806150"/>
                </a:lnTo>
                <a:lnTo>
                  <a:pt x="5813250" y="1822599"/>
                </a:lnTo>
                <a:lnTo>
                  <a:pt x="5803246" y="1854480"/>
                </a:lnTo>
                <a:lnTo>
                  <a:pt x="5799068" y="1861675"/>
                </a:lnTo>
                <a:lnTo>
                  <a:pt x="5795628" y="1871148"/>
                </a:lnTo>
                <a:lnTo>
                  <a:pt x="5773608" y="1907716"/>
                </a:lnTo>
                <a:lnTo>
                  <a:pt x="5773024" y="1906503"/>
                </a:lnTo>
                <a:lnTo>
                  <a:pt x="5751164" y="1944134"/>
                </a:lnTo>
                <a:cubicBezTo>
                  <a:pt x="5701242" y="2012882"/>
                  <a:pt x="5627818" y="2083709"/>
                  <a:pt x="5537212" y="2147741"/>
                </a:cubicBezTo>
                <a:lnTo>
                  <a:pt x="5495222" y="2174587"/>
                </a:lnTo>
                <a:lnTo>
                  <a:pt x="5546734" y="2303448"/>
                </a:lnTo>
                <a:lnTo>
                  <a:pt x="5544408" y="2303960"/>
                </a:lnTo>
                <a:lnTo>
                  <a:pt x="5544408" y="2303961"/>
                </a:lnTo>
                <a:lnTo>
                  <a:pt x="5597120" y="2292365"/>
                </a:lnTo>
                <a:cubicBezTo>
                  <a:pt x="5706466" y="2273574"/>
                  <a:pt x="5808466" y="2271736"/>
                  <a:pt x="5892378" y="2285047"/>
                </a:cubicBezTo>
                <a:lnTo>
                  <a:pt x="5934444" y="2296199"/>
                </a:lnTo>
                <a:lnTo>
                  <a:pt x="5933998" y="2294927"/>
                </a:lnTo>
                <a:lnTo>
                  <a:pt x="5975428" y="2305213"/>
                </a:lnTo>
                <a:lnTo>
                  <a:pt x="5984568" y="2309486"/>
                </a:lnTo>
                <a:lnTo>
                  <a:pt x="5992602" y="2311615"/>
                </a:lnTo>
                <a:lnTo>
                  <a:pt x="6022192" y="2327070"/>
                </a:lnTo>
                <a:lnTo>
                  <a:pt x="6038070" y="2334492"/>
                </a:lnTo>
                <a:lnTo>
                  <a:pt x="6040634" y="2336703"/>
                </a:lnTo>
                <a:lnTo>
                  <a:pt x="6043008" y="2337943"/>
                </a:lnTo>
                <a:lnTo>
                  <a:pt x="6043328" y="2339025"/>
                </a:lnTo>
                <a:lnTo>
                  <a:pt x="6043328" y="2339026"/>
                </a:lnTo>
                <a:lnTo>
                  <a:pt x="6070582" y="2431334"/>
                </a:lnTo>
                <a:lnTo>
                  <a:pt x="6070582" y="2431335"/>
                </a:lnTo>
                <a:lnTo>
                  <a:pt x="6071932" y="2436939"/>
                </a:lnTo>
                <a:lnTo>
                  <a:pt x="6093134" y="2524902"/>
                </a:lnTo>
                <a:lnTo>
                  <a:pt x="6093398" y="2526003"/>
                </a:lnTo>
                <a:lnTo>
                  <a:pt x="6091960" y="2528267"/>
                </a:lnTo>
                <a:lnTo>
                  <a:pt x="6090848" y="2531460"/>
                </a:lnTo>
                <a:lnTo>
                  <a:pt x="6080822" y="2545803"/>
                </a:lnTo>
                <a:lnTo>
                  <a:pt x="6062910" y="2574008"/>
                </a:lnTo>
                <a:lnTo>
                  <a:pt x="6057010" y="2579877"/>
                </a:lnTo>
                <a:lnTo>
                  <a:pt x="6051236" y="2588136"/>
                </a:lnTo>
                <a:lnTo>
                  <a:pt x="6020500" y="2617759"/>
                </a:lnTo>
                <a:lnTo>
                  <a:pt x="6020252" y="2616437"/>
                </a:lnTo>
                <a:lnTo>
                  <a:pt x="5989396" y="2647128"/>
                </a:lnTo>
                <a:cubicBezTo>
                  <a:pt x="5923382" y="2700615"/>
                  <a:pt x="5834128" y="2750020"/>
                  <a:pt x="5730038" y="2788422"/>
                </a:cubicBezTo>
                <a:lnTo>
                  <a:pt x="5681964" y="2803664"/>
                </a:lnTo>
                <a:lnTo>
                  <a:pt x="5691680" y="2854976"/>
                </a:lnTo>
                <a:lnTo>
                  <a:pt x="5699388" y="2941307"/>
                </a:lnTo>
                <a:lnTo>
                  <a:pt x="5750468" y="2943620"/>
                </a:lnTo>
                <a:cubicBezTo>
                  <a:pt x="5860952" y="2953770"/>
                  <a:pt x="5959952" y="2978395"/>
                  <a:pt x="6037560" y="3012972"/>
                </a:cubicBezTo>
                <a:lnTo>
                  <a:pt x="6075308" y="3034630"/>
                </a:lnTo>
                <a:lnTo>
                  <a:pt x="6075204" y="3033288"/>
                </a:lnTo>
                <a:lnTo>
                  <a:pt x="6112558" y="3053946"/>
                </a:lnTo>
                <a:lnTo>
                  <a:pt x="6120284" y="3060437"/>
                </a:lnTo>
                <a:lnTo>
                  <a:pt x="6127492" y="3064575"/>
                </a:lnTo>
                <a:lnTo>
                  <a:pt x="6152074" y="3087161"/>
                </a:lnTo>
                <a:lnTo>
                  <a:pt x="6165490" y="3098440"/>
                </a:lnTo>
                <a:lnTo>
                  <a:pt x="6167396" y="3101240"/>
                </a:lnTo>
                <a:lnTo>
                  <a:pt x="6169366" y="3103052"/>
                </a:lnTo>
                <a:lnTo>
                  <a:pt x="6169396" y="3104178"/>
                </a:lnTo>
                <a:lnTo>
                  <a:pt x="6169396" y="3104180"/>
                </a:lnTo>
                <a:lnTo>
                  <a:pt x="6171830" y="3200396"/>
                </a:lnTo>
                <a:lnTo>
                  <a:pt x="6171828" y="3200396"/>
                </a:lnTo>
                <a:lnTo>
                  <a:pt x="6171682" y="3206158"/>
                </a:lnTo>
                <a:lnTo>
                  <a:pt x="6169396" y="3296612"/>
                </a:lnTo>
                <a:lnTo>
                  <a:pt x="6169368" y="3297743"/>
                </a:lnTo>
                <a:lnTo>
                  <a:pt x="6167392" y="3299556"/>
                </a:lnTo>
                <a:lnTo>
                  <a:pt x="6165490" y="3302354"/>
                </a:lnTo>
                <a:lnTo>
                  <a:pt x="6152094" y="3313614"/>
                </a:lnTo>
                <a:lnTo>
                  <a:pt x="6127492" y="3336221"/>
                </a:lnTo>
                <a:lnTo>
                  <a:pt x="6120274" y="3340362"/>
                </a:lnTo>
                <a:lnTo>
                  <a:pt x="6112560" y="3346847"/>
                </a:lnTo>
                <a:lnTo>
                  <a:pt x="6075206" y="3367504"/>
                </a:lnTo>
                <a:lnTo>
                  <a:pt x="6075308" y="3366164"/>
                </a:lnTo>
                <a:lnTo>
                  <a:pt x="6037560" y="3387823"/>
                </a:lnTo>
                <a:cubicBezTo>
                  <a:pt x="5959952" y="3422399"/>
                  <a:pt x="5860952" y="3447023"/>
                  <a:pt x="5750468" y="3457174"/>
                </a:cubicBezTo>
                <a:lnTo>
                  <a:pt x="5698778" y="3459515"/>
                </a:lnTo>
                <a:lnTo>
                  <a:pt x="5683476" y="3597613"/>
                </a:lnTo>
                <a:lnTo>
                  <a:pt x="5681018" y="3596833"/>
                </a:lnTo>
                <a:lnTo>
                  <a:pt x="5681018" y="3596834"/>
                </a:lnTo>
                <a:lnTo>
                  <a:pt x="5730038" y="3612377"/>
                </a:lnTo>
                <a:cubicBezTo>
                  <a:pt x="5834130" y="3650778"/>
                  <a:pt x="5923384" y="3700186"/>
                  <a:pt x="5989398" y="3753670"/>
                </a:cubicBezTo>
                <a:lnTo>
                  <a:pt x="6020252" y="3784360"/>
                </a:lnTo>
                <a:lnTo>
                  <a:pt x="6020502" y="3783037"/>
                </a:lnTo>
                <a:lnTo>
                  <a:pt x="6051238" y="3812659"/>
                </a:lnTo>
                <a:lnTo>
                  <a:pt x="6057018" y="3820930"/>
                </a:lnTo>
                <a:lnTo>
                  <a:pt x="6062910" y="3826791"/>
                </a:lnTo>
                <a:lnTo>
                  <a:pt x="6080808" y="3854970"/>
                </a:lnTo>
                <a:lnTo>
                  <a:pt x="6090848" y="3869336"/>
                </a:lnTo>
                <a:lnTo>
                  <a:pt x="6091964" y="3872534"/>
                </a:lnTo>
                <a:lnTo>
                  <a:pt x="6093400" y="3874795"/>
                </a:lnTo>
                <a:lnTo>
                  <a:pt x="6093136" y="3875891"/>
                </a:lnTo>
                <a:lnTo>
                  <a:pt x="6093136" y="3875893"/>
                </a:lnTo>
                <a:lnTo>
                  <a:pt x="6070584" y="3969461"/>
                </a:lnTo>
                <a:lnTo>
                  <a:pt x="6070582" y="3969462"/>
                </a:lnTo>
                <a:lnTo>
                  <a:pt x="6068950" y="3974988"/>
                </a:lnTo>
                <a:lnTo>
                  <a:pt x="6043330" y="4061768"/>
                </a:lnTo>
                <a:lnTo>
                  <a:pt x="6043010" y="4062853"/>
                </a:lnTo>
                <a:lnTo>
                  <a:pt x="6040632" y="4064094"/>
                </a:lnTo>
                <a:lnTo>
                  <a:pt x="6038070" y="4066304"/>
                </a:lnTo>
                <a:lnTo>
                  <a:pt x="6022218" y="4073713"/>
                </a:lnTo>
                <a:lnTo>
                  <a:pt x="5992602" y="4089182"/>
                </a:lnTo>
                <a:lnTo>
                  <a:pt x="5984558" y="4091315"/>
                </a:lnTo>
                <a:lnTo>
                  <a:pt x="5975430" y="4095581"/>
                </a:lnTo>
                <a:lnTo>
                  <a:pt x="5934000" y="4105868"/>
                </a:lnTo>
                <a:lnTo>
                  <a:pt x="5934446" y="4104598"/>
                </a:lnTo>
                <a:lnTo>
                  <a:pt x="5892380" y="4115750"/>
                </a:lnTo>
                <a:cubicBezTo>
                  <a:pt x="5808466" y="4129062"/>
                  <a:pt x="5706466" y="4127223"/>
                  <a:pt x="5597118" y="4108433"/>
                </a:cubicBezTo>
                <a:lnTo>
                  <a:pt x="5549520" y="4097961"/>
                </a:lnTo>
                <a:lnTo>
                  <a:pt x="5493706" y="4225243"/>
                </a:lnTo>
                <a:lnTo>
                  <a:pt x="5537214" y="4253058"/>
                </a:lnTo>
                <a:cubicBezTo>
                  <a:pt x="5627818" y="4317092"/>
                  <a:pt x="5701244" y="4387918"/>
                  <a:pt x="5751166" y="4456665"/>
                </a:cubicBezTo>
                <a:lnTo>
                  <a:pt x="5773028" y="4494295"/>
                </a:lnTo>
                <a:lnTo>
                  <a:pt x="5773612" y="4493081"/>
                </a:lnTo>
                <a:lnTo>
                  <a:pt x="5795632" y="4529649"/>
                </a:lnTo>
                <a:lnTo>
                  <a:pt x="5799074" y="4539135"/>
                </a:lnTo>
                <a:lnTo>
                  <a:pt x="5803250" y="4546320"/>
                </a:lnTo>
                <a:lnTo>
                  <a:pt x="5813244" y="4578172"/>
                </a:lnTo>
                <a:lnTo>
                  <a:pt x="5819224" y="4594647"/>
                </a:lnTo>
                <a:lnTo>
                  <a:pt x="5819474" y="4598025"/>
                </a:lnTo>
                <a:lnTo>
                  <a:pt x="5820276" y="4600580"/>
                </a:lnTo>
                <a:lnTo>
                  <a:pt x="5819736" y="4601570"/>
                </a:lnTo>
                <a:lnTo>
                  <a:pt x="5819736" y="4601571"/>
                </a:lnTo>
                <a:lnTo>
                  <a:pt x="5773734" y="4686115"/>
                </a:lnTo>
                <a:lnTo>
                  <a:pt x="5770728" y="4691032"/>
                </a:lnTo>
                <a:lnTo>
                  <a:pt x="5723520" y="4768224"/>
                </a:lnTo>
                <a:lnTo>
                  <a:pt x="5722928" y="4769190"/>
                </a:lnTo>
                <a:lnTo>
                  <a:pt x="5720310" y="4769773"/>
                </a:lnTo>
                <a:lnTo>
                  <a:pt x="5717266" y="4771244"/>
                </a:lnTo>
                <a:lnTo>
                  <a:pt x="5700036" y="4774297"/>
                </a:lnTo>
                <a:lnTo>
                  <a:pt x="5667424" y="4781575"/>
                </a:lnTo>
                <a:lnTo>
                  <a:pt x="5659102" y="4781552"/>
                </a:lnTo>
                <a:lnTo>
                  <a:pt x="5649180" y="4783311"/>
                </a:lnTo>
                <a:lnTo>
                  <a:pt x="5606500" y="4782524"/>
                </a:lnTo>
                <a:lnTo>
                  <a:pt x="5607260" y="4781414"/>
                </a:lnTo>
                <a:lnTo>
                  <a:pt x="5563740" y="4781297"/>
                </a:lnTo>
                <a:cubicBezTo>
                  <a:pt x="5479242" y="4772436"/>
                  <a:pt x="5381192" y="4744261"/>
                  <a:pt x="5280434" y="4697811"/>
                </a:cubicBezTo>
                <a:lnTo>
                  <a:pt x="5235254" y="4674385"/>
                </a:lnTo>
                <a:lnTo>
                  <a:pt x="5185018" y="4745859"/>
                </a:lnTo>
                <a:lnTo>
                  <a:pt x="5151336" y="4784989"/>
                </a:lnTo>
                <a:lnTo>
                  <a:pt x="5185140" y="4822001"/>
                </a:lnTo>
                <a:cubicBezTo>
                  <a:pt x="5256086" y="4907303"/>
                  <a:pt x="5308678" y="4994718"/>
                  <a:pt x="5339108" y="5074045"/>
                </a:cubicBezTo>
                <a:lnTo>
                  <a:pt x="5350482" y="5116051"/>
                </a:lnTo>
                <a:lnTo>
                  <a:pt x="5351360" y="5115029"/>
                </a:lnTo>
                <a:lnTo>
                  <a:pt x="5363166" y="5156050"/>
                </a:lnTo>
                <a:lnTo>
                  <a:pt x="5364038" y="5166103"/>
                </a:lnTo>
                <a:lnTo>
                  <a:pt x="5366210" y="5174124"/>
                </a:lnTo>
                <a:lnTo>
                  <a:pt x="5367618" y="5207477"/>
                </a:lnTo>
                <a:lnTo>
                  <a:pt x="5369132" y="5224939"/>
                </a:lnTo>
                <a:lnTo>
                  <a:pt x="5368500" y="5228267"/>
                </a:lnTo>
                <a:lnTo>
                  <a:pt x="5368612" y="5230941"/>
                </a:lnTo>
                <a:lnTo>
                  <a:pt x="5367834" y="5231759"/>
                </a:lnTo>
                <a:lnTo>
                  <a:pt x="5367834" y="5231761"/>
                </a:lnTo>
                <a:lnTo>
                  <a:pt x="5301520" y="5301516"/>
                </a:lnTo>
                <a:lnTo>
                  <a:pt x="5301518" y="5301518"/>
                </a:lnTo>
                <a:lnTo>
                  <a:pt x="5297342" y="5305489"/>
                </a:lnTo>
                <a:lnTo>
                  <a:pt x="5231762" y="5367830"/>
                </a:lnTo>
                <a:lnTo>
                  <a:pt x="5230944" y="5368610"/>
                </a:lnTo>
                <a:lnTo>
                  <a:pt x="5228264" y="5368496"/>
                </a:lnTo>
                <a:lnTo>
                  <a:pt x="5224942" y="5369130"/>
                </a:lnTo>
                <a:lnTo>
                  <a:pt x="5207508" y="5367620"/>
                </a:lnTo>
                <a:lnTo>
                  <a:pt x="5174126" y="5366208"/>
                </a:lnTo>
                <a:lnTo>
                  <a:pt x="5166092" y="5364033"/>
                </a:lnTo>
                <a:lnTo>
                  <a:pt x="5156054" y="5363162"/>
                </a:lnTo>
                <a:lnTo>
                  <a:pt x="5115032" y="5351357"/>
                </a:lnTo>
                <a:lnTo>
                  <a:pt x="5116052" y="5350480"/>
                </a:lnTo>
                <a:lnTo>
                  <a:pt x="5074046" y="5339105"/>
                </a:lnTo>
                <a:cubicBezTo>
                  <a:pt x="4994720" y="5308676"/>
                  <a:pt x="4907302" y="5256086"/>
                  <a:pt x="4822002" y="5185139"/>
                </a:cubicBezTo>
                <a:lnTo>
                  <a:pt x="4784224" y="5150634"/>
                </a:lnTo>
                <a:lnTo>
                  <a:pt x="4675064" y="5236566"/>
                </a:lnTo>
                <a:lnTo>
                  <a:pt x="4674178" y="5234861"/>
                </a:lnTo>
                <a:lnTo>
                  <a:pt x="4674178" y="5234862"/>
                </a:lnTo>
                <a:lnTo>
                  <a:pt x="4697808" y="5280436"/>
                </a:lnTo>
                <a:cubicBezTo>
                  <a:pt x="4744258" y="5381192"/>
                  <a:pt x="4772434" y="5479241"/>
                  <a:pt x="4781294" y="5563740"/>
                </a:cubicBezTo>
                <a:lnTo>
                  <a:pt x="4781410" y="5607259"/>
                </a:lnTo>
                <a:lnTo>
                  <a:pt x="4782522" y="5606500"/>
                </a:lnTo>
                <a:lnTo>
                  <a:pt x="4783310" y="5649179"/>
                </a:lnTo>
                <a:lnTo>
                  <a:pt x="4781548" y="5659114"/>
                </a:lnTo>
                <a:lnTo>
                  <a:pt x="4781570" y="5667425"/>
                </a:lnTo>
                <a:lnTo>
                  <a:pt x="4774302" y="5700007"/>
                </a:lnTo>
                <a:lnTo>
                  <a:pt x="4771242" y="5717265"/>
                </a:lnTo>
                <a:lnTo>
                  <a:pt x="4769770" y="5720314"/>
                </a:lnTo>
                <a:lnTo>
                  <a:pt x="4769186" y="5722928"/>
                </a:lnTo>
                <a:lnTo>
                  <a:pt x="4768222" y="5723516"/>
                </a:lnTo>
                <a:lnTo>
                  <a:pt x="4768224" y="5723517"/>
                </a:lnTo>
                <a:lnTo>
                  <a:pt x="4686114" y="5773733"/>
                </a:lnTo>
                <a:lnTo>
                  <a:pt x="4686112" y="5773734"/>
                </a:lnTo>
                <a:lnTo>
                  <a:pt x="4681050" y="5776488"/>
                </a:lnTo>
                <a:lnTo>
                  <a:pt x="4601572" y="5819734"/>
                </a:lnTo>
                <a:lnTo>
                  <a:pt x="4600578" y="5820274"/>
                </a:lnTo>
                <a:lnTo>
                  <a:pt x="4598020" y="5819471"/>
                </a:lnTo>
                <a:lnTo>
                  <a:pt x="4594646" y="5819222"/>
                </a:lnTo>
                <a:lnTo>
                  <a:pt x="4578196" y="5813252"/>
                </a:lnTo>
                <a:lnTo>
                  <a:pt x="4546318" y="5803248"/>
                </a:lnTo>
                <a:lnTo>
                  <a:pt x="4539122" y="5799068"/>
                </a:lnTo>
                <a:lnTo>
                  <a:pt x="4529648" y="5795630"/>
                </a:lnTo>
                <a:lnTo>
                  <a:pt x="4493082" y="5773609"/>
                </a:lnTo>
                <a:lnTo>
                  <a:pt x="4494294" y="5773027"/>
                </a:lnTo>
                <a:lnTo>
                  <a:pt x="4456662" y="5751166"/>
                </a:lnTo>
                <a:cubicBezTo>
                  <a:pt x="4387914" y="5701244"/>
                  <a:pt x="4317088" y="5627819"/>
                  <a:pt x="4253056" y="5537213"/>
                </a:cubicBezTo>
                <a:lnTo>
                  <a:pt x="4226476" y="5495640"/>
                </a:lnTo>
                <a:lnTo>
                  <a:pt x="4097456" y="5547215"/>
                </a:lnTo>
                <a:lnTo>
                  <a:pt x="4097118" y="5545678"/>
                </a:lnTo>
                <a:lnTo>
                  <a:pt x="4097116" y="5545679"/>
                </a:lnTo>
                <a:lnTo>
                  <a:pt x="4108434" y="5597120"/>
                </a:lnTo>
                <a:cubicBezTo>
                  <a:pt x="4127224" y="5706466"/>
                  <a:pt x="4129062" y="5808466"/>
                  <a:pt x="4115750" y="5892379"/>
                </a:cubicBezTo>
                <a:lnTo>
                  <a:pt x="4104600" y="5934445"/>
                </a:lnTo>
                <a:lnTo>
                  <a:pt x="4105870" y="5933999"/>
                </a:lnTo>
                <a:lnTo>
                  <a:pt x="4095584" y="5975428"/>
                </a:lnTo>
                <a:lnTo>
                  <a:pt x="4091312" y="5984569"/>
                </a:lnTo>
                <a:lnTo>
                  <a:pt x="4089182" y="5992602"/>
                </a:lnTo>
                <a:lnTo>
                  <a:pt x="4073728" y="6022192"/>
                </a:lnTo>
                <a:lnTo>
                  <a:pt x="4066306" y="6038070"/>
                </a:lnTo>
                <a:lnTo>
                  <a:pt x="4064094" y="6040635"/>
                </a:lnTo>
                <a:lnTo>
                  <a:pt x="4062854" y="6043009"/>
                </a:lnTo>
                <a:lnTo>
                  <a:pt x="4061772" y="6043328"/>
                </a:lnTo>
                <a:lnTo>
                  <a:pt x="4061772" y="6043329"/>
                </a:lnTo>
                <a:lnTo>
                  <a:pt x="3969462" y="6070582"/>
                </a:lnTo>
                <a:lnTo>
                  <a:pt x="3969462" y="6070581"/>
                </a:lnTo>
                <a:lnTo>
                  <a:pt x="3963860" y="6071931"/>
                </a:lnTo>
                <a:lnTo>
                  <a:pt x="3875896" y="6093133"/>
                </a:lnTo>
                <a:lnTo>
                  <a:pt x="3874796" y="6093399"/>
                </a:lnTo>
                <a:lnTo>
                  <a:pt x="3872532" y="6091961"/>
                </a:lnTo>
                <a:lnTo>
                  <a:pt x="3869338" y="6090847"/>
                </a:lnTo>
                <a:lnTo>
                  <a:pt x="3854996" y="6080823"/>
                </a:lnTo>
                <a:lnTo>
                  <a:pt x="3826790" y="6062909"/>
                </a:lnTo>
                <a:lnTo>
                  <a:pt x="3820922" y="6057010"/>
                </a:lnTo>
                <a:lnTo>
                  <a:pt x="3812662" y="6051236"/>
                </a:lnTo>
                <a:lnTo>
                  <a:pt x="3783040" y="6020501"/>
                </a:lnTo>
                <a:lnTo>
                  <a:pt x="3784362" y="6020252"/>
                </a:lnTo>
                <a:lnTo>
                  <a:pt x="3753670" y="5989398"/>
                </a:lnTo>
                <a:cubicBezTo>
                  <a:pt x="3700186" y="5923382"/>
                  <a:pt x="3650778" y="5834128"/>
                  <a:pt x="3612378" y="5730038"/>
                </a:cubicBezTo>
                <a:lnTo>
                  <a:pt x="3597276" y="5682410"/>
                </a:lnTo>
                <a:lnTo>
                  <a:pt x="3546070" y="5692103"/>
                </a:lnTo>
                <a:lnTo>
                  <a:pt x="3459468" y="5699838"/>
                </a:lnTo>
                <a:lnTo>
                  <a:pt x="3457174" y="5750466"/>
                </a:lnTo>
                <a:cubicBezTo>
                  <a:pt x="3447024" y="5860950"/>
                  <a:pt x="3422400" y="5959950"/>
                  <a:pt x="3387824" y="6037559"/>
                </a:cubicBezTo>
                <a:lnTo>
                  <a:pt x="3366166" y="6075306"/>
                </a:lnTo>
                <a:lnTo>
                  <a:pt x="3367508" y="6075204"/>
                </a:lnTo>
                <a:lnTo>
                  <a:pt x="3346850" y="6112559"/>
                </a:lnTo>
                <a:lnTo>
                  <a:pt x="3340358" y="6120283"/>
                </a:lnTo>
                <a:lnTo>
                  <a:pt x="3336222" y="6127491"/>
                </a:lnTo>
                <a:lnTo>
                  <a:pt x="3313634" y="6152072"/>
                </a:lnTo>
                <a:lnTo>
                  <a:pt x="3302356" y="6165489"/>
                </a:lnTo>
                <a:lnTo>
                  <a:pt x="3299556" y="6167394"/>
                </a:lnTo>
                <a:lnTo>
                  <a:pt x="3297744" y="6169365"/>
                </a:lnTo>
                <a:lnTo>
                  <a:pt x="3296616" y="6169393"/>
                </a:lnTo>
                <a:lnTo>
                  <a:pt x="3296616" y="6169395"/>
                </a:lnTo>
                <a:lnTo>
                  <a:pt x="3200398" y="6171828"/>
                </a:lnTo>
                <a:lnTo>
                  <a:pt x="3194636" y="6171682"/>
                </a:lnTo>
                <a:lnTo>
                  <a:pt x="3104182" y="6169395"/>
                </a:lnTo>
                <a:lnTo>
                  <a:pt x="3103052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0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2" y="6037558"/>
                </a:lnTo>
                <a:cubicBezTo>
                  <a:pt x="2978394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30" y="325493"/>
                </a:lnTo>
                <a:lnTo>
                  <a:pt x="3033288" y="325594"/>
                </a:lnTo>
                <a:lnTo>
                  <a:pt x="3053946" y="288241"/>
                </a:lnTo>
                <a:lnTo>
                  <a:pt x="3060431" y="280526"/>
                </a:lnTo>
                <a:lnTo>
                  <a:pt x="3064572" y="273308"/>
                </a:lnTo>
                <a:lnTo>
                  <a:pt x="3087180" y="248704"/>
                </a:lnTo>
                <a:lnTo>
                  <a:pt x="3098440" y="235310"/>
                </a:lnTo>
                <a:lnTo>
                  <a:pt x="3101237" y="233408"/>
                </a:lnTo>
                <a:lnTo>
                  <a:pt x="3103050" y="231434"/>
                </a:lnTo>
                <a:lnTo>
                  <a:pt x="3104182" y="231403"/>
                </a:lnTo>
                <a:lnTo>
                  <a:pt x="3194636" y="229118"/>
                </a:lnTo>
                <a:lnTo>
                  <a:pt x="3200396" y="228972"/>
                </a:lnTo>
                <a:close/>
                <a:moveTo>
                  <a:pt x="3200400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400" y="6309360"/>
                </a:cubicBezTo>
                <a:cubicBezTo>
                  <a:pt x="4917432" y="6309360"/>
                  <a:pt x="6309360" y="4917431"/>
                  <a:pt x="6309360" y="3200400"/>
                </a:cubicBezTo>
                <a:cubicBezTo>
                  <a:pt x="6309360" y="1483369"/>
                  <a:pt x="4917432" y="91440"/>
                  <a:pt x="3200400" y="91440"/>
                </a:cubicBezTo>
                <a:close/>
                <a:moveTo>
                  <a:pt x="3200400" y="0"/>
                </a:moveTo>
                <a:cubicBezTo>
                  <a:pt x="4967932" y="0"/>
                  <a:pt x="6400800" y="1432868"/>
                  <a:pt x="6400800" y="3200400"/>
                </a:cubicBezTo>
                <a:cubicBezTo>
                  <a:pt x="6400800" y="4967932"/>
                  <a:pt x="4967932" y="6400800"/>
                  <a:pt x="3200400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400" y="0"/>
                </a:cubicBezTo>
                <a:close/>
              </a:path>
            </a:pathLst>
          </a:custGeom>
          <a:solidFill>
            <a:srgbClr val="7F7F7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CABD-2EBF-4F41-9202-A0346D9F19E4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8994449-6486-4C55-8F49-D4B8C11B2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34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10217797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1150" y="6412447"/>
            <a:ext cx="1382532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BE59CABD-2EBF-4F41-9202-A0346D9F19E4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8994449-6486-4C55-8F49-D4B8C11B2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7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5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2.wdp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microsoft.com/office/2007/relationships/hdphoto" Target="../media/hdphoto3.wdp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azza.com/iitk.ac.in/secondsemester2024/cs315/home" TargetMode="External"/><Relationship Id="rId2" Type="http://schemas.openxmlformats.org/officeDocument/2006/relationships/hyperlink" Target="https://www.cse.iitk.ac.in/users/purushot/courses/db/2024-25-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vipul@cse.iitk.ac.in" TargetMode="External"/><Relationship Id="rId3" Type="http://schemas.openxmlformats.org/officeDocument/2006/relationships/hyperlink" Target="mailto:amanish23@iitk.ac.in" TargetMode="External"/><Relationship Id="rId7" Type="http://schemas.openxmlformats.org/officeDocument/2006/relationships/hyperlink" Target="mailto:arpitn23@iitk.ac.in" TargetMode="External"/><Relationship Id="rId2" Type="http://schemas.openxmlformats.org/officeDocument/2006/relationships/hyperlink" Target="mailto:purushot@cse.iitk.ac.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kanojiyavishal@cse.iitk.ac.in" TargetMode="External"/><Relationship Id="rId5" Type="http://schemas.openxmlformats.org/officeDocument/2006/relationships/hyperlink" Target="mailto:prashikrg23@iitk.ac.in" TargetMode="External"/><Relationship Id="rId4" Type="http://schemas.openxmlformats.org/officeDocument/2006/relationships/hyperlink" Target="mailto:manojdaram23@iitk.ac.i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purushot@cse.iitk.ac.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verleaf.com/learn/latex/Tutorials" TargetMode="External"/><Relationship Id="rId2" Type="http://schemas.openxmlformats.org/officeDocument/2006/relationships/hyperlink" Target="http://www.geeksforgeeks.org/python-programming-languag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A93AD-7862-C248-3C87-63CA5D5B57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A8D27-CEC4-7154-3516-22D26C0339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CS315: Principles of Database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8431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48A8D7-A707-6326-7532-0E700B21B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  <a:endParaRPr lang="en-IN" dirty="0"/>
          </a:p>
        </p:txBody>
      </p:sp>
      <p:pic>
        <p:nvPicPr>
          <p:cNvPr id="8" name="Content Placeholder 7" descr="Books with solid fill">
            <a:extLst>
              <a:ext uri="{FF2B5EF4-FFF2-40B4-BE49-F238E27FC236}">
                <a16:creationId xmlns:a16="http://schemas.microsoft.com/office/drawing/2014/main" id="{4B6D99E7-A0DF-2EFF-05F6-02C2983137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1595" y="1166761"/>
            <a:ext cx="914400" cy="91440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27D4D-6D51-CF73-8635-0294A652F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8120" y="1111624"/>
            <a:ext cx="4825561" cy="5300822"/>
          </a:xfrm>
        </p:spPr>
        <p:txBody>
          <a:bodyPr>
            <a:normAutofit/>
          </a:bodyPr>
          <a:lstStyle/>
          <a:p>
            <a:r>
              <a:rPr lang="en-IN" sz="3200" dirty="0"/>
              <a:t>Detailed syllabus for this course</a:t>
            </a:r>
          </a:p>
          <a:p>
            <a:r>
              <a:rPr lang="en-IN" sz="3200" dirty="0"/>
              <a:t>Course calendar: schedule for holidays, exams, quizzes</a:t>
            </a:r>
          </a:p>
          <a:p>
            <a:r>
              <a:rPr lang="en-IN" sz="3200" dirty="0"/>
              <a:t>Course policy: assessment, course drop, make-up</a:t>
            </a:r>
          </a:p>
          <a:p>
            <a:r>
              <a:rPr lang="en-IN" sz="3200" dirty="0"/>
              <a:t>Use of unfair means, penalties and safeguards</a:t>
            </a:r>
          </a:p>
          <a:p>
            <a:r>
              <a:rPr lang="en-IN" sz="3200" dirty="0"/>
              <a:t>Course etiquettes</a:t>
            </a:r>
          </a:p>
        </p:txBody>
      </p:sp>
      <p:pic>
        <p:nvPicPr>
          <p:cNvPr id="16" name="Graphic 15" descr="Weights Uneven with solid fill">
            <a:extLst>
              <a:ext uri="{FF2B5EF4-FFF2-40B4-BE49-F238E27FC236}">
                <a16:creationId xmlns:a16="http://schemas.microsoft.com/office/drawing/2014/main" id="{7CB3204B-215B-4520-540D-E44EAC73FA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31595" y="4078944"/>
            <a:ext cx="914400" cy="914400"/>
          </a:xfrm>
          <a:prstGeom prst="rect">
            <a:avLst/>
          </a:prstGeom>
        </p:spPr>
      </p:pic>
      <p:pic>
        <p:nvPicPr>
          <p:cNvPr id="20" name="Graphic 19" descr="Gavel with solid fill">
            <a:extLst>
              <a:ext uri="{FF2B5EF4-FFF2-40B4-BE49-F238E27FC236}">
                <a16:creationId xmlns:a16="http://schemas.microsoft.com/office/drawing/2014/main" id="{DF2BA012-CC1C-32DA-F560-8F64280E30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31595" y="3107621"/>
            <a:ext cx="914400" cy="914400"/>
          </a:xfrm>
          <a:prstGeom prst="rect">
            <a:avLst/>
          </a:prstGeom>
        </p:spPr>
      </p:pic>
      <p:pic>
        <p:nvPicPr>
          <p:cNvPr id="22" name="Graphic 21" descr="Daily calendar with solid fill">
            <a:extLst>
              <a:ext uri="{FF2B5EF4-FFF2-40B4-BE49-F238E27FC236}">
                <a16:creationId xmlns:a16="http://schemas.microsoft.com/office/drawing/2014/main" id="{C6BE71ED-85F6-F210-A790-45C16E4A67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31595" y="2136298"/>
            <a:ext cx="914400" cy="914400"/>
          </a:xfrm>
          <a:prstGeom prst="rect">
            <a:avLst/>
          </a:prstGeom>
        </p:spPr>
      </p:pic>
      <p:pic>
        <p:nvPicPr>
          <p:cNvPr id="23" name="Graphic 22" descr="Chat with solid fill">
            <a:extLst>
              <a:ext uri="{FF2B5EF4-FFF2-40B4-BE49-F238E27FC236}">
                <a16:creationId xmlns:a16="http://schemas.microsoft.com/office/drawing/2014/main" id="{83F530D5-7F4E-2951-A6DB-30CC83159C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20045" y="5050267"/>
            <a:ext cx="9144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E4F805-CC2A-FF3D-01BC-AFD3BF7A3C3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2019" y="1175305"/>
            <a:ext cx="5689937" cy="564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1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288827-A883-AF15-4EB2-9F68AF72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Summary of To-Dos for You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BDDC7-63FC-FD2E-C6C3-739EFB000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Everybody</a:t>
            </a:r>
          </a:p>
          <a:p>
            <a:pPr lvl="2"/>
            <a:r>
              <a:rPr lang="en-US" dirty="0"/>
              <a:t>Refresh your data structure basics – trees, lists, stacks, hashing</a:t>
            </a:r>
          </a:p>
          <a:p>
            <a:pPr lvl="2"/>
            <a:r>
              <a:rPr lang="en-US" dirty="0"/>
              <a:t>Start learning/refreshing Python and LaTeX skills</a:t>
            </a:r>
          </a:p>
          <a:p>
            <a:r>
              <a:rPr lang="en-IN" dirty="0"/>
              <a:t>Create a homepage on CC/CSE home servers</a:t>
            </a:r>
            <a:endParaRPr lang="en-US" dirty="0"/>
          </a:p>
          <a:p>
            <a:r>
              <a:rPr lang="en-US" dirty="0"/>
              <a:t>Students who are already registered</a:t>
            </a:r>
          </a:p>
          <a:p>
            <a:pPr lvl="2"/>
            <a:r>
              <a:rPr lang="en-US" dirty="0"/>
              <a:t>Start forming groups of five (5) students – do not wait long</a:t>
            </a:r>
          </a:p>
          <a:p>
            <a:r>
              <a:rPr lang="en-US" dirty="0"/>
              <a:t>Students who wish to audit</a:t>
            </a:r>
          </a:p>
          <a:p>
            <a:pPr lvl="2"/>
            <a:r>
              <a:rPr lang="en-US" dirty="0"/>
              <a:t>Send an email to the instructor if not already done so</a:t>
            </a:r>
          </a:p>
          <a:p>
            <a:r>
              <a:rPr lang="en-US" dirty="0"/>
              <a:t>Students who wish to credit</a:t>
            </a:r>
          </a:p>
          <a:p>
            <a:pPr lvl="2"/>
            <a:r>
              <a:rPr lang="en-US" dirty="0"/>
              <a:t>Course already oversubscribed – requests to be processed as announced</a:t>
            </a:r>
          </a:p>
        </p:txBody>
      </p:sp>
    </p:spTree>
    <p:extLst>
      <p:ext uri="{BB962C8B-B14F-4D97-AF65-F5344CB8AC3E}">
        <p14:creationId xmlns:p14="http://schemas.microsoft.com/office/powerpoint/2010/main" val="104593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510F22-83CA-BB01-EBEE-F28AC1BA2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Teaser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957D69-A6A0-66C4-E048-7083789A4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point of databases?</a:t>
            </a:r>
          </a:p>
          <a:p>
            <a:r>
              <a:rPr lang="en-US" dirty="0"/>
              <a:t>What will we explore in the course?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2763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6719EF-17E4-D24D-466A-089A7D7DF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point of DB anyway?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C5F675-D034-9341-AC81-129879976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The art and science of storing, retrieving</a:t>
            </a:r>
            <a:br>
              <a:rPr lang="en-US" dirty="0"/>
            </a:br>
            <a:r>
              <a:rPr lang="en-US" dirty="0"/>
              <a:t>and manipulating data</a:t>
            </a:r>
            <a:endParaRPr lang="en-IN" dirty="0"/>
          </a:p>
          <a:p>
            <a:endParaRPr lang="en-IN" dirty="0"/>
          </a:p>
          <a:p>
            <a:r>
              <a:rPr lang="en-IN" dirty="0"/>
              <a:t>DB – a “base” or “home” for data – aka  </a:t>
            </a:r>
            <a:r>
              <a:rPr lang="hi-IN" dirty="0"/>
              <a:t>सूचनालय </a:t>
            </a:r>
            <a:r>
              <a:rPr lang="en-US" dirty="0"/>
              <a:t>or a </a:t>
            </a:r>
            <a:r>
              <a:rPr lang="hi-IN" dirty="0"/>
              <a:t>तथ्यालय</a:t>
            </a:r>
            <a:endParaRPr lang="en-US" dirty="0"/>
          </a:p>
          <a:p>
            <a:r>
              <a:rPr lang="en-US" dirty="0"/>
              <a:t>What does the data do sitting in its home?</a:t>
            </a:r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38EA446-8F82-28E8-BB0B-459E6B4EB15D}"/>
              </a:ext>
            </a:extLst>
          </p:cNvPr>
          <p:cNvGrpSpPr/>
          <p:nvPr/>
        </p:nvGrpSpPr>
        <p:grpSpPr>
          <a:xfrm>
            <a:off x="824789" y="36191"/>
            <a:ext cx="10542422" cy="2697470"/>
            <a:chOff x="1541661" y="36191"/>
            <a:chExt cx="10542422" cy="269747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25F073-17EE-0B9B-00A7-459BC26902E8}"/>
                </a:ext>
              </a:extLst>
            </p:cNvPr>
            <p:cNvSpPr txBox="1"/>
            <p:nvPr/>
          </p:nvSpPr>
          <p:spPr>
            <a:xfrm>
              <a:off x="1541661" y="517670"/>
              <a:ext cx="992728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3800" dirty="0">
                  <a:solidFill>
                    <a:schemeClr val="bg1">
                      <a:lumMod val="50000"/>
                    </a:schemeClr>
                  </a:solidFill>
                  <a:latin typeface="Century" panose="02040604050505020304" pitchFamily="18" charset="0"/>
                </a:rPr>
                <a:t>“</a:t>
              </a:r>
              <a:endParaRPr lang="en-US" sz="13800" dirty="0">
                <a:solidFill>
                  <a:schemeClr val="bg1">
                    <a:lumMod val="50000"/>
                  </a:schemeClr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22FA2A-9BFE-E9A1-3271-D33301C9393E}"/>
                </a:ext>
              </a:extLst>
            </p:cNvPr>
            <p:cNvSpPr txBox="1"/>
            <p:nvPr/>
          </p:nvSpPr>
          <p:spPr>
            <a:xfrm rot="10800000">
              <a:off x="11091355" y="36191"/>
              <a:ext cx="992728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3800" dirty="0">
                  <a:solidFill>
                    <a:schemeClr val="bg1">
                      <a:lumMod val="50000"/>
                    </a:schemeClr>
                  </a:solidFill>
                  <a:latin typeface="Century" panose="02040604050505020304" pitchFamily="18" charset="0"/>
                </a:rPr>
                <a:t>“</a:t>
              </a:r>
              <a:endParaRPr lang="en-US" sz="13800" dirty="0">
                <a:solidFill>
                  <a:schemeClr val="bg1">
                    <a:lumMod val="50000"/>
                  </a:schemeClr>
                </a:solidFill>
                <a:latin typeface="Century" panose="020406040505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441C9E8-00D8-415C-D889-E640F7F03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5460" y="4124340"/>
            <a:ext cx="3397229" cy="2121196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BE8AE72-28EC-5F55-DC0E-B44E73082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https://madebyshape.co.uk/web-design-blog/how-netflix-and-chill-became-an-urban-term/</a:t>
            </a:r>
            <a:br>
              <a:rPr lang="en-IN"/>
            </a:br>
            <a:r>
              <a:rPr lang="en-IN"/>
              <a:t>https://soundcloud.com/smashnasty/rihanna-feat-drake-work-work-work-smash-nasty-bootleg-3</a:t>
            </a:r>
            <a:endParaRPr lang="en-IN" dirty="0"/>
          </a:p>
        </p:txBody>
      </p:sp>
      <p:pic>
        <p:nvPicPr>
          <p:cNvPr id="11" name="Picture 10" descr="A person with long hair and text overlay&#10;&#10;Description automatically generated">
            <a:extLst>
              <a:ext uri="{FF2B5EF4-FFF2-40B4-BE49-F238E27FC236}">
                <a16:creationId xmlns:a16="http://schemas.microsoft.com/office/drawing/2014/main" id="{347E6C4B-CDE8-C368-0560-6204FD7F0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726" y="3429828"/>
            <a:ext cx="2815708" cy="2815708"/>
          </a:xfrm>
          <a:prstGeom prst="rect">
            <a:avLst/>
          </a:prstGeom>
        </p:spPr>
      </p:pic>
      <p:sp>
        <p:nvSpPr>
          <p:cNvPr id="12" name="Multiply 25">
            <a:extLst>
              <a:ext uri="{FF2B5EF4-FFF2-40B4-BE49-F238E27FC236}">
                <a16:creationId xmlns:a16="http://schemas.microsoft.com/office/drawing/2014/main" id="{7A284B38-E7BE-A1CE-E11B-96AC36D19E23}"/>
              </a:ext>
            </a:extLst>
          </p:cNvPr>
          <p:cNvSpPr/>
          <p:nvPr/>
        </p:nvSpPr>
        <p:spPr>
          <a:xfrm>
            <a:off x="4846850" y="4890083"/>
            <a:ext cx="1694070" cy="1694070"/>
          </a:xfrm>
          <a:prstGeom prst="mathMultiply">
            <a:avLst>
              <a:gd name="adj1" fmla="val 726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05BCE3-5708-502B-F502-4871DCF726DD}"/>
              </a:ext>
            </a:extLst>
          </p:cNvPr>
          <p:cNvSpPr txBox="1"/>
          <p:nvPr/>
        </p:nvSpPr>
        <p:spPr>
          <a:xfrm>
            <a:off x="10694434" y="4891273"/>
            <a:ext cx="121442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2ECC71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</a:t>
            </a:r>
            <a:endParaRPr lang="en-US" sz="11500" b="1" dirty="0">
              <a:solidFill>
                <a:srgbClr val="2ECC71"/>
              </a:solidFill>
              <a:latin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012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2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BCBB-9E5B-A17E-DE16-981CE606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power a lot of services</a:t>
            </a:r>
            <a:endParaRPr lang="en-IN" dirty="0"/>
          </a:p>
        </p:txBody>
      </p:sp>
      <p:pic>
        <p:nvPicPr>
          <p:cNvPr id="5" name="Content Placeholder 4" descr="A blue and white logo&#10;&#10;Description automatically generated">
            <a:extLst>
              <a:ext uri="{FF2B5EF4-FFF2-40B4-BE49-F238E27FC236}">
                <a16:creationId xmlns:a16="http://schemas.microsoft.com/office/drawing/2014/main" id="{A989F5A6-F988-F6C0-BDCA-333BBED42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56" y="1309346"/>
            <a:ext cx="3495675" cy="1304925"/>
          </a:xfr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64C3213-ABA0-30FB-6DDE-83BA50E7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3353" y="5205884"/>
            <a:ext cx="10217797" cy="1577414"/>
          </a:xfrm>
        </p:spPr>
        <p:txBody>
          <a:bodyPr/>
          <a:lstStyle/>
          <a:p>
            <a:r>
              <a:rPr lang="en-IN" dirty="0"/>
              <a:t>https://commons.wikimedia.org/wiki/File:Facebook.svg</a:t>
            </a:r>
            <a:br>
              <a:rPr lang="en-IN" dirty="0"/>
            </a:br>
            <a:r>
              <a:rPr lang="en-IN" dirty="0"/>
              <a:t>https://play.google.com/store/apps/details?id=com.amazon.mShop.android.shopping</a:t>
            </a:r>
            <a:br>
              <a:rPr lang="en-IN" dirty="0"/>
            </a:br>
            <a:r>
              <a:rPr lang="en-IN" dirty="0"/>
              <a:t>https://www.facebook.com/netflix/</a:t>
            </a:r>
            <a:br>
              <a:rPr lang="en-IN" dirty="0"/>
            </a:br>
            <a:r>
              <a:rPr lang="en-IN" dirty="0"/>
              <a:t>https://commons.wikimedia.org/wiki/File:YouTube_full-color_icon_%282017%29.svg</a:t>
            </a:r>
            <a:br>
              <a:rPr lang="en-IN" dirty="0"/>
            </a:br>
            <a:r>
              <a:rPr lang="en-IN" dirty="0"/>
              <a:t>https://play.google.com/store/apps/details?id=nic.org.mygrievance</a:t>
            </a:r>
            <a:br>
              <a:rPr lang="en-IN" dirty="0"/>
            </a:br>
            <a:r>
              <a:rPr lang="en-IN" dirty="0"/>
              <a:t>https://brandslogos.com/a/apollo-hospitals-logo/</a:t>
            </a:r>
            <a:br>
              <a:rPr lang="en-IN" dirty="0"/>
            </a:br>
            <a:r>
              <a:rPr lang="en-IN" dirty="0"/>
              <a:t>https://pingala.iitk.ac.in/IITKFR-0/</a:t>
            </a:r>
          </a:p>
        </p:txBody>
      </p:sp>
      <p:pic>
        <p:nvPicPr>
          <p:cNvPr id="9" name="Picture 8" descr="A logo of a shopping cart&#10;&#10;Description automatically generated">
            <a:extLst>
              <a:ext uri="{FF2B5EF4-FFF2-40B4-BE49-F238E27FC236}">
                <a16:creationId xmlns:a16="http://schemas.microsoft.com/office/drawing/2014/main" id="{259EC3D7-B1EE-C2FD-5DCA-1F22A0D52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059" y="1303217"/>
            <a:ext cx="2672488" cy="1304926"/>
          </a:xfrm>
          <a:prstGeom prst="rect">
            <a:avLst/>
          </a:prstGeom>
        </p:spPr>
      </p:pic>
      <p:pic>
        <p:nvPicPr>
          <p:cNvPr id="13" name="Picture 12" descr="A red letter on a black background&#10;&#10;Description automatically generated">
            <a:extLst>
              <a:ext uri="{FF2B5EF4-FFF2-40B4-BE49-F238E27FC236}">
                <a16:creationId xmlns:a16="http://schemas.microsoft.com/office/drawing/2014/main" id="{36B22FB6-B8CB-1CAA-2483-E64C839B50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876" y="1303217"/>
            <a:ext cx="2143125" cy="2143125"/>
          </a:xfrm>
          <a:prstGeom prst="rect">
            <a:avLst/>
          </a:prstGeom>
        </p:spPr>
      </p:pic>
      <p:pic>
        <p:nvPicPr>
          <p:cNvPr id="17" name="Picture 16" descr="A red and white play button&#10;&#10;Description automatically generated">
            <a:extLst>
              <a:ext uri="{FF2B5EF4-FFF2-40B4-BE49-F238E27FC236}">
                <a16:creationId xmlns:a16="http://schemas.microsoft.com/office/drawing/2014/main" id="{EC6B1E5B-5D26-095E-BC2D-525F4AC3BF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35" b="95722" l="2593" r="96667">
                        <a14:foregroundMark x1="12222" y1="19251" x2="36667" y2="18717"/>
                        <a14:foregroundMark x1="36667" y1="18717" x2="76667" y2="33690"/>
                        <a14:foregroundMark x1="76667" y1="33690" x2="70370" y2="72727"/>
                        <a14:foregroundMark x1="70370" y1="72727" x2="27407" y2="76471"/>
                        <a14:foregroundMark x1="27407" y1="76471" x2="13333" y2="42246"/>
                        <a14:foregroundMark x1="13333" y1="42246" x2="17037" y2="29947"/>
                        <a14:foregroundMark x1="86667" y1="22995" x2="61852" y2="85027"/>
                        <a14:foregroundMark x1="61852" y1="85027" x2="26296" y2="91979"/>
                        <a14:foregroundMark x1="26296" y1="91979" x2="10000" y2="71658"/>
                        <a14:foregroundMark x1="10000" y1="71658" x2="7037" y2="35294"/>
                        <a14:foregroundMark x1="7037" y1="35294" x2="39259" y2="9091"/>
                        <a14:foregroundMark x1="75386" y1="10313" x2="86667" y2="10695"/>
                        <a14:foregroundMark x1="64707" y1="9952" x2="71767" y2="10191"/>
                        <a14:foregroundMark x1="39259" y1="9091" x2="60813" y2="9820"/>
                        <a14:foregroundMark x1="86667" y1="10695" x2="96667" y2="33155"/>
                        <a14:foregroundMark x1="63588" y1="3928" x2="28148" y2="4278"/>
                        <a14:foregroundMark x1="68020" y1="3884" x2="67562" y2="3889"/>
                        <a14:foregroundMark x1="82222" y1="3743" x2="71546" y2="3849"/>
                        <a14:foregroundMark x1="28148" y1="4278" x2="7037" y2="19251"/>
                        <a14:foregroundMark x1="7037" y1="19251" x2="2593" y2="72727"/>
                        <a14:foregroundMark x1="2593" y1="72727" x2="21852" y2="87166"/>
                        <a14:foregroundMark x1="19259" y1="96791" x2="49630" y2="89840"/>
                        <a14:foregroundMark x1="49630" y1="89840" x2="78889" y2="93583"/>
                        <a14:foregroundMark x1="78889" y1="93583" x2="82222" y2="95722"/>
                        <a14:foregroundMark x1="34444" y1="8021" x2="64919" y2="1100"/>
                        <a14:foregroundMark x1="64980" y1="971" x2="64074" y2="535"/>
                        <a14:backgroundMark x1="66785" y1="1531" x2="66667" y2="1604"/>
                        <a14:backgroundMark x1="69259" y1="0" x2="66993" y2="1403"/>
                        <a14:backgroundMark x1="65185" y1="535" x2="68889" y2="10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56" y="3589677"/>
            <a:ext cx="1897107" cy="1313922"/>
          </a:xfrm>
          <a:prstGeom prst="rect">
            <a:avLst/>
          </a:prstGeom>
        </p:spPr>
      </p:pic>
      <p:pic>
        <p:nvPicPr>
          <p:cNvPr id="21" name="Picture 20" descr="A logo on an orange background&#10;&#10;Description automatically generated">
            <a:extLst>
              <a:ext uri="{FF2B5EF4-FFF2-40B4-BE49-F238E27FC236}">
                <a16:creationId xmlns:a16="http://schemas.microsoft.com/office/drawing/2014/main" id="{C0B07098-926F-DA66-3F9F-5E58C30908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346" y="3129883"/>
            <a:ext cx="1897107" cy="1897107"/>
          </a:xfrm>
          <a:prstGeom prst="rect">
            <a:avLst/>
          </a:prstGeom>
        </p:spPr>
      </p:pic>
      <p:pic>
        <p:nvPicPr>
          <p:cNvPr id="23" name="Picture 22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6C13568E-899B-C8B5-6725-7DDF3D7E2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877" y="3637767"/>
            <a:ext cx="2595872" cy="1075433"/>
          </a:xfrm>
          <a:prstGeom prst="rect">
            <a:avLst/>
          </a:prstGeom>
        </p:spPr>
      </p:pic>
      <p:pic>
        <p:nvPicPr>
          <p:cNvPr id="27" name="Picture 26" descr="A blue and yellow logo&#10;&#10;Description automatically generated">
            <a:extLst>
              <a:ext uri="{FF2B5EF4-FFF2-40B4-BE49-F238E27FC236}">
                <a16:creationId xmlns:a16="http://schemas.microsoft.com/office/drawing/2014/main" id="{057AF6A4-88FD-AF1A-6D89-89FB2BD924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587" y="2620843"/>
            <a:ext cx="2375341" cy="258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2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D648-AB5E-4466-728E-8084CB54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bother with DB?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479CE-8410-AB0E-4FDF-6E5CA8978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US" dirty="0"/>
              <a:t>Why not just use </a:t>
            </a:r>
            <a:r>
              <a:rPr lang="en-US"/>
              <a:t>plain simple files </a:t>
            </a:r>
            <a:r>
              <a:rPr lang="en-US" dirty="0"/>
              <a:t>to store data?</a:t>
            </a:r>
          </a:p>
          <a:p>
            <a:r>
              <a:rPr lang="en-US" dirty="0"/>
              <a:t>Recall – storage is just one of the jobs of a DB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154B762-8BCF-5BB1-F9F3-EB3F12109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06822" y="2559442"/>
            <a:ext cx="5436873" cy="35432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0DAA13E-FBA0-7E4B-68A5-E202D693D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8305" y="2361065"/>
            <a:ext cx="4716952" cy="39400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36BFCCD-0DB8-FC4E-812B-7D9DB6A1CA6B}"/>
              </a:ext>
            </a:extLst>
          </p:cNvPr>
          <p:cNvSpPr txBox="1"/>
          <p:nvPr/>
        </p:nvSpPr>
        <p:spPr>
          <a:xfrm>
            <a:off x="5310589" y="4183142"/>
            <a:ext cx="850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vs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6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022295-98C6-4EAC-1451-7511CC49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</a:t>
            </a:r>
            <a:r>
              <a:rPr lang="en-US" dirty="0" err="1"/>
              <a:t>work</a:t>
            </a:r>
            <a:r>
              <a:rPr lang="en-US" dirty="0"/>
              <a:t> </a:t>
            </a:r>
            <a:r>
              <a:rPr lang="en-US" dirty="0" err="1"/>
              <a:t>work</a:t>
            </a:r>
            <a:r>
              <a:rPr lang="en-US" dirty="0"/>
              <a:t> </a:t>
            </a:r>
            <a:r>
              <a:rPr lang="en-US" dirty="0" err="1"/>
              <a:t>work</a:t>
            </a:r>
            <a:r>
              <a:rPr lang="en-US" dirty="0"/>
              <a:t> </a:t>
            </a:r>
            <a:r>
              <a:rPr lang="en-US" dirty="0" err="1"/>
              <a:t>work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3AAD65-4348-4C40-1EC5-47171A179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3353" y="2674251"/>
            <a:ext cx="5754255" cy="723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F2CCC6-9998-851C-52BD-17679A757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3353" y="3396626"/>
            <a:ext cx="5754255" cy="2502539"/>
          </a:xfrm>
        </p:spPr>
        <p:txBody>
          <a:bodyPr>
            <a:normAutofit/>
          </a:bodyPr>
          <a:lstStyle/>
          <a:p>
            <a:r>
              <a:rPr lang="en-US" dirty="0"/>
              <a:t>Store, retrieve, manipulate data</a:t>
            </a:r>
          </a:p>
          <a:p>
            <a:r>
              <a:rPr lang="en-US" dirty="0"/>
              <a:t>User-friendly interface, apps</a:t>
            </a:r>
          </a:p>
          <a:p>
            <a:r>
              <a:rPr lang="en-US" dirty="0"/>
              <a:t>Security, access-control, logins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Manage resources, interface with other devices peripherals </a:t>
            </a:r>
            <a:r>
              <a:rPr lang="en-US" dirty="0" err="1"/>
              <a:t>etc</a:t>
            </a: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4A88BBC-0C72-9D10-FE99-E1326A416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07608" y="2674251"/>
            <a:ext cx="5846074" cy="72237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DBMS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58DF74-B7D2-F767-B97A-EB1372328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07608" y="3429000"/>
            <a:ext cx="5846074" cy="2470166"/>
          </a:xfrm>
        </p:spPr>
        <p:txBody>
          <a:bodyPr>
            <a:normAutofit/>
          </a:bodyPr>
          <a:lstStyle/>
          <a:p>
            <a:r>
              <a:rPr lang="en-US" dirty="0"/>
              <a:t>Store, retrieve, manipulate data</a:t>
            </a:r>
          </a:p>
          <a:p>
            <a:r>
              <a:rPr lang="en-US" dirty="0"/>
              <a:t>User-friendly queries, views, GUIs</a:t>
            </a:r>
          </a:p>
          <a:p>
            <a:r>
              <a:rPr lang="en-IN" dirty="0"/>
              <a:t>Security, access-control, logins etc</a:t>
            </a:r>
          </a:p>
          <a:p>
            <a:r>
              <a:rPr lang="en-IN" dirty="0"/>
              <a:t>Manage data views, interfaces with other DBs, online apps etc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ED8EE9E-DBF5-862B-BEC7-F67883B98041}"/>
              </a:ext>
            </a:extLst>
          </p:cNvPr>
          <p:cNvSpPr txBox="1">
            <a:spLocks/>
          </p:cNvSpPr>
          <p:nvPr/>
        </p:nvSpPr>
        <p:spPr>
          <a:xfrm>
            <a:off x="253354" y="1111625"/>
            <a:ext cx="11600328" cy="1561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32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32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800" i="1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DBs (or DBMS) are sophisticated objects – act as an OS for data</a:t>
            </a:r>
          </a:p>
          <a:p>
            <a:pPr lvl="2"/>
            <a:r>
              <a:rPr lang="en-US" dirty="0"/>
              <a:t>DBMS: Database Management Systems</a:t>
            </a:r>
          </a:p>
          <a:p>
            <a:r>
              <a:rPr lang="en-IN" dirty="0"/>
              <a:t>Several DB concepts parallel those in OS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E7131F6-7C1E-127D-8B72-BFB4074D37FE}"/>
              </a:ext>
            </a:extLst>
          </p:cNvPr>
          <p:cNvGrpSpPr/>
          <p:nvPr/>
        </p:nvGrpSpPr>
        <p:grpSpPr>
          <a:xfrm>
            <a:off x="994833" y="2612337"/>
            <a:ext cx="3099974" cy="737057"/>
            <a:chOff x="841394" y="2125144"/>
            <a:chExt cx="3099974" cy="737057"/>
          </a:xfrm>
        </p:grpSpPr>
        <p:pic>
          <p:nvPicPr>
            <p:cNvPr id="13" name="Content Placeholder 12" descr="A blue square with four squares&#10;&#10;Description automatically generated">
              <a:extLst>
                <a:ext uri="{FF2B5EF4-FFF2-40B4-BE49-F238E27FC236}">
                  <a16:creationId xmlns:a16="http://schemas.microsoft.com/office/drawing/2014/main" id="{CE788214-F353-1E29-F2C6-9C664C3279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39219" y1="41016" x2="44297" y2="46172"/>
                          <a14:foregroundMark x1="60781" y1="38906" x2="65859" y2="40234"/>
                          <a14:foregroundMark x1="37109" y1="57188" x2="40469" y2="626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64" t="23676" r="24788" b="23782"/>
            <a:stretch/>
          </p:blipFill>
          <p:spPr>
            <a:xfrm>
              <a:off x="1559150" y="2127294"/>
              <a:ext cx="711200" cy="734907"/>
            </a:xfrm>
            <a:prstGeom prst="rect">
              <a:avLst/>
            </a:prstGeom>
          </p:spPr>
        </p:pic>
        <p:pic>
          <p:nvPicPr>
            <p:cNvPr id="16" name="Content Placeholder 15" descr="A cartoon penguin with yellow feet&#10;&#10;Description automatically generated">
              <a:extLst>
                <a:ext uri="{FF2B5EF4-FFF2-40B4-BE49-F238E27FC236}">
                  <a16:creationId xmlns:a16="http://schemas.microsoft.com/office/drawing/2014/main" id="{1C3AA11E-30F0-0010-183B-F4689640A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134" b="93780" l="6667" r="92222">
                          <a14:foregroundMark x1="46389" y1="12201" x2="57222" y2="14354"/>
                          <a14:foregroundMark x1="46389" y1="9330" x2="54722" y2="8373"/>
                          <a14:foregroundMark x1="61111" y1="8852" x2="69167" y2="47608"/>
                          <a14:foregroundMark x1="69167" y1="47608" x2="84167" y2="72488"/>
                          <a14:foregroundMark x1="84167" y1="72488" x2="81667" y2="73684"/>
                          <a14:foregroundMark x1="42778" y1="49043" x2="29722" y2="69856"/>
                          <a14:foregroundMark x1="29722" y1="69856" x2="63611" y2="62919"/>
                          <a14:foregroundMark x1="63611" y1="62919" x2="59167" y2="71292"/>
                          <a14:foregroundMark x1="52778" y1="45694" x2="35000" y2="62201"/>
                          <a14:foregroundMark x1="53611" y1="33493" x2="30833" y2="63158"/>
                          <a14:foregroundMark x1="30833" y1="63158" x2="29722" y2="69856"/>
                          <a14:foregroundMark x1="56667" y1="59330" x2="53889" y2="81579"/>
                          <a14:foregroundMark x1="53889" y1="81579" x2="49167" y2="84211"/>
                          <a14:foregroundMark x1="54167" y1="59330" x2="61111" y2="61962"/>
                          <a14:foregroundMark x1="55278" y1="54306" x2="68889" y2="57177"/>
                          <a14:foregroundMark x1="55278" y1="36364" x2="63056" y2="44019"/>
                          <a14:foregroundMark x1="32500" y1="44019" x2="21667" y2="63876"/>
                          <a14:foregroundMark x1="21667" y1="63876" x2="21667" y2="65311"/>
                          <a14:foregroundMark x1="39444" y1="20335" x2="42778" y2="24641"/>
                          <a14:foregroundMark x1="53611" y1="22488" x2="54167" y2="21531"/>
                          <a14:foregroundMark x1="54722" y1="23206" x2="57222" y2="22010"/>
                          <a14:foregroundMark x1="53333" y1="19617" x2="57500" y2="21292"/>
                          <a14:foregroundMark x1="70833" y1="92823" x2="75833" y2="90431"/>
                          <a14:foregroundMark x1="8056" y1="76316" x2="7222" y2="85646"/>
                          <a14:foregroundMark x1="31389" y1="93062" x2="35278" y2="94019"/>
                          <a14:foregroundMark x1="40833" y1="18900" x2="44167" y2="21770"/>
                          <a14:foregroundMark x1="91389" y1="81579" x2="92222" y2="8325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394" y="2125144"/>
              <a:ext cx="634786" cy="737057"/>
            </a:xfrm>
            <a:prstGeom prst="rect">
              <a:avLst/>
            </a:prstGeom>
          </p:spPr>
        </p:pic>
        <p:pic>
          <p:nvPicPr>
            <p:cNvPr id="22" name="Picture 21" descr="A grey apple logo on a black background&#10;&#10;Description automatically generated">
              <a:extLst>
                <a:ext uri="{FF2B5EF4-FFF2-40B4-BE49-F238E27FC236}">
                  <a16:creationId xmlns:a16="http://schemas.microsoft.com/office/drawing/2014/main" id="{734BA428-A7D6-7DA1-E677-6F02AC024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0140" y="2125144"/>
              <a:ext cx="599473" cy="737057"/>
            </a:xfrm>
            <a:prstGeom prst="rect">
              <a:avLst/>
            </a:prstGeom>
          </p:spPr>
        </p:pic>
        <p:pic>
          <p:nvPicPr>
            <p:cNvPr id="24" name="Picture 23" descr="A green robot with two antennas&#10;&#10;Description automatically generated">
              <a:extLst>
                <a:ext uri="{FF2B5EF4-FFF2-40B4-BE49-F238E27FC236}">
                  <a16:creationId xmlns:a16="http://schemas.microsoft.com/office/drawing/2014/main" id="{729661B9-4C90-E7C0-2DC4-50FADEEEF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5912" b="97395" l="5889" r="90667">
                          <a14:foregroundMark x1="43667" y1="17735" x2="49333" y2="25952"/>
                          <a14:foregroundMark x1="49333" y1="25952" x2="49333" y2="26152"/>
                          <a14:foregroundMark x1="46333" y1="42084" x2="48778" y2="54108"/>
                          <a14:foregroundMark x1="12444" y1="44589" x2="11778" y2="52004"/>
                          <a14:foregroundMark x1="34000" y1="6112" x2="34778" y2="8116"/>
                          <a14:foregroundMark x1="90222" y1="45892" x2="90667" y2="53307"/>
                          <a14:foregroundMark x1="37222" y1="95391" x2="43222" y2="93687"/>
                          <a14:foregroundMark x1="60667" y1="96693" x2="65222" y2="93487"/>
                          <a14:foregroundMark x1="37222" y1="97395" x2="41222" y2="96693"/>
                          <a14:foregroundMark x1="5889" y1="45391" x2="6444" y2="5110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4310" y="2133597"/>
              <a:ext cx="657058" cy="728604"/>
            </a:xfrm>
            <a:prstGeom prst="rect">
              <a:avLst/>
            </a:prstGeom>
          </p:spPr>
        </p:pic>
      </p:grp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F954F3BE-CEFE-9C1F-0C23-7F457D23A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3353" y="5997332"/>
            <a:ext cx="5842647" cy="807799"/>
          </a:xfrm>
        </p:spPr>
        <p:txBody>
          <a:bodyPr/>
          <a:lstStyle/>
          <a:p>
            <a:r>
              <a:rPr lang="en-IN" dirty="0"/>
              <a:t>https://pixabay.com/vectors/windows-windows-icon-windows-logo-3384024/</a:t>
            </a:r>
            <a:br>
              <a:rPr lang="en-IN" dirty="0"/>
            </a:br>
            <a:r>
              <a:rPr lang="en-IN" dirty="0"/>
              <a:t>https://www.pngwing.com/en/free-png-btisl</a:t>
            </a:r>
          </a:p>
          <a:p>
            <a:r>
              <a:rPr lang="en-IN" dirty="0"/>
              <a:t>https://iconape.com/apple-mac-logo-logo-icon-svg-png.html</a:t>
            </a:r>
          </a:p>
          <a:p>
            <a:r>
              <a:rPr lang="en-IN" dirty="0"/>
              <a:t>https://www.pngegg.com/en/png-befdx</a:t>
            </a:r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72F3DF0D-9EFD-97C9-6A11-A57DF6145237}"/>
              </a:ext>
            </a:extLst>
          </p:cNvPr>
          <p:cNvSpPr txBox="1">
            <a:spLocks/>
          </p:cNvSpPr>
          <p:nvPr/>
        </p:nvSpPr>
        <p:spPr>
          <a:xfrm>
            <a:off x="6096000" y="5997332"/>
            <a:ext cx="5842647" cy="807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/>
              <a:t>https://wikitech.wikimedia.org/wiki/File:Mysql_logo.png</a:t>
            </a:r>
            <a:br>
              <a:rPr lang="en-IN" dirty="0"/>
            </a:br>
            <a:r>
              <a:rPr lang="en-IN" dirty="0"/>
              <a:t>https://www.mongodb.com/fr-fr/company/newsroom/brand-resources</a:t>
            </a:r>
          </a:p>
          <a:p>
            <a:pPr algn="r"/>
            <a:r>
              <a:rPr lang="en-IN" dirty="0"/>
              <a:t>https://en.m.wikipedia.org/wiki/File:Postgresql_elephant.svg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1DF9422-5A49-BF22-02E3-6A53D6DDEAF6}"/>
              </a:ext>
            </a:extLst>
          </p:cNvPr>
          <p:cNvGrpSpPr/>
          <p:nvPr/>
        </p:nvGrpSpPr>
        <p:grpSpPr>
          <a:xfrm>
            <a:off x="7031973" y="2630637"/>
            <a:ext cx="4977476" cy="851518"/>
            <a:chOff x="7031973" y="2218407"/>
            <a:chExt cx="4977476" cy="85151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F03F937-7071-6724-7A7A-B4633F882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31973" y="2218407"/>
              <a:ext cx="1550915" cy="80124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26B071F-4DB8-8D1E-5B93-6C6452BAA7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55844" t="66363" r="7960" b="19302"/>
            <a:stretch/>
          </p:blipFill>
          <p:spPr>
            <a:xfrm>
              <a:off x="8630862" y="2262125"/>
              <a:ext cx="2566305" cy="722376"/>
            </a:xfrm>
            <a:prstGeom prst="rect">
              <a:avLst/>
            </a:prstGeom>
          </p:spPr>
        </p:pic>
        <p:pic>
          <p:nvPicPr>
            <p:cNvPr id="30" name="Picture 29" descr="A blue elephant with white outline&#10;&#10;Description automatically generated">
              <a:extLst>
                <a:ext uri="{FF2B5EF4-FFF2-40B4-BE49-F238E27FC236}">
                  <a16:creationId xmlns:a16="http://schemas.microsoft.com/office/drawing/2014/main" id="{7A3C7153-35A7-92B0-47FB-7E334FE4D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5834" y="2262125"/>
              <a:ext cx="783615" cy="807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094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 build="p"/>
      <p:bldP spid="11" grpId="0" build="p"/>
      <p:bldP spid="2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3B0F5-7BF8-D119-758F-D24F8D87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several aspects of a 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5D8D7-1DC0-510E-AEA7-3D8C56E3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863334"/>
          </a:xfrm>
        </p:spPr>
        <p:txBody>
          <a:bodyPr>
            <a:normAutofit/>
          </a:bodyPr>
          <a:lstStyle/>
          <a:p>
            <a:r>
              <a:rPr lang="en-US" dirty="0"/>
              <a:t>How data is arranged “logically”</a:t>
            </a:r>
          </a:p>
          <a:p>
            <a:pPr lvl="2"/>
            <a:r>
              <a:rPr lang="en-US" dirty="0"/>
              <a:t>Decided by how DB designer want users to “think” data is arranged</a:t>
            </a:r>
          </a:p>
          <a:p>
            <a:pPr lvl="2"/>
            <a:r>
              <a:rPr lang="en-US" dirty="0"/>
              <a:t>Examples: Relational model, Key-value model</a:t>
            </a:r>
          </a:p>
          <a:p>
            <a:r>
              <a:rPr lang="en-IN" dirty="0"/>
              <a:t>What operations are allowed on data</a:t>
            </a:r>
          </a:p>
          <a:p>
            <a:pPr lvl="2"/>
            <a:r>
              <a:rPr lang="en-IN" dirty="0"/>
              <a:t>Decided by demands of apps built using the DB e.g. social media or health</a:t>
            </a:r>
          </a:p>
          <a:p>
            <a:pPr lvl="2"/>
            <a:r>
              <a:rPr lang="en-IN" dirty="0"/>
              <a:t>Examples: sorting, searching, selecting, projecting, joining</a:t>
            </a:r>
          </a:p>
          <a:p>
            <a:r>
              <a:rPr lang="en-US" dirty="0"/>
              <a:t>How data is arranged “internally”</a:t>
            </a:r>
          </a:p>
          <a:p>
            <a:pPr lvl="2"/>
            <a:r>
              <a:rPr lang="en-US" dirty="0"/>
              <a:t>Decided by what allows faster and smoother operations</a:t>
            </a:r>
          </a:p>
          <a:p>
            <a:pPr lvl="2"/>
            <a:r>
              <a:rPr lang="en-US" dirty="0"/>
              <a:t>Normalization theory, Physical design, Indexing, Query processing</a:t>
            </a:r>
          </a:p>
          <a:p>
            <a:r>
              <a:rPr lang="en-US" dirty="0">
                <a:solidFill>
                  <a:schemeClr val="accent3"/>
                </a:solidFill>
              </a:rPr>
              <a:t>Curious example</a:t>
            </a:r>
            <a:r>
              <a:rPr lang="en-US" dirty="0"/>
              <a:t>: XLSX files</a:t>
            </a:r>
          </a:p>
          <a:p>
            <a:pPr lvl="2"/>
            <a:r>
              <a:rPr lang="en-US" dirty="0"/>
              <a:t>Logical appearance is tabular/relational in form </a:t>
            </a:r>
            <a:r>
              <a:rPr lang="en-US"/>
              <a:t>of a spreadsheet</a:t>
            </a:r>
            <a:endParaRPr lang="en-US" dirty="0"/>
          </a:p>
          <a:p>
            <a:pPr lvl="2"/>
            <a:r>
              <a:rPr lang="en-US" dirty="0"/>
              <a:t>Internal representation is in form of key-value pair (XML format)</a:t>
            </a:r>
          </a:p>
        </p:txBody>
      </p:sp>
    </p:spTree>
    <p:extLst>
      <p:ext uri="{BB962C8B-B14F-4D97-AF65-F5344CB8AC3E}">
        <p14:creationId xmlns:p14="http://schemas.microsoft.com/office/powerpoint/2010/main" val="5957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11E13-102A-A8FA-2BD3-47BCB77F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vs Internal Representations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692B3-D0EB-A2A2-FBFF-7ADD5E73C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lec1.xlsx in MS Excel or OpenOffice Calc or Google Sheets</a:t>
            </a:r>
          </a:p>
          <a:p>
            <a:pPr lvl="2"/>
            <a:r>
              <a:rPr lang="en-US" dirty="0"/>
              <a:t>Inspect the layout of the data – what operations can you perform?</a:t>
            </a:r>
          </a:p>
          <a:p>
            <a:r>
              <a:rPr lang="en-US" dirty="0"/>
              <a:t>Open lec1.csv in a text editor – it contains the same data as lec1.xlsx</a:t>
            </a:r>
          </a:p>
          <a:p>
            <a:pPr lvl="2"/>
            <a:r>
              <a:rPr lang="en-US" dirty="0"/>
              <a:t>Are you able to perform the same operations that Excel allowed?</a:t>
            </a:r>
          </a:p>
          <a:p>
            <a:r>
              <a:rPr lang="en-US" dirty="0"/>
              <a:t>Change the extension of the file from .xlsx to .zip</a:t>
            </a:r>
          </a:p>
          <a:p>
            <a:pPr lvl="2"/>
            <a:r>
              <a:rPr lang="en-US" dirty="0"/>
              <a:t>Unzip the resulting archive and explore the internal files</a:t>
            </a:r>
          </a:p>
          <a:p>
            <a:r>
              <a:rPr lang="en-US" dirty="0"/>
              <a:t>Can </a:t>
            </a:r>
            <a:r>
              <a:rPr lang="en-US"/>
              <a:t>you discover </a:t>
            </a:r>
            <a:r>
              <a:rPr lang="en-US" dirty="0"/>
              <a:t>how Excel stores apparently tabular data internally?</a:t>
            </a:r>
          </a:p>
          <a:p>
            <a:pPr lvl="2"/>
            <a:r>
              <a:rPr lang="en-US" dirty="0"/>
              <a:t>Hint: look at the XML files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39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255C5-25F8-25E7-C501-063B09A3B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84A77-F92C-509C-7D69-A412D4230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300823"/>
          </a:xfrm>
        </p:spPr>
        <p:txBody>
          <a:bodyPr/>
          <a:lstStyle/>
          <a:p>
            <a:r>
              <a:rPr lang="en-US" dirty="0"/>
              <a:t>Number: CS315</a:t>
            </a:r>
          </a:p>
          <a:p>
            <a:r>
              <a:rPr lang="en-US" dirty="0"/>
              <a:t>Name/Title: Principles of Database Systems</a:t>
            </a:r>
          </a:p>
          <a:p>
            <a:r>
              <a:rPr lang="en-US" dirty="0"/>
              <a:t>Website: </a:t>
            </a:r>
            <a:r>
              <a:rPr lang="en-US" sz="2800" dirty="0">
                <a:hlinkClick r:id="rId2"/>
              </a:rPr>
              <a:t>https://www.cse.iitk.ac.in/users/purushot/courses/db/2024-25-a/</a:t>
            </a:r>
            <a:endParaRPr lang="en-US" sz="2800" dirty="0"/>
          </a:p>
          <a:p>
            <a:r>
              <a:rPr lang="en-IN" dirty="0"/>
              <a:t>Discussion (Piazza): </a:t>
            </a:r>
            <a:r>
              <a:rPr lang="en-IN" sz="2400" dirty="0">
                <a:hlinkClick r:id="rId3"/>
              </a:rPr>
              <a:t>https://piazza.com/iitk.ac.in/secondsemester2024/cs315/home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2232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A1D6B-94A2-D2EB-DC17-6FDF8A228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Team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32F14C-EBA7-DFD2-3DB3-AF80483CE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Instructor: Roop</a:t>
            </a:r>
          </a:p>
          <a:p>
            <a:pPr lvl="1"/>
            <a:r>
              <a:rPr lang="en-US" dirty="0"/>
              <a:t>aka </a:t>
            </a:r>
            <a:r>
              <a:rPr lang="en-US" i="1" dirty="0"/>
              <a:t>Puru</a:t>
            </a:r>
            <a:r>
              <a:rPr lang="en-US" dirty="0"/>
              <a:t> aka </a:t>
            </a:r>
            <a:r>
              <a:rPr lang="en-US" i="1" dirty="0"/>
              <a:t>Purushottam</a:t>
            </a:r>
            <a:r>
              <a:rPr lang="en-US" dirty="0"/>
              <a:t> aka </a:t>
            </a:r>
            <a:r>
              <a:rPr lang="en-US" i="1" dirty="0"/>
              <a:t>Sir</a:t>
            </a:r>
            <a:r>
              <a:rPr lang="en-US" dirty="0"/>
              <a:t> aka </a:t>
            </a:r>
            <a:r>
              <a:rPr lang="en-US" i="1" dirty="0"/>
              <a:t>Professor</a:t>
            </a:r>
            <a:r>
              <a:rPr lang="en-US" dirty="0"/>
              <a:t> aka </a:t>
            </a:r>
            <a:r>
              <a:rPr lang="en-US" i="1" dirty="0"/>
              <a:t>Excuse Me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purushot@cse.iitk.ac.in</a:t>
            </a:r>
            <a:endParaRPr lang="en-US" dirty="0"/>
          </a:p>
          <a:p>
            <a:r>
              <a:rPr lang="en-US" dirty="0"/>
              <a:t>Course Admins</a:t>
            </a:r>
            <a:endParaRPr lang="en-IN" dirty="0"/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64E4057D-808F-538E-C57E-2C4D632C2C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6206216"/>
              </p:ext>
            </p:extLst>
          </p:nvPr>
        </p:nvGraphicFramePr>
        <p:xfrm>
          <a:off x="430983" y="3380957"/>
          <a:ext cx="11422699" cy="2604770"/>
        </p:xfrm>
        <a:graphic>
          <a:graphicData uri="http://schemas.openxmlformats.org/drawingml/2006/table">
            <a:tbl>
              <a:tblPr firstRow="1">
                <a:tableStyleId>{0660B408-B3CF-4A94-85FC-2B1E0A45F4A2}</a:tableStyleId>
              </a:tblPr>
              <a:tblGrid>
                <a:gridCol w="2388172">
                  <a:extLst>
                    <a:ext uri="{9D8B030D-6E8A-4147-A177-3AD203B41FA5}">
                      <a16:colId xmlns:a16="http://schemas.microsoft.com/office/drawing/2014/main" val="141156401"/>
                    </a:ext>
                  </a:extLst>
                </a:gridCol>
                <a:gridCol w="4172014">
                  <a:extLst>
                    <a:ext uri="{9D8B030D-6E8A-4147-A177-3AD203B41FA5}">
                      <a16:colId xmlns:a16="http://schemas.microsoft.com/office/drawing/2014/main" val="1511618449"/>
                    </a:ext>
                  </a:extLst>
                </a:gridCol>
                <a:gridCol w="2397125">
                  <a:extLst>
                    <a:ext uri="{9D8B030D-6E8A-4147-A177-3AD203B41FA5}">
                      <a16:colId xmlns:a16="http://schemas.microsoft.com/office/drawing/2014/main" val="2836326836"/>
                    </a:ext>
                  </a:extLst>
                </a:gridCol>
                <a:gridCol w="2465388">
                  <a:extLst>
                    <a:ext uri="{9D8B030D-6E8A-4147-A177-3AD203B41FA5}">
                      <a16:colId xmlns:a16="http://schemas.microsoft.com/office/drawing/2014/main" val="4052916398"/>
                    </a:ext>
                  </a:extLst>
                </a:gridCol>
              </a:tblGrid>
              <a:tr h="284594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Name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Email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Office Hour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Room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647985"/>
                  </a:ext>
                </a:extLst>
              </a:tr>
              <a:tr h="284594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Manish Agrawal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amanish23@iitk.ac.in</a:t>
                      </a:r>
                      <a:r>
                        <a:rPr lang="en-IN" sz="240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endParaRPr lang="en-IN" sz="24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Mon 1700-1800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RM 506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283247"/>
                  </a:ext>
                </a:extLst>
              </a:tr>
              <a:tr h="284594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Manoj </a:t>
                      </a:r>
                      <a:r>
                        <a:rPr lang="en-IN" sz="2400" u="none" strike="noStrike" dirty="0" err="1">
                          <a:effectLst/>
                        </a:rPr>
                        <a:t>Daram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manojdaram23@iitk.ac.in</a:t>
                      </a:r>
                      <a:r>
                        <a:rPr lang="en-IN" sz="240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endParaRPr lang="en-IN" sz="24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Mon 1700-1800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RM 506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601080"/>
                  </a:ext>
                </a:extLst>
              </a:tr>
              <a:tr h="284594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 err="1">
                          <a:effectLst/>
                        </a:rPr>
                        <a:t>Prashik</a:t>
                      </a:r>
                      <a:r>
                        <a:rPr lang="en-IN" sz="2400" u="none" strike="noStrike" dirty="0">
                          <a:effectLst/>
                        </a:rPr>
                        <a:t> </a:t>
                      </a:r>
                      <a:r>
                        <a:rPr lang="en-IN" sz="2400" u="none" strike="noStrike" dirty="0" err="1">
                          <a:effectLst/>
                        </a:rPr>
                        <a:t>Ganer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prashikrg23@iitk.ac.in</a:t>
                      </a:r>
                      <a:r>
                        <a:rPr lang="en-IN" sz="240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endParaRPr lang="en-IN" sz="24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Tue 1600-1700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RM 506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898943"/>
                  </a:ext>
                </a:extLst>
              </a:tr>
              <a:tr h="284594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Vishal </a:t>
                      </a:r>
                      <a:r>
                        <a:rPr lang="en-IN" sz="2400" u="none" strike="noStrike" dirty="0" err="1">
                          <a:effectLst/>
                        </a:rPr>
                        <a:t>Kanojiya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kanojiyavishal@cse.iitk.ac.in</a:t>
                      </a:r>
                      <a:r>
                        <a:rPr lang="en-IN" sz="240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endParaRPr lang="en-IN" sz="24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Fri 0900-1000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RM 201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214829"/>
                  </a:ext>
                </a:extLst>
              </a:tr>
              <a:tr h="112913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Arpit Nigam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arpitn23@iitk.ac.in</a:t>
                      </a:r>
                      <a:r>
                        <a:rPr lang="en-IN" sz="240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endParaRPr lang="en-IN" sz="24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Mon 1700-1800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Samsung IOT lab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234352"/>
                  </a:ext>
                </a:extLst>
              </a:tr>
              <a:tr h="284594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Vipul Sangode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vipul@cse.iitk.ac.in</a:t>
                      </a:r>
                      <a:r>
                        <a:rPr lang="en-IN" sz="2400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endParaRPr lang="en-IN" sz="2400" b="0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Mon 1700-1800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RM 505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727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411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91129-AF3B-A93C-83A8-D2D68BD0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57C50-BC13-5B95-812A-20F9A6E12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Please email the instructor </a:t>
            </a:r>
            <a:r>
              <a:rPr lang="en-US" dirty="0">
                <a:hlinkClick r:id="rId2"/>
              </a:rPr>
              <a:t>purushot@cse.iitk.ac.in</a:t>
            </a:r>
            <a:r>
              <a:rPr lang="en-US" dirty="0"/>
              <a:t> to get enrolled</a:t>
            </a:r>
          </a:p>
          <a:p>
            <a:endParaRPr lang="en-US" dirty="0"/>
          </a:p>
          <a:p>
            <a:r>
              <a:rPr lang="en-US" dirty="0"/>
              <a:t>Auditors will have access to</a:t>
            </a:r>
          </a:p>
          <a:p>
            <a:pPr lvl="2"/>
            <a:r>
              <a:rPr lang="en-US" dirty="0"/>
              <a:t>Lecture slides and other material</a:t>
            </a:r>
          </a:p>
          <a:p>
            <a:pPr lvl="2"/>
            <a:r>
              <a:rPr lang="en-US" dirty="0"/>
              <a:t>Assignment, quiz and exam questions and solutions</a:t>
            </a:r>
          </a:p>
          <a:p>
            <a:endParaRPr lang="en-US" dirty="0"/>
          </a:p>
          <a:p>
            <a:r>
              <a:rPr lang="en-US" dirty="0"/>
              <a:t>We regret our inability to extend the following services to auditors</a:t>
            </a:r>
          </a:p>
          <a:p>
            <a:pPr lvl="2"/>
            <a:r>
              <a:rPr lang="en-US" dirty="0"/>
              <a:t>Submit assignments and receive graded submissions</a:t>
            </a:r>
          </a:p>
          <a:p>
            <a:pPr lvl="2"/>
            <a:r>
              <a:rPr lang="en-US" dirty="0"/>
              <a:t>Appear for quizzes, examinations and receive graded answer scripts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670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FD3D-0D1C-E907-11AB-67AB4D4EB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Scheme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A6D29-C256-185C-8070-D49098621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20%: Mini Projects</a:t>
            </a:r>
          </a:p>
          <a:p>
            <a:r>
              <a:rPr lang="en-IN" dirty="0"/>
              <a:t>20%: Quizzes</a:t>
            </a:r>
            <a:endParaRPr lang="en-US" dirty="0"/>
          </a:p>
          <a:p>
            <a:r>
              <a:rPr lang="en-US" dirty="0"/>
              <a:t>25%: Mid-</a:t>
            </a:r>
            <a:r>
              <a:rPr lang="en-US" dirty="0" err="1"/>
              <a:t>sem</a:t>
            </a:r>
            <a:r>
              <a:rPr lang="en-US" dirty="0"/>
              <a:t> Exam</a:t>
            </a:r>
          </a:p>
          <a:p>
            <a:r>
              <a:rPr lang="en-US" dirty="0"/>
              <a:t>35%: End-</a:t>
            </a:r>
            <a:r>
              <a:rPr lang="en-US" dirty="0" err="1"/>
              <a:t>sem</a:t>
            </a:r>
            <a:r>
              <a:rPr lang="en-US" dirty="0"/>
              <a:t> Exam</a:t>
            </a:r>
          </a:p>
        </p:txBody>
      </p:sp>
    </p:spTree>
    <p:extLst>
      <p:ext uri="{BB962C8B-B14F-4D97-AF65-F5344CB8AC3E}">
        <p14:creationId xmlns:p14="http://schemas.microsoft.com/office/powerpoint/2010/main" val="1841952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2469-FA3E-83F9-C447-08432E1D4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Quizzes</a:t>
            </a:r>
            <a:r>
              <a:rPr lang="en-IN" dirty="0"/>
              <a:t> – 20%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3B783-256E-9BB6-220D-0E5B4A97F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Two quizzes to be conducted – each worth 10%</a:t>
            </a:r>
          </a:p>
          <a:p>
            <a:pPr lvl="1"/>
            <a:r>
              <a:rPr lang="en-US" dirty="0"/>
              <a:t>Tentatively scheduled on </a:t>
            </a:r>
            <a:r>
              <a:rPr lang="en-US" b="1" dirty="0">
                <a:solidFill>
                  <a:schemeClr val="accent4"/>
                </a:solidFill>
              </a:rPr>
              <a:t>Aug 23, 2024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(Fri), </a:t>
            </a:r>
            <a:r>
              <a:rPr lang="en-US" b="1" dirty="0">
                <a:solidFill>
                  <a:schemeClr val="accent4"/>
                </a:solidFill>
              </a:rPr>
              <a:t>Oct 25, 2024 </a:t>
            </a:r>
            <a:r>
              <a:rPr lang="en-US" dirty="0"/>
              <a:t>(Fri)</a:t>
            </a:r>
            <a:endParaRPr lang="en-IN" dirty="0"/>
          </a:p>
          <a:p>
            <a:endParaRPr lang="en-US" dirty="0"/>
          </a:p>
          <a:p>
            <a:r>
              <a:rPr lang="en-US" dirty="0"/>
              <a:t>Only registered students can appear for quizzes (no auditors)</a:t>
            </a:r>
          </a:p>
          <a:p>
            <a:endParaRPr lang="en-US" dirty="0"/>
          </a:p>
          <a:p>
            <a:r>
              <a:rPr lang="en-US" dirty="0"/>
              <a:t>Syllabus for each quiz will cover roughly 3-4 weeks – short quiz</a:t>
            </a:r>
          </a:p>
          <a:p>
            <a:endParaRPr lang="en-US" dirty="0"/>
          </a:p>
          <a:p>
            <a:r>
              <a:rPr lang="en-US" dirty="0"/>
              <a:t>If you are regular with lectures, discussion hours, practice questions, then you should not have to prepare too much for these quizzes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496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06AAA-95CB-D1C7-7335-DE2E4AB2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Mini Projects – 20%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BB743-BCD4-B042-3313-2BAC56B8A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10185"/>
          </a:xfrm>
        </p:spPr>
        <p:txBody>
          <a:bodyPr>
            <a:normAutofit/>
          </a:bodyPr>
          <a:lstStyle/>
          <a:p>
            <a:r>
              <a:rPr lang="en-IN" dirty="0"/>
              <a:t>Two mini projects (individual weightages TBA)</a:t>
            </a:r>
          </a:p>
          <a:p>
            <a:pPr lvl="2"/>
            <a:r>
              <a:rPr lang="en-IN" dirty="0"/>
              <a:t>Replaces the single semester-long project in previous offerings of CS315</a:t>
            </a:r>
          </a:p>
          <a:p>
            <a:pPr lvl="2"/>
            <a:r>
              <a:rPr lang="en-IN" dirty="0"/>
              <a:t>To be done in groups of 4-6 students each – 2-3 weeks for each project</a:t>
            </a:r>
          </a:p>
          <a:p>
            <a:r>
              <a:rPr lang="en-IN" dirty="0"/>
              <a:t>Start forming your group of 5 today</a:t>
            </a:r>
          </a:p>
          <a:p>
            <a:pPr lvl="2"/>
            <a:r>
              <a:rPr lang="en-IN" dirty="0"/>
              <a:t>Will ask you to submit group details once late registration is over</a:t>
            </a:r>
          </a:p>
          <a:p>
            <a:pPr lvl="2"/>
            <a:r>
              <a:rPr lang="en-IN" dirty="0"/>
              <a:t>Groups can only contain registered students (no auditors)</a:t>
            </a:r>
          </a:p>
          <a:p>
            <a:r>
              <a:rPr lang="en-IN" dirty="0"/>
              <a:t>Create a homepage on CC/CSE home servers</a:t>
            </a:r>
          </a:p>
          <a:p>
            <a:pPr lvl="2"/>
            <a:r>
              <a:rPr lang="en-IN" dirty="0"/>
              <a:t>Essential for project submission</a:t>
            </a:r>
          </a:p>
          <a:p>
            <a:r>
              <a:rPr lang="en-IN" dirty="0"/>
              <a:t>Submission will include code + report</a:t>
            </a:r>
          </a:p>
          <a:p>
            <a:pPr lvl="2"/>
            <a:r>
              <a:rPr lang="en-IN" dirty="0"/>
              <a:t>Code should be in Python – start learning Python today</a:t>
            </a:r>
          </a:p>
          <a:p>
            <a:pPr lvl="2"/>
            <a:r>
              <a:rPr lang="en-IN" dirty="0"/>
              <a:t>Report should be in LaTeX – start learning LaTeX today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362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FFB9-8570-E09C-4302-6C444744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26548-F189-ADE0-D38F-8D7690090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No single textbook for the course</a:t>
            </a:r>
          </a:p>
          <a:p>
            <a:pPr lvl="1"/>
            <a:r>
              <a:rPr lang="en-IN" dirty="0"/>
              <a:t>[</a:t>
            </a:r>
            <a:r>
              <a:rPr lang="en-IN" b="1" dirty="0"/>
              <a:t>GMUW</a:t>
            </a:r>
            <a:r>
              <a:rPr lang="en-IN" dirty="0"/>
              <a:t>] Héctor García-Molina, Jeffrey Ullman and Jennifer </a:t>
            </a:r>
            <a:r>
              <a:rPr lang="en-IN" dirty="0" err="1"/>
              <a:t>Widom</a:t>
            </a:r>
            <a:r>
              <a:rPr lang="en-IN" dirty="0"/>
              <a:t> </a:t>
            </a:r>
            <a:r>
              <a:rPr lang="en-IN" i="1" dirty="0"/>
              <a:t>Database Systems: The Complete Book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[</a:t>
            </a:r>
            <a:r>
              <a:rPr lang="en-IN" b="1" dirty="0"/>
              <a:t>SKS</a:t>
            </a:r>
            <a:r>
              <a:rPr lang="en-IN" dirty="0"/>
              <a:t>] Abraham </a:t>
            </a:r>
            <a:r>
              <a:rPr lang="en-IN" dirty="0" err="1"/>
              <a:t>Silberschatz</a:t>
            </a:r>
            <a:r>
              <a:rPr lang="en-IN" dirty="0"/>
              <a:t>, Henry F. </a:t>
            </a:r>
            <a:r>
              <a:rPr lang="en-IN" dirty="0" err="1"/>
              <a:t>Korth</a:t>
            </a:r>
            <a:r>
              <a:rPr lang="en-IN" dirty="0"/>
              <a:t> and S. Sudarshan </a:t>
            </a:r>
            <a:r>
              <a:rPr lang="en-IN" i="1" dirty="0"/>
              <a:t>Database System Concepts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[</a:t>
            </a:r>
            <a:r>
              <a:rPr lang="en-IN" b="1" dirty="0" err="1"/>
              <a:t>ElNa</a:t>
            </a:r>
            <a:r>
              <a:rPr lang="en-IN" dirty="0"/>
              <a:t>] </a:t>
            </a:r>
            <a:r>
              <a:rPr lang="en-IN" dirty="0" err="1"/>
              <a:t>Ramez</a:t>
            </a:r>
            <a:r>
              <a:rPr lang="en-IN" dirty="0"/>
              <a:t> </a:t>
            </a:r>
            <a:r>
              <a:rPr lang="en-IN" dirty="0" err="1"/>
              <a:t>Elmasri</a:t>
            </a:r>
            <a:r>
              <a:rPr lang="en-IN" dirty="0"/>
              <a:t> and Shamkant Navathe </a:t>
            </a:r>
            <a:r>
              <a:rPr lang="en-IN" i="1" dirty="0"/>
              <a:t>Fundamentals of Database Systems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[</a:t>
            </a:r>
            <a:r>
              <a:rPr lang="en-IN" b="1" dirty="0" err="1"/>
              <a:t>GeRa</a:t>
            </a:r>
            <a:r>
              <a:rPr lang="en-IN" dirty="0"/>
              <a:t>] Johannes </a:t>
            </a:r>
            <a:r>
              <a:rPr lang="en-IN" dirty="0" err="1"/>
              <a:t>Gehrke</a:t>
            </a:r>
            <a:r>
              <a:rPr lang="en-IN" dirty="0"/>
              <a:t> and Raghu Ramakrishnan </a:t>
            </a:r>
            <a:r>
              <a:rPr lang="en-IN" i="1" dirty="0"/>
              <a:t>Database Management Systems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[</a:t>
            </a:r>
            <a:r>
              <a:rPr lang="en-IN" b="1" dirty="0"/>
              <a:t>BBL</a:t>
            </a:r>
            <a:r>
              <a:rPr lang="en-IN" dirty="0"/>
              <a:t>] Bart </a:t>
            </a:r>
            <a:r>
              <a:rPr lang="en-IN" dirty="0" err="1"/>
              <a:t>Baesens</a:t>
            </a:r>
            <a:r>
              <a:rPr lang="en-IN" dirty="0"/>
              <a:t>, </a:t>
            </a:r>
            <a:r>
              <a:rPr lang="en-IN" dirty="0" err="1"/>
              <a:t>Seppe</a:t>
            </a:r>
            <a:r>
              <a:rPr lang="en-IN" dirty="0"/>
              <a:t> Vanden </a:t>
            </a:r>
            <a:r>
              <a:rPr lang="en-IN" dirty="0" err="1"/>
              <a:t>Broucke</a:t>
            </a:r>
            <a:r>
              <a:rPr lang="en-IN" dirty="0"/>
              <a:t> and W. </a:t>
            </a:r>
            <a:r>
              <a:rPr lang="en-IN" dirty="0" err="1"/>
              <a:t>Lemahieu</a:t>
            </a:r>
            <a:r>
              <a:rPr lang="en-IN" dirty="0"/>
              <a:t> </a:t>
            </a:r>
            <a:r>
              <a:rPr lang="en-IN" i="1" dirty="0"/>
              <a:t>Principles of Database Management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632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FFB9-8570-E09C-4302-6C444744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26548-F189-ADE0-D38F-8D7690090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Resources: several available – choose your favourite</a:t>
            </a:r>
          </a:p>
          <a:p>
            <a:pPr lvl="1"/>
            <a:r>
              <a:rPr lang="en-IN" dirty="0">
                <a:hlinkClick r:id="rId2"/>
              </a:rPr>
              <a:t>www.geeksforgeeks.org/python-programming-language/</a:t>
            </a:r>
            <a:endParaRPr lang="en-IN" dirty="0"/>
          </a:p>
          <a:p>
            <a:pPr lvl="1"/>
            <a:endParaRPr lang="en-IN" dirty="0"/>
          </a:p>
          <a:p>
            <a:r>
              <a:rPr lang="en-IN" dirty="0"/>
              <a:t>LaTeX resources: several available – choose your favourite</a:t>
            </a:r>
          </a:p>
          <a:p>
            <a:pPr lvl="1"/>
            <a:r>
              <a:rPr lang="en-IN" dirty="0">
                <a:hlinkClick r:id="rId3"/>
              </a:rPr>
              <a:t>www.overleaf.com/learn/latex/Tutorials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82CAF-DAC9-A0E2-288A-46878957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Amit Chandak and Gourav Takhar for the helpful links!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52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LC-gold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60B1F2"/>
      </a:hlink>
      <a:folHlink>
        <a:srgbClr val="F03B5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LC-gold" id="{7022C43C-3546-4208-B36C-EDD612CBCCB2}" vid="{1F58EBCB-0051-47FC-B8E6-EB8D96F74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MLC-gold</Template>
  <TotalTime>3651</TotalTime>
  <Words>1355</Words>
  <Application>Microsoft Office PowerPoint</Application>
  <PresentationFormat>Widescreen</PresentationFormat>
  <Paragraphs>166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Aptos Narrow</vt:lpstr>
      <vt:lpstr>Arial</vt:lpstr>
      <vt:lpstr>Calibri</vt:lpstr>
      <vt:lpstr>Calibri Light</vt:lpstr>
      <vt:lpstr>Century</vt:lpstr>
      <vt:lpstr>Courier New</vt:lpstr>
      <vt:lpstr>Wingdings</vt:lpstr>
      <vt:lpstr>MLC-gold</vt:lpstr>
      <vt:lpstr>Welcome</vt:lpstr>
      <vt:lpstr>Course Details</vt:lpstr>
      <vt:lpstr>Admin Team</vt:lpstr>
      <vt:lpstr>Auditors</vt:lpstr>
      <vt:lpstr>Grading Scheme</vt:lpstr>
      <vt:lpstr>Quizzes – 20%</vt:lpstr>
      <vt:lpstr>Mini Projects – 20%</vt:lpstr>
      <vt:lpstr>Reference Material</vt:lpstr>
      <vt:lpstr>Reference Material</vt:lpstr>
      <vt:lpstr>Course Website</vt:lpstr>
      <vt:lpstr>A Summary of To-Dos for You</vt:lpstr>
      <vt:lpstr>A Teaser</vt:lpstr>
      <vt:lpstr>What is the point of DB anyway?</vt:lpstr>
      <vt:lpstr>Databases power a lot of services</vt:lpstr>
      <vt:lpstr>What bother with DB?</vt:lpstr>
      <vt:lpstr>Work work work work work</vt:lpstr>
      <vt:lpstr>The several aspects of a DB</vt:lpstr>
      <vt:lpstr>Logical vs Internal Representations</vt:lpstr>
    </vt:vector>
  </TitlesOfParts>
  <Company>Indian Institute of Technology Kanpur, Kanpur, U.P.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Purushottam Kar</dc:creator>
  <cp:lastModifiedBy>Purushottam Kar</cp:lastModifiedBy>
  <cp:revision>240</cp:revision>
  <dcterms:created xsi:type="dcterms:W3CDTF">2022-07-29T07:41:01Z</dcterms:created>
  <dcterms:modified xsi:type="dcterms:W3CDTF">2024-08-01T16:12:03Z</dcterms:modified>
</cp:coreProperties>
</file>