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92" r:id="rId2"/>
    <p:sldId id="716" r:id="rId3"/>
    <p:sldId id="717" r:id="rId4"/>
    <p:sldId id="696" r:id="rId5"/>
    <p:sldId id="714" r:id="rId6"/>
    <p:sldId id="706" r:id="rId7"/>
    <p:sldId id="708" r:id="rId8"/>
    <p:sldId id="710" r:id="rId9"/>
    <p:sldId id="709" r:id="rId10"/>
    <p:sldId id="711" r:id="rId11"/>
    <p:sldId id="712" r:id="rId12"/>
    <p:sldId id="713" r:id="rId13"/>
    <p:sldId id="730" r:id="rId14"/>
    <p:sldId id="476" r:id="rId15"/>
    <p:sldId id="701" r:id="rId16"/>
    <p:sldId id="501" r:id="rId17"/>
    <p:sldId id="485" r:id="rId18"/>
    <p:sldId id="471" r:id="rId19"/>
    <p:sldId id="502" r:id="rId20"/>
    <p:sldId id="481" r:id="rId21"/>
    <p:sldId id="722" r:id="rId22"/>
    <p:sldId id="723" r:id="rId23"/>
    <p:sldId id="725" r:id="rId24"/>
    <p:sldId id="727" r:id="rId25"/>
    <p:sldId id="728" r:id="rId26"/>
    <p:sldId id="731" r:id="rId27"/>
    <p:sldId id="274" r:id="rId28"/>
    <p:sldId id="490" r:id="rId29"/>
    <p:sldId id="493" r:id="rId30"/>
    <p:sldId id="518" r:id="rId31"/>
    <p:sldId id="517" r:id="rId32"/>
    <p:sldId id="509" r:id="rId33"/>
    <p:sldId id="494" r:id="rId34"/>
    <p:sldId id="495" r:id="rId35"/>
    <p:sldId id="497" r:id="rId36"/>
    <p:sldId id="500" r:id="rId37"/>
    <p:sldId id="73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5" autoAdjust="0"/>
    <p:restoredTop sz="92012" autoAdjust="0"/>
  </p:normalViewPr>
  <p:slideViewPr>
    <p:cSldViewPr>
      <p:cViewPr varScale="1">
        <p:scale>
          <a:sx n="105" d="100"/>
          <a:sy n="105" d="100"/>
        </p:scale>
        <p:origin x="13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8.png"/><Relationship Id="rId18" Type="http://schemas.openxmlformats.org/officeDocument/2006/relationships/image" Target="../media/image51.png"/><Relationship Id="rId3" Type="http://schemas.openxmlformats.org/officeDocument/2006/relationships/image" Target="../media/image10.png"/><Relationship Id="rId21" Type="http://schemas.openxmlformats.org/officeDocument/2006/relationships/image" Target="../media/image5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17" Type="http://schemas.openxmlformats.org/officeDocument/2006/relationships/image" Target="../media/image49.png"/><Relationship Id="rId25" Type="http://schemas.openxmlformats.org/officeDocument/2006/relationships/image" Target="../media/image54.png"/><Relationship Id="rId2" Type="http://schemas.openxmlformats.org/officeDocument/2006/relationships/image" Target="../media/image312.png"/><Relationship Id="rId16" Type="http://schemas.openxmlformats.org/officeDocument/2006/relationships/image" Target="../media/image47.png"/><Relationship Id="rId20" Type="http://schemas.openxmlformats.org/officeDocument/2006/relationships/image" Target="../media/image4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image" Target="../media/image53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23" Type="http://schemas.openxmlformats.org/officeDocument/2006/relationships/image" Target="../media/image37.png"/><Relationship Id="rId10" Type="http://schemas.openxmlformats.org/officeDocument/2006/relationships/image" Target="../media/image13.png"/><Relationship Id="rId19" Type="http://schemas.openxmlformats.org/officeDocument/2006/relationships/image" Target="../media/image5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8.png"/><Relationship Id="rId18" Type="http://schemas.openxmlformats.org/officeDocument/2006/relationships/image" Target="../media/image58.png"/><Relationship Id="rId3" Type="http://schemas.openxmlformats.org/officeDocument/2006/relationships/image" Target="../media/image10.png"/><Relationship Id="rId21" Type="http://schemas.openxmlformats.org/officeDocument/2006/relationships/image" Target="../media/image60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17" Type="http://schemas.openxmlformats.org/officeDocument/2006/relationships/image" Target="../media/image57.png"/><Relationship Id="rId2" Type="http://schemas.openxmlformats.org/officeDocument/2006/relationships/image" Target="../media/image312.png"/><Relationship Id="rId16" Type="http://schemas.openxmlformats.org/officeDocument/2006/relationships/image" Target="../media/image56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image" Target="../media/image5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23" Type="http://schemas.openxmlformats.org/officeDocument/2006/relationships/image" Target="../media/image413.png"/><Relationship Id="rId10" Type="http://schemas.openxmlformats.org/officeDocument/2006/relationships/image" Target="../media/image13.png"/><Relationship Id="rId19" Type="http://schemas.openxmlformats.org/officeDocument/2006/relationships/image" Target="../media/image59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67.png"/><Relationship Id="rId26" Type="http://schemas.openxmlformats.org/officeDocument/2006/relationships/image" Target="../media/image5.png"/><Relationship Id="rId3" Type="http://schemas.openxmlformats.org/officeDocument/2006/relationships/image" Target="../media/image10.png"/><Relationship Id="rId21" Type="http://schemas.openxmlformats.org/officeDocument/2006/relationships/image" Target="../media/image71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image" Target="../media/image66.png"/><Relationship Id="rId25" Type="http://schemas.openxmlformats.org/officeDocument/2006/relationships/image" Target="../media/image413.png"/><Relationship Id="rId2" Type="http://schemas.openxmlformats.org/officeDocument/2006/relationships/image" Target="../media/image31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24" Type="http://schemas.openxmlformats.org/officeDocument/2006/relationships/image" Target="../media/image74.png"/><Relationship Id="rId32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64.png"/><Relationship Id="rId23" Type="http://schemas.openxmlformats.org/officeDocument/2006/relationships/image" Target="../media/image73.png"/><Relationship Id="rId28" Type="http://schemas.openxmlformats.org/officeDocument/2006/relationships/image" Target="../media/image3.png"/><Relationship Id="rId10" Type="http://schemas.openxmlformats.org/officeDocument/2006/relationships/image" Target="../media/image20.png"/><Relationship Id="rId19" Type="http://schemas.openxmlformats.org/officeDocument/2006/relationships/image" Target="../media/image68.png"/><Relationship Id="rId31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63.png"/><Relationship Id="rId22" Type="http://schemas.openxmlformats.org/officeDocument/2006/relationships/image" Target="../media/image72.png"/><Relationship Id="rId27" Type="http://schemas.openxmlformats.org/officeDocument/2006/relationships/image" Target="../media/image75.png"/><Relationship Id="rId30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0.png"/><Relationship Id="rId7" Type="http://schemas.openxmlformats.org/officeDocument/2006/relationships/image" Target="../media/image41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image" Target="../media/image3910.png"/><Relationship Id="rId4" Type="http://schemas.openxmlformats.org/officeDocument/2006/relationships/image" Target="../media/image38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0.png"/><Relationship Id="rId7" Type="http://schemas.openxmlformats.org/officeDocument/2006/relationships/image" Target="../media/image7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3910.png"/><Relationship Id="rId4" Type="http://schemas.openxmlformats.org/officeDocument/2006/relationships/image" Target="../media/image38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40.png"/><Relationship Id="rId7" Type="http://schemas.openxmlformats.org/officeDocument/2006/relationships/image" Target="../media/image420.png"/><Relationship Id="rId12" Type="http://schemas.openxmlformats.org/officeDocument/2006/relationships/image" Target="../media/image36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35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2.png"/><Relationship Id="rId9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71.png"/><Relationship Id="rId3" Type="http://schemas.openxmlformats.org/officeDocument/2006/relationships/image" Target="../media/image340.png"/><Relationship Id="rId7" Type="http://schemas.openxmlformats.org/officeDocument/2006/relationships/image" Target="../media/image420.png"/><Relationship Id="rId12" Type="http://schemas.openxmlformats.org/officeDocument/2006/relationships/image" Target="../media/image36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0.png"/><Relationship Id="rId10" Type="http://schemas.openxmlformats.org/officeDocument/2006/relationships/image" Target="../media/image450.png"/><Relationship Id="rId4" Type="http://schemas.openxmlformats.org/officeDocument/2006/relationships/image" Target="../media/image2.png"/><Relationship Id="rId9" Type="http://schemas.openxmlformats.org/officeDocument/2006/relationships/image" Target="../media/image440.png"/><Relationship Id="rId14" Type="http://schemas.openxmlformats.org/officeDocument/2006/relationships/image" Target="../media/image4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2.png"/><Relationship Id="rId7" Type="http://schemas.openxmlformats.org/officeDocument/2006/relationships/image" Target="../media/image5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1.pn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0.png"/><Relationship Id="rId3" Type="http://schemas.openxmlformats.org/officeDocument/2006/relationships/image" Target="../media/image21.png"/><Relationship Id="rId21" Type="http://schemas.openxmlformats.org/officeDocument/2006/relationships/image" Target="../media/image7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48.png"/><Relationship Id="rId2" Type="http://schemas.openxmlformats.org/officeDocument/2006/relationships/image" Target="../media/image550.png"/><Relationship Id="rId16" Type="http://schemas.openxmlformats.org/officeDocument/2006/relationships/image" Target="../media/image41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5" Type="http://schemas.openxmlformats.org/officeDocument/2006/relationships/image" Target="../media/image34.png"/><Relationship Id="rId10" Type="http://schemas.openxmlformats.org/officeDocument/2006/relationships/image" Target="../media/image27.png"/><Relationship Id="rId19" Type="http://schemas.openxmlformats.org/officeDocument/2006/relationships/image" Target="../media/image7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3.png"/><Relationship Id="rId22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png"/><Relationship Id="rId18" Type="http://schemas.openxmlformats.org/officeDocument/2006/relationships/image" Target="../media/image76.png"/><Relationship Id="rId3" Type="http://schemas.openxmlformats.org/officeDocument/2006/relationships/image" Target="../media/image2.png"/><Relationship Id="rId21" Type="http://schemas.openxmlformats.org/officeDocument/2006/relationships/image" Target="../media/image85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17" Type="http://schemas.openxmlformats.org/officeDocument/2006/relationships/image" Target="../media/image70.png"/><Relationship Id="rId2" Type="http://schemas.openxmlformats.org/officeDocument/2006/relationships/image" Target="../media/image81.png"/><Relationship Id="rId16" Type="http://schemas.openxmlformats.org/officeDocument/2006/relationships/image" Target="../media/image50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48.png"/><Relationship Id="rId10" Type="http://schemas.openxmlformats.org/officeDocument/2006/relationships/image" Target="../media/image29.png"/><Relationship Id="rId19" Type="http://schemas.openxmlformats.org/officeDocument/2006/relationships/image" Target="../media/image7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41.png"/><Relationship Id="rId22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9.png"/><Relationship Id="rId18" Type="http://schemas.openxmlformats.org/officeDocument/2006/relationships/image" Target="../media/image91.png"/><Relationship Id="rId3" Type="http://schemas.openxmlformats.org/officeDocument/2006/relationships/image" Target="../media/image2.png"/><Relationship Id="rId21" Type="http://schemas.openxmlformats.org/officeDocument/2006/relationships/image" Target="../media/image93.png"/><Relationship Id="rId7" Type="http://schemas.openxmlformats.org/officeDocument/2006/relationships/image" Target="../media/image26.png"/><Relationship Id="rId12" Type="http://schemas.openxmlformats.org/officeDocument/2006/relationships/image" Target="../media/image88.png"/><Relationship Id="rId17" Type="http://schemas.openxmlformats.org/officeDocument/2006/relationships/image" Target="../media/image70.png"/><Relationship Id="rId2" Type="http://schemas.openxmlformats.org/officeDocument/2006/relationships/image" Target="../media/image81.png"/><Relationship Id="rId16" Type="http://schemas.openxmlformats.org/officeDocument/2006/relationships/image" Target="../media/image50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7.png"/><Relationship Id="rId24" Type="http://schemas.openxmlformats.org/officeDocument/2006/relationships/image" Target="../media/image95.png"/><Relationship Id="rId5" Type="http://schemas.openxmlformats.org/officeDocument/2006/relationships/image" Target="../media/image24.png"/><Relationship Id="rId15" Type="http://schemas.openxmlformats.org/officeDocument/2006/relationships/image" Target="../media/image48.png"/><Relationship Id="rId23" Type="http://schemas.openxmlformats.org/officeDocument/2006/relationships/image" Target="../media/image94.png"/><Relationship Id="rId10" Type="http://schemas.openxmlformats.org/officeDocument/2006/relationships/image" Target="../media/image860.png"/><Relationship Id="rId19" Type="http://schemas.openxmlformats.org/officeDocument/2006/relationships/image" Target="../media/image7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90.png"/><Relationship Id="rId22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1.png"/><Relationship Id="rId26" Type="http://schemas.openxmlformats.org/officeDocument/2006/relationships/image" Target="../media/image100.png"/><Relationship Id="rId3" Type="http://schemas.openxmlformats.org/officeDocument/2006/relationships/image" Target="../media/image2.png"/><Relationship Id="rId21" Type="http://schemas.openxmlformats.org/officeDocument/2006/relationships/image" Target="../media/image85.png"/><Relationship Id="rId34" Type="http://schemas.openxmlformats.org/officeDocument/2006/relationships/image" Target="../media/image107.png"/><Relationship Id="rId7" Type="http://schemas.openxmlformats.org/officeDocument/2006/relationships/image" Target="../media/image26.png"/><Relationship Id="rId12" Type="http://schemas.openxmlformats.org/officeDocument/2006/relationships/image" Target="../media/image88.png"/><Relationship Id="rId17" Type="http://schemas.openxmlformats.org/officeDocument/2006/relationships/image" Target="../media/image96.png"/><Relationship Id="rId25" Type="http://schemas.openxmlformats.org/officeDocument/2006/relationships/image" Target="../media/image99.png"/><Relationship Id="rId33" Type="http://schemas.openxmlformats.org/officeDocument/2006/relationships/image" Target="../media/image106.png"/><Relationship Id="rId2" Type="http://schemas.openxmlformats.org/officeDocument/2006/relationships/image" Target="../media/image81.png"/><Relationship Id="rId16" Type="http://schemas.openxmlformats.org/officeDocument/2006/relationships/image" Target="../media/image50.png"/><Relationship Id="rId20" Type="http://schemas.openxmlformats.org/officeDocument/2006/relationships/image" Target="../media/image93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7.png"/><Relationship Id="rId24" Type="http://schemas.openxmlformats.org/officeDocument/2006/relationships/image" Target="../media/image98.png"/><Relationship Id="rId32" Type="http://schemas.openxmlformats.org/officeDocument/2006/relationships/image" Target="../media/image22.png"/><Relationship Id="rId5" Type="http://schemas.openxmlformats.org/officeDocument/2006/relationships/image" Target="../media/image24.png"/><Relationship Id="rId15" Type="http://schemas.openxmlformats.org/officeDocument/2006/relationships/image" Target="../media/image48.png"/><Relationship Id="rId23" Type="http://schemas.openxmlformats.org/officeDocument/2006/relationships/image" Target="../media/image95.png"/><Relationship Id="rId28" Type="http://schemas.openxmlformats.org/officeDocument/2006/relationships/image" Target="../media/image102.png"/><Relationship Id="rId10" Type="http://schemas.openxmlformats.org/officeDocument/2006/relationships/image" Target="../media/image860.png"/><Relationship Id="rId19" Type="http://schemas.openxmlformats.org/officeDocument/2006/relationships/image" Target="../media/image92.png"/><Relationship Id="rId31" Type="http://schemas.openxmlformats.org/officeDocument/2006/relationships/image" Target="../media/image105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90.png"/><Relationship Id="rId22" Type="http://schemas.openxmlformats.org/officeDocument/2006/relationships/image" Target="../media/image97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Relationship Id="rId35" Type="http://schemas.openxmlformats.org/officeDocument/2006/relationships/image" Target="../media/image108.png"/><Relationship Id="rId8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210.png"/><Relationship Id="rId7" Type="http://schemas.openxmlformats.org/officeDocument/2006/relationships/image" Target="../media/image71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411.png"/><Relationship Id="rId10" Type="http://schemas.openxmlformats.org/officeDocument/2006/relationships/image" Target="../media/image1010.png"/><Relationship Id="rId4" Type="http://schemas.openxmlformats.org/officeDocument/2006/relationships/image" Target="../media/image311.png"/><Relationship Id="rId9" Type="http://schemas.openxmlformats.org/officeDocument/2006/relationships/image" Target="../media/image9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1.png"/><Relationship Id="rId7" Type="http://schemas.openxmlformats.org/officeDocument/2006/relationships/image" Target="../media/image7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12.png"/><Relationship Id="rId5" Type="http://schemas.openxmlformats.org/officeDocument/2006/relationships/image" Target="../media/image511.png"/><Relationship Id="rId10" Type="http://schemas.openxmlformats.org/officeDocument/2006/relationships/image" Target="../media/image1010.png"/><Relationship Id="rId4" Type="http://schemas.openxmlformats.org/officeDocument/2006/relationships/image" Target="../media/image411.png"/><Relationship Id="rId9" Type="http://schemas.openxmlformats.org/officeDocument/2006/relationships/image" Target="../media/image9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4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1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51.png"/><Relationship Id="rId4" Type="http://schemas.openxmlformats.org/officeDocument/2006/relationships/image" Target="../media/image4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11.png"/><Relationship Id="rId7" Type="http://schemas.openxmlformats.org/officeDocument/2006/relationships/image" Target="../media/image6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60.png"/><Relationship Id="rId5" Type="http://schemas.openxmlformats.org/officeDocument/2006/relationships/image" Target="../media/image1100.png"/><Relationship Id="rId10" Type="http://schemas.openxmlformats.org/officeDocument/2006/relationships/image" Target="../media/image150.png"/><Relationship Id="rId4" Type="http://schemas.openxmlformats.org/officeDocument/2006/relationships/image" Target="../media/image411.png"/><Relationship Id="rId9" Type="http://schemas.openxmlformats.org/officeDocument/2006/relationships/image" Target="../media/image1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90.png"/><Relationship Id="rId7" Type="http://schemas.openxmlformats.org/officeDocument/2006/relationships/image" Target="../media/image41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10.png"/><Relationship Id="rId10" Type="http://schemas.openxmlformats.org/officeDocument/2006/relationships/image" Target="../media/image220.png"/><Relationship Id="rId4" Type="http://schemas.openxmlformats.org/officeDocument/2006/relationships/image" Target="../media/image200.png"/><Relationship Id="rId9" Type="http://schemas.openxmlformats.org/officeDocument/2006/relationships/image" Target="../media/image2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261.png"/><Relationship Id="rId3" Type="http://schemas.openxmlformats.org/officeDocument/2006/relationships/image" Target="../media/image230.png"/><Relationship Id="rId7" Type="http://schemas.openxmlformats.org/officeDocument/2006/relationships/image" Target="../media/image411.png"/><Relationship Id="rId12" Type="http://schemas.openxmlformats.org/officeDocument/2006/relationships/image" Target="../media/image2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13.png"/><Relationship Id="rId4" Type="http://schemas.openxmlformats.org/officeDocument/2006/relationships/image" Target="../media/image200.png"/><Relationship Id="rId9" Type="http://schemas.openxmlformats.org/officeDocument/2006/relationships/image" Target="../media/image2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3.png"/><Relationship Id="rId7" Type="http://schemas.openxmlformats.org/officeDocument/2006/relationships/image" Target="../media/image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2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5.png"/><Relationship Id="rId10" Type="http://schemas.openxmlformats.org/officeDocument/2006/relationships/image" Target="../media/image16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4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image" Target="../media/image36.png"/><Relationship Id="rId2" Type="http://schemas.openxmlformats.org/officeDocument/2006/relationships/image" Target="../media/image312.png"/><Relationship Id="rId16" Type="http://schemas.openxmlformats.org/officeDocument/2006/relationships/image" Target="../media/image35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413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8.png"/><Relationship Id="rId18" Type="http://schemas.openxmlformats.org/officeDocument/2006/relationships/image" Target="../media/image42.png"/><Relationship Id="rId3" Type="http://schemas.openxmlformats.org/officeDocument/2006/relationships/image" Target="../media/image10.png"/><Relationship Id="rId21" Type="http://schemas.openxmlformats.org/officeDocument/2006/relationships/image" Target="../media/image44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17" Type="http://schemas.openxmlformats.org/officeDocument/2006/relationships/image" Target="../media/image40.png"/><Relationship Id="rId2" Type="http://schemas.openxmlformats.org/officeDocument/2006/relationships/image" Target="../media/image312.png"/><Relationship Id="rId16" Type="http://schemas.openxmlformats.org/officeDocument/2006/relationships/image" Target="../media/image39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image" Target="../media/image5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23" Type="http://schemas.openxmlformats.org/officeDocument/2006/relationships/image" Target="../media/image413.png"/><Relationship Id="rId10" Type="http://schemas.openxmlformats.org/officeDocument/2006/relationships/image" Target="../media/image13.png"/><Relationship Id="rId19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1508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34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Solving the homework problems from the last lecture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F35BB29-5819-15D7-B896-8F28543D6AB9}"/>
              </a:ext>
            </a:extLst>
          </p:cNvPr>
          <p:cNvSpPr/>
          <p:nvPr/>
        </p:nvSpPr>
        <p:spPr>
          <a:xfrm>
            <a:off x="2345886" y="4266752"/>
            <a:ext cx="2302314" cy="1804816"/>
          </a:xfrm>
          <a:prstGeom prst="arc">
            <a:avLst>
              <a:gd name="adj1" fmla="val 21545371"/>
              <a:gd name="adj2" fmla="val 10850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/>
              <p:nvPr/>
            </p:nvSpPr>
            <p:spPr>
              <a:xfrm>
                <a:off x="4572000" y="6102937"/>
                <a:ext cx="11532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102937"/>
                <a:ext cx="1153200" cy="513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10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3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4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4964A-DA66-F9F4-62DE-5FA200DFBD8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646328" y="5112798"/>
            <a:ext cx="1636" cy="380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38C56FF-4C22-E776-C286-2759D5F96696}"/>
              </a:ext>
            </a:extLst>
          </p:cNvPr>
          <p:cNvSpPr/>
          <p:nvPr/>
        </p:nvSpPr>
        <p:spPr>
          <a:xfrm>
            <a:off x="4458256" y="493957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/>
              <p:nvPr/>
            </p:nvSpPr>
            <p:spPr>
              <a:xfrm>
                <a:off x="4505865" y="5189675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865" y="5189675"/>
                <a:ext cx="3709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/>
              <p:nvPr/>
            </p:nvSpPr>
            <p:spPr>
              <a:xfrm>
                <a:off x="3777568" y="6178992"/>
                <a:ext cx="115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68" y="6178992"/>
                <a:ext cx="1153200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/>
              <p:nvPr/>
            </p:nvSpPr>
            <p:spPr>
              <a:xfrm>
                <a:off x="6470936" y="1840468"/>
                <a:ext cx="76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36" y="1840468"/>
                <a:ext cx="7680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/>
              <p:nvPr/>
            </p:nvSpPr>
            <p:spPr>
              <a:xfrm>
                <a:off x="6565813" y="2195036"/>
                <a:ext cx="76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813" y="2195036"/>
                <a:ext cx="7680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4FDACC3-A385-3FAC-B8E7-5AAAFBD7B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4FDACC3-A385-3FAC-B8E7-5AAAFBD7B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36EEFB-E271-F3B3-9B58-6619F63FA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36EEFB-E271-F3B3-9B58-6619F63FA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F69C0F-1DA5-9505-B5FB-D6FFDF0E4C37}"/>
                  </a:ext>
                </a:extLst>
              </p:cNvPr>
              <p:cNvSpPr txBox="1"/>
              <p:nvPr/>
            </p:nvSpPr>
            <p:spPr>
              <a:xfrm>
                <a:off x="2402337" y="1485211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F69C0F-1DA5-9505-B5FB-D6FFDF0E4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37" y="1485211"/>
                <a:ext cx="31861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1DA0E-82F1-A0E8-3F7F-703A05F2FA4A}"/>
                  </a:ext>
                </a:extLst>
              </p:cNvPr>
              <p:cNvSpPr txBox="1"/>
              <p:nvPr/>
            </p:nvSpPr>
            <p:spPr>
              <a:xfrm>
                <a:off x="5085303" y="487294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1DA0E-82F1-A0E8-3F7F-703A05F2F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03" y="487294"/>
                <a:ext cx="324897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D37DD2-E6CD-6D57-0A5E-60585A7F1446}"/>
              </a:ext>
            </a:extLst>
          </p:cNvPr>
          <p:cNvCxnSpPr>
            <a:cxnSpLocks/>
          </p:cNvCxnSpPr>
          <p:nvPr/>
        </p:nvCxnSpPr>
        <p:spPr>
          <a:xfrm>
            <a:off x="2683143" y="1669877"/>
            <a:ext cx="21753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B118C-2E51-5F28-289B-2D14B2FCDC75}"/>
              </a:ext>
            </a:extLst>
          </p:cNvPr>
          <p:cNvCxnSpPr>
            <a:cxnSpLocks/>
          </p:cNvCxnSpPr>
          <p:nvPr/>
        </p:nvCxnSpPr>
        <p:spPr>
          <a:xfrm flipV="1">
            <a:off x="5181600" y="762000"/>
            <a:ext cx="0" cy="21754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C79893-9AFD-4025-4F68-96082F675CD3}"/>
              </a:ext>
            </a:extLst>
          </p:cNvPr>
          <p:cNvCxnSpPr>
            <a:cxnSpLocks/>
          </p:cNvCxnSpPr>
          <p:nvPr/>
        </p:nvCxnSpPr>
        <p:spPr>
          <a:xfrm flipV="1">
            <a:off x="4858512" y="707291"/>
            <a:ext cx="0" cy="9625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5BA557-5D65-7F66-D27A-5A8B41120BCA}"/>
                  </a:ext>
                </a:extLst>
              </p:cNvPr>
              <p:cNvSpPr txBox="1"/>
              <p:nvPr/>
            </p:nvSpPr>
            <p:spPr>
              <a:xfrm>
                <a:off x="4648200" y="462327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5BA557-5D65-7F66-D27A-5A8B4112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2327"/>
                <a:ext cx="3709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5C4816-5EAF-934E-1B1E-F826A34095A4}"/>
                  </a:ext>
                </a:extLst>
              </p:cNvPr>
              <p:cNvSpPr txBox="1"/>
              <p:nvPr/>
            </p:nvSpPr>
            <p:spPr>
              <a:xfrm>
                <a:off x="2370837" y="281940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5C4816-5EAF-934E-1B1E-F826A3409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37" y="2819400"/>
                <a:ext cx="3709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125AC6-0FDA-5EA7-703C-29D174A409AC}"/>
              </a:ext>
            </a:extLst>
          </p:cNvPr>
          <p:cNvCxnSpPr>
            <a:cxnSpLocks/>
          </p:cNvCxnSpPr>
          <p:nvPr/>
        </p:nvCxnSpPr>
        <p:spPr>
          <a:xfrm>
            <a:off x="2683143" y="2981682"/>
            <a:ext cx="24984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1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5" grpId="0"/>
      <p:bldP spid="54" grpId="0"/>
      <p:bldP spid="22" grpId="0"/>
      <p:bldP spid="25" grpId="0"/>
      <p:bldP spid="26" grpId="0"/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F35BB29-5819-15D7-B896-8F28543D6AB9}"/>
              </a:ext>
            </a:extLst>
          </p:cNvPr>
          <p:cNvSpPr/>
          <p:nvPr/>
        </p:nvSpPr>
        <p:spPr>
          <a:xfrm>
            <a:off x="4076151" y="4770721"/>
            <a:ext cx="569478" cy="751368"/>
          </a:xfrm>
          <a:prstGeom prst="arc">
            <a:avLst>
              <a:gd name="adj1" fmla="val 21545371"/>
              <a:gd name="adj2" fmla="val 10850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/>
              <p:nvPr/>
            </p:nvSpPr>
            <p:spPr>
              <a:xfrm>
                <a:off x="4572000" y="5909863"/>
                <a:ext cx="11532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09863"/>
                <a:ext cx="1153200" cy="513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10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3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4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4964A-DA66-F9F4-62DE-5FA200DFBD85}"/>
              </a:ext>
            </a:extLst>
          </p:cNvPr>
          <p:cNvCxnSpPr>
            <a:cxnSpLocks/>
          </p:cNvCxnSpPr>
          <p:nvPr/>
        </p:nvCxnSpPr>
        <p:spPr>
          <a:xfrm flipV="1">
            <a:off x="4631776" y="5105400"/>
            <a:ext cx="16424" cy="8201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38C56FF-4C22-E776-C286-2759D5F96696}"/>
              </a:ext>
            </a:extLst>
          </p:cNvPr>
          <p:cNvSpPr/>
          <p:nvPr/>
        </p:nvSpPr>
        <p:spPr>
          <a:xfrm>
            <a:off x="4458256" y="493957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/>
              <p:nvPr/>
            </p:nvSpPr>
            <p:spPr>
              <a:xfrm>
                <a:off x="4495800" y="5189675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89675"/>
                <a:ext cx="3709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/>
              <p:nvPr/>
            </p:nvSpPr>
            <p:spPr>
              <a:xfrm>
                <a:off x="3784290" y="5984291"/>
                <a:ext cx="115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90" y="5984291"/>
                <a:ext cx="1153200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/>
              <p:nvPr/>
            </p:nvSpPr>
            <p:spPr>
              <a:xfrm>
                <a:off x="6579351" y="1840468"/>
                <a:ext cx="768064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1" y="1840468"/>
                <a:ext cx="768064" cy="3796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/>
              <p:nvPr/>
            </p:nvSpPr>
            <p:spPr>
              <a:xfrm>
                <a:off x="6565813" y="2195036"/>
                <a:ext cx="768064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813" y="2195036"/>
                <a:ext cx="768064" cy="3796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9B25F2-BACB-427B-0938-525F29E04071}"/>
                  </a:ext>
                </a:extLst>
              </p:cNvPr>
              <p:cNvSpPr txBox="1"/>
              <p:nvPr/>
            </p:nvSpPr>
            <p:spPr>
              <a:xfrm>
                <a:off x="6553200" y="2590800"/>
                <a:ext cx="768064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9B25F2-BACB-427B-0938-525F29E0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590800"/>
                <a:ext cx="768064" cy="379656"/>
              </a:xfrm>
              <a:prstGeom prst="rect">
                <a:avLst/>
              </a:prstGeom>
              <a:blipFill>
                <a:blip r:embed="rId20"/>
                <a:stretch>
                  <a:fillRect r="-3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09118513-7096-5F5F-2CB7-B739565D4838}"/>
              </a:ext>
            </a:extLst>
          </p:cNvPr>
          <p:cNvSpPr/>
          <p:nvPr/>
        </p:nvSpPr>
        <p:spPr>
          <a:xfrm>
            <a:off x="3886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47A104-A585-0035-5296-CB538A1744B5}"/>
                  </a:ext>
                </a:extLst>
              </p:cNvPr>
              <p:cNvSpPr txBox="1"/>
              <p:nvPr/>
            </p:nvSpPr>
            <p:spPr>
              <a:xfrm>
                <a:off x="3895480" y="5193268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47A104-A585-0035-5296-CB538A17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80" y="5193268"/>
                <a:ext cx="368627" cy="369332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1C2FF3-D129-E772-D8B5-C2EFEE7941C9}"/>
                  </a:ext>
                </a:extLst>
              </p:cNvPr>
              <p:cNvSpPr txBox="1"/>
              <p:nvPr/>
            </p:nvSpPr>
            <p:spPr>
              <a:xfrm>
                <a:off x="3286501" y="5870411"/>
                <a:ext cx="1153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000" dirty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1C2FF3-D129-E772-D8B5-C2EFEE79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501" y="5870411"/>
                <a:ext cx="115320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A071B739-D3F0-B505-F411-B4E991D33E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A071B739-D3F0-B505-F411-B4E991D33E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39B2A859-E2D5-E719-510B-8434DD1CE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39B2A859-E2D5-E719-510B-8434DD1CE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020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5" grpId="0"/>
      <p:bldP spid="54" grpId="0"/>
      <p:bldP spid="23" grpId="0"/>
      <p:bldP spid="43" grpId="0" animBg="1"/>
      <p:bldP spid="4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9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2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3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045951" y="1446807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951" y="1446807"/>
                <a:ext cx="6596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/>
              <p:nvPr/>
            </p:nvSpPr>
            <p:spPr>
              <a:xfrm>
                <a:off x="6629291" y="1446380"/>
                <a:ext cx="768064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91" y="1446380"/>
                <a:ext cx="768064" cy="3796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/>
              <p:nvPr/>
            </p:nvSpPr>
            <p:spPr>
              <a:xfrm>
                <a:off x="7464459" y="1446380"/>
                <a:ext cx="768064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59" y="1446380"/>
                <a:ext cx="768064" cy="3796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9B25F2-BACB-427B-0938-525F29E04071}"/>
                  </a:ext>
                </a:extLst>
              </p:cNvPr>
              <p:cNvSpPr txBox="1"/>
              <p:nvPr/>
            </p:nvSpPr>
            <p:spPr>
              <a:xfrm>
                <a:off x="8299627" y="1447715"/>
                <a:ext cx="768064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9B25F2-BACB-427B-0938-525F29E0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627" y="1447715"/>
                <a:ext cx="768064" cy="379656"/>
              </a:xfrm>
              <a:prstGeom prst="rect">
                <a:avLst/>
              </a:prstGeom>
              <a:blipFill>
                <a:blip r:embed="rId17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F341EC-B165-A334-72B3-5D33028B71CF}"/>
                  </a:ext>
                </a:extLst>
              </p:cNvPr>
              <p:cNvSpPr txBox="1"/>
              <p:nvPr/>
            </p:nvSpPr>
            <p:spPr>
              <a:xfrm>
                <a:off x="6294911" y="143105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F341EC-B165-A334-72B3-5D33028B7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11" y="1431058"/>
                <a:ext cx="4106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3C2719-000F-F65A-DE75-C88D3261ADD2}"/>
                  </a:ext>
                </a:extLst>
              </p:cNvPr>
              <p:cNvSpPr txBox="1"/>
              <p:nvPr/>
            </p:nvSpPr>
            <p:spPr>
              <a:xfrm>
                <a:off x="7142070" y="144638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3C2719-000F-F65A-DE75-C88D3261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70" y="1446380"/>
                <a:ext cx="41068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F197C3-C6C1-6C21-4C6D-C867F9E02947}"/>
                  </a:ext>
                </a:extLst>
              </p:cNvPr>
              <p:cNvSpPr txBox="1"/>
              <p:nvPr/>
            </p:nvSpPr>
            <p:spPr>
              <a:xfrm>
                <a:off x="7980695" y="14435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F197C3-C6C1-6C21-4C6D-C867F9E02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695" y="1443518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61AC1-19EE-485E-1022-369A078FB510}"/>
                  </a:ext>
                </a:extLst>
              </p:cNvPr>
              <p:cNvSpPr txBox="1"/>
              <p:nvPr/>
            </p:nvSpPr>
            <p:spPr>
              <a:xfrm>
                <a:off x="6015593" y="2197705"/>
                <a:ext cx="1118919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61AC1-19EE-485E-1022-369A078F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93" y="2197705"/>
                <a:ext cx="1118919" cy="379656"/>
              </a:xfrm>
              <a:prstGeom prst="rect">
                <a:avLst/>
              </a:prstGeom>
              <a:blipFill>
                <a:blip r:embed="rId21"/>
                <a:stretch>
                  <a:fillRect l="-1639" r="-2732" b="-9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1583EB-2152-60B9-F01B-47DFBF497AEF}"/>
                  </a:ext>
                </a:extLst>
              </p:cNvPr>
              <p:cNvSpPr txBox="1"/>
              <p:nvPr/>
            </p:nvSpPr>
            <p:spPr>
              <a:xfrm>
                <a:off x="7467600" y="219503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1583EB-2152-60B9-F01B-47DFBF49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195036"/>
                <a:ext cx="1676400" cy="369332"/>
              </a:xfrm>
              <a:prstGeom prst="rect">
                <a:avLst/>
              </a:prstGeom>
              <a:blipFill>
                <a:blip r:embed="rId22"/>
                <a:stretch>
                  <a:fillRect l="-109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1D92686-B433-F180-673E-5789479F84D7}"/>
                  </a:ext>
                </a:extLst>
              </p:cNvPr>
              <p:cNvSpPr txBox="1"/>
              <p:nvPr/>
            </p:nvSpPr>
            <p:spPr>
              <a:xfrm>
                <a:off x="7137497" y="217710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1D92686-B433-F180-673E-578947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497" y="2177107"/>
                <a:ext cx="41068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9D9166-6658-5248-D225-E22008AC54A8}"/>
                  </a:ext>
                </a:extLst>
              </p:cNvPr>
              <p:cNvSpPr txBox="1"/>
              <p:nvPr/>
            </p:nvSpPr>
            <p:spPr>
              <a:xfrm>
                <a:off x="6294911" y="2880751"/>
                <a:ext cx="207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9D9166-6658-5248-D225-E22008AC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11" y="2880751"/>
                <a:ext cx="2078336" cy="369332"/>
              </a:xfrm>
              <a:prstGeom prst="rect">
                <a:avLst/>
              </a:prstGeom>
              <a:blipFill>
                <a:blip r:embed="rId24"/>
                <a:stretch>
                  <a:fillRect l="-880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CD51269E-1ECD-8EF5-3DCF-E3D7F8D629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CD51269E-1ECD-8EF5-3DCF-E3D7F8D629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6B2BAE1A-2E6A-F9F7-AF8C-3BFA94E343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6B2BAE1A-2E6A-F9F7-AF8C-3BFA94E343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4C7DD2-76D9-E9A6-5659-72B5AFDFFB76}"/>
                  </a:ext>
                </a:extLst>
              </p:cNvPr>
              <p:cNvSpPr txBox="1"/>
              <p:nvPr/>
            </p:nvSpPr>
            <p:spPr>
              <a:xfrm>
                <a:off x="44254" y="3708164"/>
                <a:ext cx="3264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4C7DD2-76D9-E9A6-5659-72B5AFDF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" y="3708164"/>
                <a:ext cx="3264292" cy="369332"/>
              </a:xfrm>
              <a:prstGeom prst="rect">
                <a:avLst/>
              </a:prstGeom>
              <a:blipFill>
                <a:blip r:embed="rId27"/>
                <a:stretch>
                  <a:fillRect l="-116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784CBA-4145-0B74-426E-DD42AA449DCC}"/>
                  </a:ext>
                </a:extLst>
              </p:cNvPr>
              <p:cNvSpPr txBox="1"/>
              <p:nvPr/>
            </p:nvSpPr>
            <p:spPr>
              <a:xfrm>
                <a:off x="1832517" y="6119571"/>
                <a:ext cx="106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784CBA-4145-0B74-426E-DD42AA44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17" y="6119571"/>
                <a:ext cx="1063112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9776DB-8E29-8671-F140-5D7D86E36ECA}"/>
                  </a:ext>
                </a:extLst>
              </p:cNvPr>
              <p:cNvSpPr txBox="1"/>
              <p:nvPr/>
            </p:nvSpPr>
            <p:spPr>
              <a:xfrm>
                <a:off x="2746888" y="6019800"/>
                <a:ext cx="2595647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9776DB-8E29-8671-F140-5D7D86E36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88" y="6019800"/>
                <a:ext cx="2595647" cy="568874"/>
              </a:xfrm>
              <a:prstGeom prst="rect">
                <a:avLst/>
              </a:prstGeom>
              <a:blipFill>
                <a:blip r:embed="rId2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369A7B-4197-4603-9B02-6BAA11C11A91}"/>
                  </a:ext>
                </a:extLst>
              </p:cNvPr>
              <p:cNvSpPr txBox="1"/>
              <p:nvPr/>
            </p:nvSpPr>
            <p:spPr>
              <a:xfrm>
                <a:off x="5454142" y="6119571"/>
                <a:ext cx="1175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369A7B-4197-4603-9B02-6BAA11C1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42" y="6119571"/>
                <a:ext cx="1175258" cy="369332"/>
              </a:xfrm>
              <a:prstGeom prst="rect">
                <a:avLst/>
              </a:prstGeom>
              <a:blipFill>
                <a:blip r:embed="rId3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01E097-EC8A-D7DE-1AF6-7C4344E12C4F}"/>
                  </a:ext>
                </a:extLst>
              </p:cNvPr>
              <p:cNvSpPr txBox="1"/>
              <p:nvPr/>
            </p:nvSpPr>
            <p:spPr>
              <a:xfrm>
                <a:off x="3619632" y="6107668"/>
                <a:ext cx="19429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 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sup>
                    </m:sSup>
                  </m:oMath>
                </a14:m>
                <a:r>
                  <a:rPr lang="en-US" dirty="0"/>
                  <a:t>     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01E097-EC8A-D7DE-1AF6-7C4344E12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632" y="6107668"/>
                <a:ext cx="1942968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F346DF2-889C-0AF5-1010-92064A2F2E2F}"/>
                  </a:ext>
                </a:extLst>
              </p:cNvPr>
              <p:cNvSpPr txBox="1"/>
              <p:nvPr/>
            </p:nvSpPr>
            <p:spPr>
              <a:xfrm>
                <a:off x="2442117" y="6118001"/>
                <a:ext cx="2846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F346DF2-889C-0AF5-1010-92064A2F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17" y="6118001"/>
                <a:ext cx="284638" cy="369332"/>
              </a:xfrm>
              <a:prstGeom prst="rect">
                <a:avLst/>
              </a:prstGeom>
              <a:blipFill>
                <a:blip r:embed="rId32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loud Callout 45">
            <a:extLst>
              <a:ext uri="{FF2B5EF4-FFF2-40B4-BE49-F238E27FC236}">
                <a16:creationId xmlns:a16="http://schemas.microsoft.com/office/drawing/2014/main" id="{5A0C4658-157C-4AC2-9AC5-4D1F3B30A43C}"/>
              </a:ext>
            </a:extLst>
          </p:cNvPr>
          <p:cNvSpPr/>
          <p:nvPr/>
        </p:nvSpPr>
        <p:spPr>
          <a:xfrm>
            <a:off x="3838051" y="4688752"/>
            <a:ext cx="4953000" cy="928763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time complexity of the algorithm ?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C59A100-021F-3B4E-3054-07E36DA8BB40}"/>
              </a:ext>
            </a:extLst>
          </p:cNvPr>
          <p:cNvSpPr/>
          <p:nvPr/>
        </p:nvSpPr>
        <p:spPr>
          <a:xfrm>
            <a:off x="417236" y="1371599"/>
            <a:ext cx="1465508" cy="8055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133CA2-9335-FE64-EABB-77F7287573F0}"/>
              </a:ext>
            </a:extLst>
          </p:cNvPr>
          <p:cNvSpPr/>
          <p:nvPr/>
        </p:nvSpPr>
        <p:spPr>
          <a:xfrm>
            <a:off x="350673" y="3708163"/>
            <a:ext cx="2848405" cy="4234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B408E3-58A1-F26C-1C96-739502410E68}"/>
              </a:ext>
            </a:extLst>
          </p:cNvPr>
          <p:cNvSpPr/>
          <p:nvPr/>
        </p:nvSpPr>
        <p:spPr>
          <a:xfrm>
            <a:off x="3676167" y="6025754"/>
            <a:ext cx="1695725" cy="603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1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0" grpId="0"/>
      <p:bldP spid="47" grpId="0"/>
      <p:bldP spid="50" grpId="0"/>
      <p:bldP spid="14" grpId="0"/>
      <p:bldP spid="17" grpId="0"/>
      <p:bldP spid="29" grpId="0"/>
      <p:bldP spid="42" grpId="0"/>
      <p:bldP spid="43" grpId="0" animBg="1"/>
      <p:bldP spid="44" grpId="0" animBg="1"/>
      <p:bldP spid="46" grpId="0" animBg="1"/>
      <p:bldP spid="46" grpId="1" animBg="1"/>
      <p:bldP spid="48" grpId="0" animBg="1"/>
      <p:bldP spid="49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transitive closure of graph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9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Standard Algorithms:</a:t>
                </a:r>
              </a:p>
              <a:p>
                <a:r>
                  <a:rPr lang="en-US" sz="2000" b="1" dirty="0"/>
                  <a:t>Floyd </a:t>
                </a:r>
                <a:r>
                  <a:rPr lang="en-US" sz="2000" b="1" dirty="0" err="1"/>
                  <a:t>Warshal</a:t>
                </a:r>
                <a:r>
                  <a:rPr lang="en-US" sz="2000" b="1" dirty="0"/>
                  <a:t> </a:t>
                </a:r>
                <a:r>
                  <a:rPr lang="en-US" sz="2000" dirty="0"/>
                  <a:t>Algorithm</a:t>
                </a:r>
              </a:p>
              <a:p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</a:t>
                </a:r>
              </a:p>
              <a:p>
                <a:r>
                  <a:rPr lang="en-US" sz="2000" dirty="0"/>
                  <a:t>BFS traversal (for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graphs)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Raimund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Seidel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On the All-Pairs-Shortest-Path Problem in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Undirected Graphs,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sz="2000" dirty="0"/>
                  <a:t> 51(3): 400-403 (1995)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APSP: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time in the worst case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925337" y="838200"/>
            <a:ext cx="33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567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FE2BB87-085E-48E7-E106-225D43C4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4222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4222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39" r="-2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1639" r="-105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1639" r="-32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03333" r="-2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103333" r="-105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103333" r="-3279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200000" r="-2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200000" r="-10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200000" r="-3279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05000" r="-2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305000" r="-1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305000" r="-327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98361" r="-2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398361" r="-1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398361" r="-327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506667" r="-2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506667" r="-1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506667" r="-327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ADF8-53C1-7048-30BE-22CBFA11F77D}"/>
              </a:ext>
            </a:extLst>
          </p:cNvPr>
          <p:cNvSpPr txBox="1"/>
          <p:nvPr/>
        </p:nvSpPr>
        <p:spPr>
          <a:xfrm>
            <a:off x="476045" y="28866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49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19279496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19279496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Left Arrow 3"/>
          <p:cNvSpPr/>
          <p:nvPr/>
        </p:nvSpPr>
        <p:spPr>
          <a:xfrm>
            <a:off x="647700" y="5861674"/>
            <a:ext cx="7848600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07660-5A3F-1DD2-B104-3D65A3E19752}"/>
              </a:ext>
            </a:extLst>
          </p:cNvPr>
          <p:cNvSpPr txBox="1"/>
          <p:nvPr/>
        </p:nvSpPr>
        <p:spPr>
          <a:xfrm>
            <a:off x="476045" y="28866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B8386E85-1EC5-0E29-B646-07B57D20702F}"/>
              </a:ext>
            </a:extLst>
          </p:cNvPr>
          <p:cNvSpPr/>
          <p:nvPr/>
        </p:nvSpPr>
        <p:spPr>
          <a:xfrm flipH="1" flipV="1">
            <a:off x="6699092" y="4231241"/>
            <a:ext cx="1689057" cy="721759"/>
          </a:xfrm>
          <a:prstGeom prst="uturnArrow">
            <a:avLst>
              <a:gd name="adj1" fmla="val 14294"/>
              <a:gd name="adj2" fmla="val 25000"/>
              <a:gd name="adj3" fmla="val 25000"/>
              <a:gd name="adj4" fmla="val 43750"/>
              <a:gd name="adj5" fmla="val 999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22C9175A-0D0A-C9C4-D70C-B193BAC5D36B}"/>
              </a:ext>
            </a:extLst>
          </p:cNvPr>
          <p:cNvSpPr/>
          <p:nvPr/>
        </p:nvSpPr>
        <p:spPr>
          <a:xfrm flipH="1" flipV="1">
            <a:off x="4190999" y="4268955"/>
            <a:ext cx="1841457" cy="646330"/>
          </a:xfrm>
          <a:prstGeom prst="uturnArrow">
            <a:avLst>
              <a:gd name="adj1" fmla="val 14294"/>
              <a:gd name="adj2" fmla="val 25000"/>
              <a:gd name="adj3" fmla="val 25000"/>
              <a:gd name="adj4" fmla="val 43750"/>
              <a:gd name="adj5" fmla="val 999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7087A88D-B316-AC8A-164F-03B34F42FD17}"/>
              </a:ext>
            </a:extLst>
          </p:cNvPr>
          <p:cNvSpPr/>
          <p:nvPr/>
        </p:nvSpPr>
        <p:spPr>
          <a:xfrm flipH="1" flipV="1">
            <a:off x="2320739" y="4268955"/>
            <a:ext cx="1841457" cy="646330"/>
          </a:xfrm>
          <a:prstGeom prst="uturnArrow">
            <a:avLst>
              <a:gd name="adj1" fmla="val 14294"/>
              <a:gd name="adj2" fmla="val 25000"/>
              <a:gd name="adj3" fmla="val 25000"/>
              <a:gd name="adj4" fmla="val 43750"/>
              <a:gd name="adj5" fmla="val 999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E8897121-D278-C1C9-DA10-CA7FDED08EAC}"/>
              </a:ext>
            </a:extLst>
          </p:cNvPr>
          <p:cNvSpPr/>
          <p:nvPr/>
        </p:nvSpPr>
        <p:spPr>
          <a:xfrm flipH="1" flipV="1">
            <a:off x="464880" y="4268955"/>
            <a:ext cx="1841457" cy="646330"/>
          </a:xfrm>
          <a:prstGeom prst="uturnArrow">
            <a:avLst>
              <a:gd name="adj1" fmla="val 14294"/>
              <a:gd name="adj2" fmla="val 25000"/>
              <a:gd name="adj3" fmla="val 25000"/>
              <a:gd name="adj4" fmla="val 43750"/>
              <a:gd name="adj5" fmla="val 999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Given distance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how to compute distance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? 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9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           Distance in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4953000" y="2895600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3200400" y="2895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447800" y="2883932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0800000">
            <a:off x="41148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800000">
            <a:off x="22860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16996" y="3200400"/>
            <a:ext cx="5726814" cy="521732"/>
            <a:chOff x="1516996" y="3200400"/>
            <a:chExt cx="5726814" cy="5217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683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516996" y="3200400"/>
              <a:ext cx="5726814" cy="521732"/>
              <a:chOff x="1516996" y="3200400"/>
              <a:chExt cx="5726814" cy="521732"/>
            </a:xfrm>
          </p:grpSpPr>
          <p:cxnSp>
            <p:nvCxnSpPr>
              <p:cNvPr id="19" name="Straight Connector 18"/>
              <p:cNvCxnSpPr>
                <a:stCxn id="4" idx="3"/>
              </p:cNvCxnSpPr>
              <p:nvPr/>
            </p:nvCxnSpPr>
            <p:spPr>
              <a:xfrm>
                <a:off x="1756317" y="3276600"/>
                <a:ext cx="525036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16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452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964668"/>
            <a:ext cx="5406483" cy="152400"/>
            <a:chOff x="1763321" y="4964668"/>
            <a:chExt cx="5406483" cy="152400"/>
          </a:xfrm>
        </p:grpSpPr>
        <p:cxnSp>
          <p:nvCxnSpPr>
            <p:cNvPr id="20" name="Straight Connector 19"/>
            <p:cNvCxnSpPr>
              <a:stCxn id="21" idx="3"/>
              <a:endCxn id="32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629398" y="1447800"/>
            <a:ext cx="17210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286000" y="3048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768334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21336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793" y="3720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71600" y="5334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29200" y="4572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4" grpId="0" animBg="1"/>
      <p:bldP spid="25" grpId="0" animBg="1"/>
      <p:bldP spid="26" grpId="0" animBg="1"/>
      <p:bldP spid="27" grpId="0" animBg="1"/>
      <p:bldP spid="33" grpId="0"/>
      <p:bldP spid="34" grpId="0"/>
      <p:bldP spid="7" grpId="0"/>
      <p:bldP spid="35" grpId="0"/>
      <p:bldP spid="36" grpId="0" animBg="1"/>
      <p:bldP spid="37" grpId="0" animBg="1"/>
      <p:bldP spid="38" grpId="0" animBg="1"/>
      <p:bldP spid="39" grpId="0" animBg="1"/>
      <p:bldP spid="9" grpId="0"/>
      <p:bldP spid="41" grpId="0" animBg="1"/>
      <p:bldP spid="42" grpId="0" animBg="1"/>
      <p:bldP spid="17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           Distance in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964668"/>
            <a:ext cx="5406483" cy="152400"/>
            <a:chOff x="1763321" y="4964668"/>
            <a:chExt cx="5406483" cy="152400"/>
          </a:xfrm>
        </p:grpSpPr>
        <p:cxnSp>
          <p:nvCxnSpPr>
            <p:cNvPr id="20" name="Straight Connector 19"/>
            <p:cNvCxnSpPr>
              <a:stCxn id="21" idx="3"/>
              <a:endCxn id="32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390793" y="3720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71600" y="5334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87283" y="457200"/>
            <a:ext cx="3585117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72200" y="1524000"/>
                <a:ext cx="2057400" cy="5579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524000"/>
                <a:ext cx="2057400" cy="557910"/>
              </a:xfrm>
              <a:prstGeom prst="rect">
                <a:avLst/>
              </a:prstGeom>
              <a:blipFill rotWithShape="1">
                <a:blip r:embed="rId13"/>
                <a:stretch>
                  <a:fillRect t="-9783" r="-29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65196" y="2175997"/>
                <a:ext cx="2597804" cy="5579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96" y="2175997"/>
                <a:ext cx="2597804" cy="557910"/>
              </a:xfrm>
              <a:prstGeom prst="rect">
                <a:avLst/>
              </a:prstGeom>
              <a:blipFill rotWithShape="1">
                <a:blip r:embed="rId14"/>
                <a:stretch>
                  <a:fillRect t="-9890" r="-53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590024-9441-0CB5-39B2-751020D90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 </a:t>
            </a:r>
            <a:r>
              <a:rPr lang="en-US" b="1" dirty="0"/>
              <a:t>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247B51-1A69-2FDF-45F0-E7EBE1228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How to determine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or odd 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</a:t>
                </a:r>
                <a:r>
                  <a:rPr lang="en-US" sz="2400" dirty="0">
                    <a:sym typeface="Wingdings" pitchFamily="2" charset="2"/>
                  </a:rPr>
                  <a:t>  For each neighbor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endParaRPr lang="en-US" sz="24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</a:t>
                </a:r>
                <a:r>
                  <a:rPr lang="en-US" sz="2400" dirty="0">
                    <a:sym typeface="Wingdings" pitchFamily="2" charset="2"/>
                  </a:rPr>
                  <a:t>   For each neighbor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endParaRPr lang="en-US" sz="24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35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343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343400"/>
            <a:ext cx="5406483" cy="152400"/>
            <a:chOff x="1763321" y="4964668"/>
            <a:chExt cx="5406483" cy="152400"/>
          </a:xfrm>
        </p:grpSpPr>
        <p:cxnSp>
          <p:nvCxnSpPr>
            <p:cNvPr id="7" name="Straight Connector 6"/>
            <p:cNvCxnSpPr>
              <a:stCxn id="5" idx="3"/>
              <a:endCxn id="13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343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23480" y="4419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4419600"/>
                <a:ext cx="3273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85800" y="423493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34934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768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 flipV="1">
            <a:off x="1678258" y="3629205"/>
            <a:ext cx="1" cy="7025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1756317" y="3553005"/>
            <a:ext cx="5328424" cy="77872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24000" y="4495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58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962400" y="339569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30076" y="31242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76" y="3124200"/>
                <a:ext cx="37863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923480" y="2895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00645" y="2831068"/>
            <a:ext cx="2286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80662" y="1981200"/>
            <a:ext cx="1357162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41922" y="50292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2" y="5029200"/>
                <a:ext cx="2004331" cy="557910"/>
              </a:xfrm>
              <a:prstGeom prst="rect">
                <a:avLst/>
              </a:prstGeom>
              <a:blipFill rotWithShape="1">
                <a:blip r:embed="rId8"/>
                <a:stretch>
                  <a:fillRect t="-8511" r="-6949" b="-22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1922" y="56388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2" y="5638800"/>
                <a:ext cx="2004331" cy="557910"/>
              </a:xfrm>
              <a:prstGeom prst="rect">
                <a:avLst/>
              </a:prstGeom>
              <a:blipFill rotWithShape="1">
                <a:blip r:embed="rId9"/>
                <a:stretch>
                  <a:fillRect t="-8511" r="-6949" b="-22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438400" y="52578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5791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86000" y="4191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0800" y="381000"/>
                <a:ext cx="3569062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Let us explore the neighborhood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and exploit the fact that the graph is </a:t>
                </a:r>
                <a:r>
                  <a:rPr lang="en-US" u="sng" dirty="0"/>
                  <a:t>undirected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81000"/>
                <a:ext cx="3569062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2614" r="-1704" b="-8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6400800" y="3124200"/>
            <a:ext cx="2438400" cy="612648"/>
          </a:xfrm>
          <a:prstGeom prst="borderCallout2">
            <a:avLst>
              <a:gd name="adj1" fmla="val 53333"/>
              <a:gd name="adj2" fmla="val 356"/>
              <a:gd name="adj3" fmla="val 55154"/>
              <a:gd name="adj4" fmla="val -17582"/>
              <a:gd name="adj5" fmla="val 176206"/>
              <a:gd name="adj6" fmla="val -1541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this neighbor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81800" y="25146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514600"/>
                <a:ext cx="2004331" cy="557910"/>
              </a:xfrm>
              <a:prstGeom prst="rect">
                <a:avLst/>
              </a:prstGeom>
              <a:blipFill rotWithShape="1">
                <a:blip r:embed="rId11"/>
                <a:stretch>
                  <a:fillRect t="-8602" r="-727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E3EEDFA-B120-CFA5-DC0B-AD87665985A7}"/>
              </a:ext>
            </a:extLst>
          </p:cNvPr>
          <p:cNvSpPr/>
          <p:nvPr/>
        </p:nvSpPr>
        <p:spPr>
          <a:xfrm>
            <a:off x="4343400" y="2057400"/>
            <a:ext cx="19120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4" grpId="0" animBg="1"/>
      <p:bldP spid="3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even,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odd,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there exists </a:t>
                </a:r>
                <a:r>
                  <a:rPr lang="en-US" sz="2000" u="sng" dirty="0"/>
                  <a:t>at least </a:t>
                </a:r>
                <a:r>
                  <a:rPr lang="en-US" sz="2000" dirty="0"/>
                  <a:t>one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286000" y="47117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4114800" y="5181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724400" y="47244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67177" y="5156537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7711" y="5112603"/>
                <a:ext cx="9444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11" y="5112603"/>
                <a:ext cx="944489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16176" r="-36129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DCC4AF7-A454-0494-718D-0CDB41232ED7}"/>
              </a:ext>
            </a:extLst>
          </p:cNvPr>
          <p:cNvSpPr/>
          <p:nvPr/>
        </p:nvSpPr>
        <p:spPr>
          <a:xfrm>
            <a:off x="5486400" y="1173957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DB4E0-204F-DBD4-1D08-47CB05EB663D}"/>
              </a:ext>
            </a:extLst>
          </p:cNvPr>
          <p:cNvSpPr/>
          <p:nvPr/>
        </p:nvSpPr>
        <p:spPr>
          <a:xfrm>
            <a:off x="2286000" y="1265239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262E0-5F33-AE61-688E-B3331706365A}"/>
              </a:ext>
            </a:extLst>
          </p:cNvPr>
          <p:cNvSpPr/>
          <p:nvPr/>
        </p:nvSpPr>
        <p:spPr>
          <a:xfrm>
            <a:off x="5410200" y="1981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9FF80D-2FB7-ADFA-BF7F-D485A5203583}"/>
              </a:ext>
            </a:extLst>
          </p:cNvPr>
          <p:cNvSpPr/>
          <p:nvPr/>
        </p:nvSpPr>
        <p:spPr>
          <a:xfrm>
            <a:off x="2209800" y="1905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7FFF7-7525-5660-9D57-52FF2BA097DE}"/>
              </a:ext>
            </a:extLst>
          </p:cNvPr>
          <p:cNvSpPr/>
          <p:nvPr/>
        </p:nvSpPr>
        <p:spPr>
          <a:xfrm>
            <a:off x="4876800" y="2370138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B20008BD-5F90-7A2A-55AC-958F39C13F98}"/>
                  </a:ext>
                </a:extLst>
              </p:cNvPr>
              <p:cNvSpPr/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determine whether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>
                    <a:solidFill>
                      <a:schemeClr val="tx1"/>
                    </a:solidFill>
                  </a:rPr>
                  <a:t>even</a:t>
                </a:r>
                <a:r>
                  <a:rPr lang="en-US" dirty="0">
                    <a:solidFill>
                      <a:schemeClr val="tx1"/>
                    </a:solidFill>
                  </a:rPr>
                  <a:t> or </a:t>
                </a:r>
                <a:r>
                  <a:rPr lang="en-US" b="1" dirty="0">
                    <a:solidFill>
                      <a:schemeClr val="tx1"/>
                    </a:solidFill>
                  </a:rPr>
                  <a:t>odd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B20008BD-5F90-7A2A-55AC-958F39C13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CFF45CE-2E00-0140-CCDC-0EF2CE1DB353}"/>
              </a:ext>
            </a:extLst>
          </p:cNvPr>
          <p:cNvSpPr txBox="1"/>
          <p:nvPr/>
        </p:nvSpPr>
        <p:spPr>
          <a:xfrm>
            <a:off x="988199" y="6488668"/>
            <a:ext cx="619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Ponder over it. We shall discuss it in the next class.</a:t>
            </a:r>
          </a:p>
        </p:txBody>
      </p:sp>
      <p:sp>
        <p:nvSpPr>
          <p:cNvPr id="11" name="Equal 13">
            <a:extLst>
              <a:ext uri="{FF2B5EF4-FFF2-40B4-BE49-F238E27FC236}">
                <a16:creationId xmlns:a16="http://schemas.microsoft.com/office/drawing/2014/main" id="{DECAA622-E211-6F0F-F0F5-2DE3F460EA9A}"/>
              </a:ext>
            </a:extLst>
          </p:cNvPr>
          <p:cNvSpPr/>
          <p:nvPr/>
        </p:nvSpPr>
        <p:spPr>
          <a:xfrm>
            <a:off x="1524000" y="5257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3E5A8-6D96-300D-5A8D-6A0DC4FC61E6}"/>
                  </a:ext>
                </a:extLst>
              </p:cNvPr>
              <p:cNvSpPr txBox="1"/>
              <p:nvPr/>
            </p:nvSpPr>
            <p:spPr>
              <a:xfrm>
                <a:off x="533400" y="5105400"/>
                <a:ext cx="7104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3E5A8-6D96-300D-5A8D-6A0DC4FC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05400"/>
                <a:ext cx="710451" cy="830997"/>
              </a:xfrm>
              <a:prstGeom prst="rect">
                <a:avLst/>
              </a:prstGeom>
              <a:blipFill>
                <a:blip r:embed="rId6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/>
      <p:bldP spid="9" grpId="1"/>
      <p:bldP spid="7" grpId="0"/>
      <p:bldP spid="12" grpId="0" animBg="1"/>
      <p:bldP spid="17" grpId="0" animBg="1"/>
      <p:bldP spid="18" grpId="0" animBg="1"/>
      <p:bldP spid="19" grpId="0" animBg="1"/>
      <p:bldP spid="20" grpId="0" animBg="1"/>
      <p:bldP spid="4" grpId="0" animBg="1"/>
      <p:bldP spid="10" grpId="0"/>
      <p:bldP spid="11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even,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odd,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there exists </a:t>
                </a:r>
                <a:r>
                  <a:rPr lang="en-US" sz="2000" u="sng" dirty="0"/>
                  <a:t>at least </a:t>
                </a:r>
                <a:r>
                  <a:rPr lang="en-US" sz="2000" dirty="0"/>
                  <a:t>one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505609"/>
              </p:ext>
            </p:extLst>
          </p:nvPr>
        </p:nvGraphicFramePr>
        <p:xfrm>
          <a:off x="4626618" y="47117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6455418" y="5181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582"/>
              </p:ext>
            </p:extLst>
          </p:nvPr>
        </p:nvGraphicFramePr>
        <p:xfrm>
          <a:off x="7065018" y="47244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7795" y="5156537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68329" y="5112603"/>
                <a:ext cx="9444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29" y="5112603"/>
                <a:ext cx="944489" cy="830997"/>
              </a:xfrm>
              <a:prstGeom prst="rect">
                <a:avLst/>
              </a:prstGeom>
              <a:blipFill>
                <a:blip r:embed="rId3"/>
                <a:stretch>
                  <a:fillRect l="-9333" r="-6667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DCC4AF7-A454-0494-718D-0CDB41232ED7}"/>
              </a:ext>
            </a:extLst>
          </p:cNvPr>
          <p:cNvSpPr/>
          <p:nvPr/>
        </p:nvSpPr>
        <p:spPr>
          <a:xfrm>
            <a:off x="5486400" y="1173957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DB4E0-204F-DBD4-1D08-47CB05EB663D}"/>
              </a:ext>
            </a:extLst>
          </p:cNvPr>
          <p:cNvSpPr/>
          <p:nvPr/>
        </p:nvSpPr>
        <p:spPr>
          <a:xfrm>
            <a:off x="2286000" y="1265239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262E0-5F33-AE61-688E-B3331706365A}"/>
              </a:ext>
            </a:extLst>
          </p:cNvPr>
          <p:cNvSpPr/>
          <p:nvPr/>
        </p:nvSpPr>
        <p:spPr>
          <a:xfrm>
            <a:off x="5410200" y="1981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9FF80D-2FB7-ADFA-BF7F-D485A5203583}"/>
              </a:ext>
            </a:extLst>
          </p:cNvPr>
          <p:cNvSpPr/>
          <p:nvPr/>
        </p:nvSpPr>
        <p:spPr>
          <a:xfrm>
            <a:off x="2209800" y="1905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7FFF7-7525-5660-9D57-52FF2BA097DE}"/>
              </a:ext>
            </a:extLst>
          </p:cNvPr>
          <p:cNvSpPr/>
          <p:nvPr/>
        </p:nvSpPr>
        <p:spPr>
          <a:xfrm>
            <a:off x="4876800" y="2370138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F45CE-2E00-0140-CCDC-0EF2CE1DB353}"/>
              </a:ext>
            </a:extLst>
          </p:cNvPr>
          <p:cNvSpPr txBox="1"/>
          <p:nvPr/>
        </p:nvSpPr>
        <p:spPr>
          <a:xfrm>
            <a:off x="3328817" y="6488668"/>
            <a:ext cx="619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Ponder over it. We shall discuss it in the next class.</a:t>
            </a:r>
          </a:p>
        </p:txBody>
      </p:sp>
      <p:sp>
        <p:nvSpPr>
          <p:cNvPr id="11" name="Equal 13">
            <a:extLst>
              <a:ext uri="{FF2B5EF4-FFF2-40B4-BE49-F238E27FC236}">
                <a16:creationId xmlns:a16="http://schemas.microsoft.com/office/drawing/2014/main" id="{DECAA622-E211-6F0F-F0F5-2DE3F460EA9A}"/>
              </a:ext>
            </a:extLst>
          </p:cNvPr>
          <p:cNvSpPr/>
          <p:nvPr/>
        </p:nvSpPr>
        <p:spPr>
          <a:xfrm>
            <a:off x="3864618" y="5257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3E5A8-6D96-300D-5A8D-6A0DC4FC61E6}"/>
                  </a:ext>
                </a:extLst>
              </p:cNvPr>
              <p:cNvSpPr txBox="1"/>
              <p:nvPr/>
            </p:nvSpPr>
            <p:spPr>
              <a:xfrm>
                <a:off x="3175749" y="5105400"/>
                <a:ext cx="7104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3E5A8-6D96-300D-5A8D-6A0DC4FC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749" y="5105400"/>
                <a:ext cx="710451" cy="830997"/>
              </a:xfrm>
              <a:prstGeom prst="rect">
                <a:avLst/>
              </a:prstGeom>
              <a:blipFill>
                <a:blip r:embed="rId4"/>
                <a:stretch>
                  <a:fillRect l="-7018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0784CF79-99B6-BE12-0911-3FCE760D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393A90-C177-AFE1-968E-70FAC7AF9DF1}"/>
                  </a:ext>
                </a:extLst>
              </p:cNvPr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393A90-C177-AFE1-968E-70FAC7AF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>
            <a:extLst>
              <a:ext uri="{FF2B5EF4-FFF2-40B4-BE49-F238E27FC236}">
                <a16:creationId xmlns:a16="http://schemas.microsoft.com/office/drawing/2014/main" id="{42D66C45-837D-8D94-362D-41470D51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7DB7C44-9BC2-8320-86AE-ACA72E6A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83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36547C2-19A9-1CF6-4B56-C725CE9C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6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EE47987B-CF10-67C2-7D3D-2F03B51B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" y="586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7DA71269-6069-EA3D-A552-ED752B5D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48D5F-4FB9-BDE4-A37B-12E9DADC5BF0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1678259" y="4267200"/>
            <a:ext cx="7004" cy="6974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0EE0F9-C8E3-2631-5954-F5A30A693FA3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flipH="1">
            <a:off x="1763321" y="4800600"/>
            <a:ext cx="671362" cy="2402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90605C-3096-A5B4-947C-8523F4F18D5A}"/>
              </a:ext>
            </a:extLst>
          </p:cNvPr>
          <p:cNvCxnSpPr>
            <a:cxnSpLocks/>
            <a:stCxn id="23" idx="0"/>
            <a:endCxn id="15" idx="0"/>
          </p:cNvCxnSpPr>
          <p:nvPr/>
        </p:nvCxnSpPr>
        <p:spPr>
          <a:xfrm flipH="1" flipV="1">
            <a:off x="1685262" y="5117068"/>
            <a:ext cx="526397" cy="750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B287FB-DCC0-2F32-23A9-5F5BCBD8E51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64942" y="5117068"/>
            <a:ext cx="620321" cy="750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06570-A719-FF9F-DA79-DFA7AFBA4DF3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flipH="1" flipV="1">
            <a:off x="765717" y="4876800"/>
            <a:ext cx="841487" cy="1640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6E1A2-09CB-066B-4ED3-A6B546A3CC6F}"/>
                  </a:ext>
                </a:extLst>
              </p:cNvPr>
              <p:cNvSpPr txBox="1"/>
              <p:nvPr/>
            </p:nvSpPr>
            <p:spPr>
              <a:xfrm>
                <a:off x="1524000" y="3738006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6E1A2-09CB-066B-4ED3-A6B546A3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38006"/>
                <a:ext cx="3225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45AB29-05EC-06F1-9310-75B95C444819}"/>
                  </a:ext>
                </a:extLst>
              </p:cNvPr>
              <p:cNvSpPr txBox="1"/>
              <p:nvPr/>
            </p:nvSpPr>
            <p:spPr>
              <a:xfrm>
                <a:off x="2582662" y="4527034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45AB29-05EC-06F1-9310-75B95C44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62" y="4527034"/>
                <a:ext cx="3225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1E5ED-0F6B-AB1E-58FD-25393CCC07E2}"/>
                  </a:ext>
                </a:extLst>
              </p:cNvPr>
              <p:cNvSpPr txBox="1"/>
              <p:nvPr/>
            </p:nvSpPr>
            <p:spPr>
              <a:xfrm>
                <a:off x="2286000" y="5802868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1E5ED-0F6B-AB1E-58FD-25393CCC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802868"/>
                <a:ext cx="322524" cy="369332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B5D80-8FBD-F6BE-F64B-D73F3A1ABC20}"/>
                  </a:ext>
                </a:extLst>
              </p:cNvPr>
              <p:cNvSpPr txBox="1"/>
              <p:nvPr/>
            </p:nvSpPr>
            <p:spPr>
              <a:xfrm>
                <a:off x="914400" y="5955268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B5D80-8FBD-F6BE-F64B-D73F3A1A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955268"/>
                <a:ext cx="322524" cy="369332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87C3C-DAB8-90FB-D17F-24C6CB09EFB3}"/>
                  </a:ext>
                </a:extLst>
              </p:cNvPr>
              <p:cNvSpPr txBox="1"/>
              <p:nvPr/>
            </p:nvSpPr>
            <p:spPr>
              <a:xfrm>
                <a:off x="591876" y="4495800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87C3C-DAB8-90FB-D17F-24C6CB09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6" y="4495800"/>
                <a:ext cx="3225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D2C01A-F932-23CF-6B28-8639CBF88B3E}"/>
                  </a:ext>
                </a:extLst>
              </p:cNvPr>
              <p:cNvSpPr txBox="1"/>
              <p:nvPr/>
            </p:nvSpPr>
            <p:spPr>
              <a:xfrm>
                <a:off x="3253297" y="2984095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D2C01A-F932-23CF-6B28-8639CBF8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97" y="2984095"/>
                <a:ext cx="669671" cy="391646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78EF1-AD99-4130-B4F5-303C91459C64}"/>
                  </a:ext>
                </a:extLst>
              </p:cNvPr>
              <p:cNvSpPr txBox="1"/>
              <p:nvPr/>
            </p:nvSpPr>
            <p:spPr>
              <a:xfrm>
                <a:off x="3276600" y="3338179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78EF1-AD99-4130-B4F5-303C9145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38179"/>
                <a:ext cx="664861" cy="391646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EB992-AAF3-C843-7200-E07AF096EC10}"/>
                  </a:ext>
                </a:extLst>
              </p:cNvPr>
              <p:cNvSpPr txBox="1"/>
              <p:nvPr/>
            </p:nvSpPr>
            <p:spPr>
              <a:xfrm>
                <a:off x="3276600" y="3719179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EB992-AAF3-C843-7200-E07AF096E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719179"/>
                <a:ext cx="669671" cy="391646"/>
              </a:xfrm>
              <a:prstGeom prst="rect">
                <a:avLst/>
              </a:prstGeom>
              <a:blipFill>
                <a:blip r:embed="rId1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EF303-7106-7005-8168-6E1058659319}"/>
                  </a:ext>
                </a:extLst>
              </p:cNvPr>
              <p:cNvSpPr txBox="1"/>
              <p:nvPr/>
            </p:nvSpPr>
            <p:spPr>
              <a:xfrm>
                <a:off x="3276600" y="4100179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EF303-7106-7005-8168-6E105865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100179"/>
                <a:ext cx="664861" cy="391646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1FD04A-B047-6EBA-AD5D-5E5556C56781}"/>
                  </a:ext>
                </a:extLst>
              </p:cNvPr>
              <p:cNvSpPr txBox="1"/>
              <p:nvPr/>
            </p:nvSpPr>
            <p:spPr>
              <a:xfrm>
                <a:off x="3276600" y="4481179"/>
                <a:ext cx="6536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1FD04A-B047-6EBA-AD5D-5E5556C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481179"/>
                <a:ext cx="653640" cy="391646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71BB92-ECB0-D471-B514-5730FF958745}"/>
                  </a:ext>
                </a:extLst>
              </p:cNvPr>
              <p:cNvSpPr txBox="1"/>
              <p:nvPr/>
            </p:nvSpPr>
            <p:spPr>
              <a:xfrm>
                <a:off x="3780310" y="298346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71BB92-ECB0-D471-B514-5730FF95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10" y="2983468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EC9FAE-CC68-7CF4-9FCB-7F0B06D47899}"/>
                  </a:ext>
                </a:extLst>
              </p:cNvPr>
              <p:cNvSpPr txBox="1"/>
              <p:nvPr/>
            </p:nvSpPr>
            <p:spPr>
              <a:xfrm>
                <a:off x="4014134" y="2967514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EC9FAE-CC68-7CF4-9FCB-7F0B06D4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134" y="2967514"/>
                <a:ext cx="607795" cy="395621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E56A27-B799-D26D-4B53-14B44D35E25F}"/>
                  </a:ext>
                </a:extLst>
              </p:cNvPr>
              <p:cNvSpPr txBox="1"/>
              <p:nvPr/>
            </p:nvSpPr>
            <p:spPr>
              <a:xfrm>
                <a:off x="3806581" y="32779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E56A27-B799-D26D-4B53-14B44D35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3277933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7B85E-E19F-CC3B-C913-96FE8C0C7E0E}"/>
                  </a:ext>
                </a:extLst>
              </p:cNvPr>
              <p:cNvSpPr txBox="1"/>
              <p:nvPr/>
            </p:nvSpPr>
            <p:spPr>
              <a:xfrm>
                <a:off x="4040405" y="3261979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7B85E-E19F-CC3B-C913-96FE8C0C7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5" y="3261979"/>
                <a:ext cx="607795" cy="395621"/>
              </a:xfrm>
              <a:prstGeom prst="rect">
                <a:avLst/>
              </a:prstGeom>
              <a:blipFill>
                <a:blip r:embed="rId2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97AF3-148E-3EB7-CD03-0F01A5B88C5D}"/>
                  </a:ext>
                </a:extLst>
              </p:cNvPr>
              <p:cNvSpPr txBox="1"/>
              <p:nvPr/>
            </p:nvSpPr>
            <p:spPr>
              <a:xfrm>
                <a:off x="3780310" y="36589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97AF3-148E-3EB7-CD03-0F01A5B88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10" y="3658933"/>
                <a:ext cx="41069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DFC77-982E-5FE7-5A83-ED273B3C5210}"/>
                  </a:ext>
                </a:extLst>
              </p:cNvPr>
              <p:cNvSpPr txBox="1"/>
              <p:nvPr/>
            </p:nvSpPr>
            <p:spPr>
              <a:xfrm>
                <a:off x="4040405" y="3642979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DFC77-982E-5FE7-5A83-ED273B3C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5" y="3642979"/>
                <a:ext cx="607795" cy="39562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3D2E1E-5C61-D0B2-FBCB-3B9B4A70B5CF}"/>
                  </a:ext>
                </a:extLst>
              </p:cNvPr>
              <p:cNvSpPr txBox="1"/>
              <p:nvPr/>
            </p:nvSpPr>
            <p:spPr>
              <a:xfrm>
                <a:off x="3806581" y="41161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3D2E1E-5C61-D0B2-FBCB-3B9B4A70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4116133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ABB063-1148-F199-5475-4149CB6F6A52}"/>
                  </a:ext>
                </a:extLst>
              </p:cNvPr>
              <p:cNvSpPr txBox="1"/>
              <p:nvPr/>
            </p:nvSpPr>
            <p:spPr>
              <a:xfrm>
                <a:off x="4040405" y="4100179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ABB063-1148-F199-5475-4149CB6F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5" y="4100179"/>
                <a:ext cx="607795" cy="39562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21286E-B200-5B18-7D60-E434E1D7A279}"/>
                  </a:ext>
                </a:extLst>
              </p:cNvPr>
              <p:cNvSpPr txBox="1"/>
              <p:nvPr/>
            </p:nvSpPr>
            <p:spPr>
              <a:xfrm>
                <a:off x="3806581" y="44971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21286E-B200-5B18-7D60-E434E1D7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4497133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4F677-B981-55C0-08A7-4665552FF02A}"/>
                  </a:ext>
                </a:extLst>
              </p:cNvPr>
              <p:cNvSpPr txBox="1"/>
              <p:nvPr/>
            </p:nvSpPr>
            <p:spPr>
              <a:xfrm>
                <a:off x="4040405" y="4481179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4F677-B981-55C0-08A7-4665552F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5" y="4481179"/>
                <a:ext cx="607795" cy="395621"/>
              </a:xfrm>
              <a:prstGeom prst="rect">
                <a:avLst/>
              </a:prstGeom>
              <a:blipFill>
                <a:blip r:embed="rId2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6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/>
      <p:bldP spid="9" grpId="1"/>
      <p:bldP spid="7" grpId="0"/>
      <p:bldP spid="12" grpId="0" animBg="1"/>
      <p:bldP spid="17" grpId="0" animBg="1"/>
      <p:bldP spid="18" grpId="0" animBg="1"/>
      <p:bldP spid="19" grpId="0" animBg="1"/>
      <p:bldP spid="20" grpId="0" animBg="1"/>
      <p:bldP spid="10" grpId="0"/>
      <p:bldP spid="11" grpId="0" animBg="1"/>
      <p:bldP spid="13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even,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odd,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there exists </a:t>
                </a:r>
                <a:r>
                  <a:rPr lang="en-US" sz="2000" u="sng" dirty="0"/>
                  <a:t>at least </a:t>
                </a:r>
                <a:r>
                  <a:rPr lang="en-US" sz="2000" dirty="0"/>
                  <a:t>one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>
                <a:blip r:embed="rId2"/>
                <a:stretch>
                  <a:fillRect l="-772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DCC4AF7-A454-0494-718D-0CDB41232ED7}"/>
              </a:ext>
            </a:extLst>
          </p:cNvPr>
          <p:cNvSpPr/>
          <p:nvPr/>
        </p:nvSpPr>
        <p:spPr>
          <a:xfrm>
            <a:off x="5486400" y="1173957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DB4E0-204F-DBD4-1D08-47CB05EB663D}"/>
              </a:ext>
            </a:extLst>
          </p:cNvPr>
          <p:cNvSpPr/>
          <p:nvPr/>
        </p:nvSpPr>
        <p:spPr>
          <a:xfrm>
            <a:off x="2286000" y="1265239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262E0-5F33-AE61-688E-B3331706365A}"/>
              </a:ext>
            </a:extLst>
          </p:cNvPr>
          <p:cNvSpPr/>
          <p:nvPr/>
        </p:nvSpPr>
        <p:spPr>
          <a:xfrm>
            <a:off x="5410200" y="1981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9FF80D-2FB7-ADFA-BF7F-D485A5203583}"/>
              </a:ext>
            </a:extLst>
          </p:cNvPr>
          <p:cNvSpPr/>
          <p:nvPr/>
        </p:nvSpPr>
        <p:spPr>
          <a:xfrm>
            <a:off x="2209800" y="1905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7FFF7-7525-5660-9D57-52FF2BA097DE}"/>
              </a:ext>
            </a:extLst>
          </p:cNvPr>
          <p:cNvSpPr/>
          <p:nvPr/>
        </p:nvSpPr>
        <p:spPr>
          <a:xfrm>
            <a:off x="4876800" y="2370138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784CF79-99B6-BE12-0911-3FCE760D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393A90-C177-AFE1-968E-70FAC7AF9DF1}"/>
                  </a:ext>
                </a:extLst>
              </p:cNvPr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393A90-C177-AFE1-968E-70FAC7AF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>
            <a:extLst>
              <a:ext uri="{FF2B5EF4-FFF2-40B4-BE49-F238E27FC236}">
                <a16:creationId xmlns:a16="http://schemas.microsoft.com/office/drawing/2014/main" id="{42D66C45-837D-8D94-362D-41470D51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7DB7C44-9BC2-8320-86AE-ACA72E6A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83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36547C2-19A9-1CF6-4B56-C725CE9C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6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EE47987B-CF10-67C2-7D3D-2F03B51B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" y="586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7DA71269-6069-EA3D-A552-ED752B5D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48D5F-4FB9-BDE4-A37B-12E9DADC5BF0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1678259" y="4267200"/>
            <a:ext cx="7004" cy="6974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0EE0F9-C8E3-2631-5954-F5A30A693FA3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flipH="1">
            <a:off x="1763321" y="4800600"/>
            <a:ext cx="671362" cy="2402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90605C-3096-A5B4-947C-8523F4F18D5A}"/>
              </a:ext>
            </a:extLst>
          </p:cNvPr>
          <p:cNvCxnSpPr>
            <a:cxnSpLocks/>
            <a:stCxn id="23" idx="0"/>
            <a:endCxn id="15" idx="0"/>
          </p:cNvCxnSpPr>
          <p:nvPr/>
        </p:nvCxnSpPr>
        <p:spPr>
          <a:xfrm flipH="1" flipV="1">
            <a:off x="1685262" y="5117068"/>
            <a:ext cx="526397" cy="750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B287FB-DCC0-2F32-23A9-5F5BCBD8E51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64942" y="5117068"/>
            <a:ext cx="620321" cy="750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06570-A719-FF9F-DA79-DFA7AFBA4DF3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flipH="1" flipV="1">
            <a:off x="765717" y="4876800"/>
            <a:ext cx="841487" cy="1640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6E1A2-09CB-066B-4ED3-A6B546A3CC6F}"/>
                  </a:ext>
                </a:extLst>
              </p:cNvPr>
              <p:cNvSpPr txBox="1"/>
              <p:nvPr/>
            </p:nvSpPr>
            <p:spPr>
              <a:xfrm>
                <a:off x="1524000" y="3738006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6E1A2-09CB-066B-4ED3-A6B546A3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38006"/>
                <a:ext cx="3225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45AB29-05EC-06F1-9310-75B95C444819}"/>
                  </a:ext>
                </a:extLst>
              </p:cNvPr>
              <p:cNvSpPr txBox="1"/>
              <p:nvPr/>
            </p:nvSpPr>
            <p:spPr>
              <a:xfrm>
                <a:off x="2582662" y="4527034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45AB29-05EC-06F1-9310-75B95C44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62" y="4527034"/>
                <a:ext cx="3225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1E5ED-0F6B-AB1E-58FD-25393CCC07E2}"/>
                  </a:ext>
                </a:extLst>
              </p:cNvPr>
              <p:cNvSpPr txBox="1"/>
              <p:nvPr/>
            </p:nvSpPr>
            <p:spPr>
              <a:xfrm>
                <a:off x="2286000" y="5802868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1E5ED-0F6B-AB1E-58FD-25393CCC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802868"/>
                <a:ext cx="322524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B5D80-8FBD-F6BE-F64B-D73F3A1ABC20}"/>
                  </a:ext>
                </a:extLst>
              </p:cNvPr>
              <p:cNvSpPr txBox="1"/>
              <p:nvPr/>
            </p:nvSpPr>
            <p:spPr>
              <a:xfrm>
                <a:off x="914400" y="5955268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B5D80-8FBD-F6BE-F64B-D73F3A1A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955268"/>
                <a:ext cx="322524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87C3C-DAB8-90FB-D17F-24C6CB09EFB3}"/>
                  </a:ext>
                </a:extLst>
              </p:cNvPr>
              <p:cNvSpPr txBox="1"/>
              <p:nvPr/>
            </p:nvSpPr>
            <p:spPr>
              <a:xfrm>
                <a:off x="591876" y="4495800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87C3C-DAB8-90FB-D17F-24C6CB09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6" y="4495800"/>
                <a:ext cx="3225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D2C01A-F932-23CF-6B28-8639CBF88B3E}"/>
                  </a:ext>
                </a:extLst>
              </p:cNvPr>
              <p:cNvSpPr txBox="1"/>
              <p:nvPr/>
            </p:nvSpPr>
            <p:spPr>
              <a:xfrm>
                <a:off x="3253297" y="2984095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D2C01A-F932-23CF-6B28-8639CBF8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97" y="2984095"/>
                <a:ext cx="669671" cy="391646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78EF1-AD99-4130-B4F5-303C91459C64}"/>
                  </a:ext>
                </a:extLst>
              </p:cNvPr>
              <p:cNvSpPr txBox="1"/>
              <p:nvPr/>
            </p:nvSpPr>
            <p:spPr>
              <a:xfrm>
                <a:off x="3276600" y="3338179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78EF1-AD99-4130-B4F5-303C9145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38179"/>
                <a:ext cx="664861" cy="391646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EB992-AAF3-C843-7200-E07AF096EC10}"/>
                  </a:ext>
                </a:extLst>
              </p:cNvPr>
              <p:cNvSpPr txBox="1"/>
              <p:nvPr/>
            </p:nvSpPr>
            <p:spPr>
              <a:xfrm>
                <a:off x="3276600" y="3719179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EB992-AAF3-C843-7200-E07AF096E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719179"/>
                <a:ext cx="669671" cy="391646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EF303-7106-7005-8168-6E1058659319}"/>
                  </a:ext>
                </a:extLst>
              </p:cNvPr>
              <p:cNvSpPr txBox="1"/>
              <p:nvPr/>
            </p:nvSpPr>
            <p:spPr>
              <a:xfrm>
                <a:off x="3276600" y="4100179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EF303-7106-7005-8168-6E105865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100179"/>
                <a:ext cx="664861" cy="391646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1FD04A-B047-6EBA-AD5D-5E5556C56781}"/>
                  </a:ext>
                </a:extLst>
              </p:cNvPr>
              <p:cNvSpPr txBox="1"/>
              <p:nvPr/>
            </p:nvSpPr>
            <p:spPr>
              <a:xfrm>
                <a:off x="3276600" y="4481179"/>
                <a:ext cx="6536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1FD04A-B047-6EBA-AD5D-5E5556C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481179"/>
                <a:ext cx="653640" cy="391646"/>
              </a:xfrm>
              <a:prstGeom prst="rect">
                <a:avLst/>
              </a:prstGeom>
              <a:blipFill>
                <a:blip r:embed="rId1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71BB92-ECB0-D471-B514-5730FF958745}"/>
                  </a:ext>
                </a:extLst>
              </p:cNvPr>
              <p:cNvSpPr txBox="1"/>
              <p:nvPr/>
            </p:nvSpPr>
            <p:spPr>
              <a:xfrm>
                <a:off x="3780310" y="298346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71BB92-ECB0-D471-B514-5730FF95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10" y="2983468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EC9FAE-CC68-7CF4-9FCB-7F0B06D47899}"/>
                  </a:ext>
                </a:extLst>
              </p:cNvPr>
              <p:cNvSpPr txBox="1"/>
              <p:nvPr/>
            </p:nvSpPr>
            <p:spPr>
              <a:xfrm>
                <a:off x="4014134" y="2967514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EC9FAE-CC68-7CF4-9FCB-7F0B06D4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134" y="2967514"/>
                <a:ext cx="607795" cy="395621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E56A27-B799-D26D-4B53-14B44D35E25F}"/>
                  </a:ext>
                </a:extLst>
              </p:cNvPr>
              <p:cNvSpPr txBox="1"/>
              <p:nvPr/>
            </p:nvSpPr>
            <p:spPr>
              <a:xfrm>
                <a:off x="3806581" y="32779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E56A27-B799-D26D-4B53-14B44D35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3277933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7B85E-E19F-CC3B-C913-96FE8C0C7E0E}"/>
                  </a:ext>
                </a:extLst>
              </p:cNvPr>
              <p:cNvSpPr txBox="1"/>
              <p:nvPr/>
            </p:nvSpPr>
            <p:spPr>
              <a:xfrm>
                <a:off x="4040405" y="3261979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7B85E-E19F-CC3B-C913-96FE8C0C7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5" y="3261979"/>
                <a:ext cx="607795" cy="395621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97AF3-148E-3EB7-CD03-0F01A5B88C5D}"/>
                  </a:ext>
                </a:extLst>
              </p:cNvPr>
              <p:cNvSpPr txBox="1"/>
              <p:nvPr/>
            </p:nvSpPr>
            <p:spPr>
              <a:xfrm>
                <a:off x="3780310" y="36589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97AF3-148E-3EB7-CD03-0F01A5B88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10" y="3658933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DFC77-982E-5FE7-5A83-ED273B3C5210}"/>
                  </a:ext>
                </a:extLst>
              </p:cNvPr>
              <p:cNvSpPr txBox="1"/>
              <p:nvPr/>
            </p:nvSpPr>
            <p:spPr>
              <a:xfrm>
                <a:off x="4040405" y="3642979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DFC77-982E-5FE7-5A83-ED273B3C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5" y="3642979"/>
                <a:ext cx="607795" cy="395621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3D2E1E-5C61-D0B2-FBCB-3B9B4A70B5CF}"/>
                  </a:ext>
                </a:extLst>
              </p:cNvPr>
              <p:cNvSpPr txBox="1"/>
              <p:nvPr/>
            </p:nvSpPr>
            <p:spPr>
              <a:xfrm>
                <a:off x="3806581" y="41161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3D2E1E-5C61-D0B2-FBCB-3B9B4A70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4116133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ABB063-1148-F199-5475-4149CB6F6A52}"/>
                  </a:ext>
                </a:extLst>
              </p:cNvPr>
              <p:cNvSpPr txBox="1"/>
              <p:nvPr/>
            </p:nvSpPr>
            <p:spPr>
              <a:xfrm>
                <a:off x="4040405" y="4100179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ABB063-1148-F199-5475-4149CB6F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5" y="4100179"/>
                <a:ext cx="607795" cy="395621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21286E-B200-5B18-7D60-E434E1D7A279}"/>
                  </a:ext>
                </a:extLst>
              </p:cNvPr>
              <p:cNvSpPr txBox="1"/>
              <p:nvPr/>
            </p:nvSpPr>
            <p:spPr>
              <a:xfrm>
                <a:off x="3806581" y="44971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21286E-B200-5B18-7D60-E434E1D7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4497133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4F677-B981-55C0-08A7-4665552FF02A}"/>
                  </a:ext>
                </a:extLst>
              </p:cNvPr>
              <p:cNvSpPr txBox="1"/>
              <p:nvPr/>
            </p:nvSpPr>
            <p:spPr>
              <a:xfrm>
                <a:off x="4040405" y="4481179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4F677-B981-55C0-08A7-4665552F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05" y="4481179"/>
                <a:ext cx="607795" cy="395621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>
            <a:extLst>
              <a:ext uri="{FF2B5EF4-FFF2-40B4-BE49-F238E27FC236}">
                <a16:creationId xmlns:a16="http://schemas.microsoft.com/office/drawing/2014/main" id="{E9180526-CA9B-CC1A-7CA5-CC231A9C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CD5455-8175-3774-F60F-1380B9FD6056}"/>
                  </a:ext>
                </a:extLst>
              </p:cNvPr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CD5455-8175-3774-F60F-1380B9FD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>
                <a:blip r:embed="rId2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C73DE1D-757B-1E37-E7FD-6FBF35D7D10C}"/>
              </a:ext>
            </a:extLst>
          </p:cNvPr>
          <p:cNvSpPr/>
          <p:nvPr/>
        </p:nvSpPr>
        <p:spPr>
          <a:xfrm>
            <a:off x="838200" y="1233175"/>
            <a:ext cx="1487765" cy="391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25F5020C-61B1-A7BE-6637-05A66BF9AADF}"/>
                  </a:ext>
                </a:extLst>
              </p:cNvPr>
              <p:cNvSpPr/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determine whether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>
                    <a:solidFill>
                      <a:schemeClr val="tx1"/>
                    </a:solidFill>
                  </a:rPr>
                  <a:t>even</a:t>
                </a:r>
                <a:r>
                  <a:rPr lang="en-US" dirty="0">
                    <a:solidFill>
                      <a:schemeClr val="tx1"/>
                    </a:solidFill>
                  </a:rPr>
                  <a:t> or </a:t>
                </a:r>
                <a:r>
                  <a:rPr lang="en-US" b="1" dirty="0">
                    <a:solidFill>
                      <a:schemeClr val="tx1"/>
                    </a:solidFill>
                  </a:rPr>
                  <a:t>odd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25F5020C-61B1-A7BE-6637-05A66BF9A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8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7" grpId="0" animBg="1"/>
      <p:bldP spid="18" grpId="0" animBg="1"/>
      <p:bldP spid="19" grpId="0" animBg="1"/>
      <p:bldP spid="2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29" grpId="0" animBg="1"/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even,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odd,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there exists </a:t>
                </a:r>
                <a:r>
                  <a:rPr lang="en-US" sz="2000" u="sng" dirty="0"/>
                  <a:t>at least </a:t>
                </a:r>
                <a:r>
                  <a:rPr lang="en-US" sz="2000" dirty="0"/>
                  <a:t>one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>
                <a:blip r:embed="rId2"/>
                <a:stretch>
                  <a:fillRect l="-772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0784CF79-99B6-BE12-0911-3FCE760D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393A90-C177-AFE1-968E-70FAC7AF9DF1}"/>
                  </a:ext>
                </a:extLst>
              </p:cNvPr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393A90-C177-AFE1-968E-70FAC7AF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>
            <a:extLst>
              <a:ext uri="{FF2B5EF4-FFF2-40B4-BE49-F238E27FC236}">
                <a16:creationId xmlns:a16="http://schemas.microsoft.com/office/drawing/2014/main" id="{42D66C45-837D-8D94-362D-41470D51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7DB7C44-9BC2-8320-86AE-ACA72E6A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83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36547C2-19A9-1CF6-4B56-C725CE9C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6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EE47987B-CF10-67C2-7D3D-2F03B51B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" y="586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7DA71269-6069-EA3D-A552-ED752B5D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48D5F-4FB9-BDE4-A37B-12E9DADC5BF0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1678259" y="4267200"/>
            <a:ext cx="7004" cy="6974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0EE0F9-C8E3-2631-5954-F5A30A693FA3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flipH="1">
            <a:off x="1763321" y="4800600"/>
            <a:ext cx="671362" cy="2402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90605C-3096-A5B4-947C-8523F4F18D5A}"/>
              </a:ext>
            </a:extLst>
          </p:cNvPr>
          <p:cNvCxnSpPr>
            <a:cxnSpLocks/>
            <a:stCxn id="23" idx="0"/>
            <a:endCxn id="15" idx="0"/>
          </p:cNvCxnSpPr>
          <p:nvPr/>
        </p:nvCxnSpPr>
        <p:spPr>
          <a:xfrm flipH="1" flipV="1">
            <a:off x="1685262" y="5117068"/>
            <a:ext cx="526397" cy="750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B287FB-DCC0-2F32-23A9-5F5BCBD8E51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64942" y="5117068"/>
            <a:ext cx="620321" cy="750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06570-A719-FF9F-DA79-DFA7AFBA4DF3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flipH="1" flipV="1">
            <a:off x="765717" y="4876800"/>
            <a:ext cx="841487" cy="1640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6E1A2-09CB-066B-4ED3-A6B546A3CC6F}"/>
                  </a:ext>
                </a:extLst>
              </p:cNvPr>
              <p:cNvSpPr txBox="1"/>
              <p:nvPr/>
            </p:nvSpPr>
            <p:spPr>
              <a:xfrm>
                <a:off x="1524000" y="3738006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6E1A2-09CB-066B-4ED3-A6B546A3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38006"/>
                <a:ext cx="3225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45AB29-05EC-06F1-9310-75B95C444819}"/>
                  </a:ext>
                </a:extLst>
              </p:cNvPr>
              <p:cNvSpPr txBox="1"/>
              <p:nvPr/>
            </p:nvSpPr>
            <p:spPr>
              <a:xfrm>
                <a:off x="2582662" y="4527034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45AB29-05EC-06F1-9310-75B95C44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62" y="4527034"/>
                <a:ext cx="3225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1E5ED-0F6B-AB1E-58FD-25393CCC07E2}"/>
                  </a:ext>
                </a:extLst>
              </p:cNvPr>
              <p:cNvSpPr txBox="1"/>
              <p:nvPr/>
            </p:nvSpPr>
            <p:spPr>
              <a:xfrm>
                <a:off x="2286000" y="5802868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1E5ED-0F6B-AB1E-58FD-25393CCC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802868"/>
                <a:ext cx="322524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B5D80-8FBD-F6BE-F64B-D73F3A1ABC20}"/>
                  </a:ext>
                </a:extLst>
              </p:cNvPr>
              <p:cNvSpPr txBox="1"/>
              <p:nvPr/>
            </p:nvSpPr>
            <p:spPr>
              <a:xfrm>
                <a:off x="914400" y="5955268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B5D80-8FBD-F6BE-F64B-D73F3A1A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955268"/>
                <a:ext cx="322524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87C3C-DAB8-90FB-D17F-24C6CB09EFB3}"/>
                  </a:ext>
                </a:extLst>
              </p:cNvPr>
              <p:cNvSpPr txBox="1"/>
              <p:nvPr/>
            </p:nvSpPr>
            <p:spPr>
              <a:xfrm>
                <a:off x="591876" y="4495800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87C3C-DAB8-90FB-D17F-24C6CB09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6" y="4495800"/>
                <a:ext cx="3225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D2C01A-F932-23CF-6B28-8639CBF88B3E}"/>
                  </a:ext>
                </a:extLst>
              </p:cNvPr>
              <p:cNvSpPr txBox="1"/>
              <p:nvPr/>
            </p:nvSpPr>
            <p:spPr>
              <a:xfrm>
                <a:off x="838200" y="2972624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D2C01A-F932-23CF-6B28-8639CBF8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2624"/>
                <a:ext cx="669671" cy="391646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78EF1-AD99-4130-B4F5-303C91459C64}"/>
                  </a:ext>
                </a:extLst>
              </p:cNvPr>
              <p:cNvSpPr txBox="1"/>
              <p:nvPr/>
            </p:nvSpPr>
            <p:spPr>
              <a:xfrm>
                <a:off x="1469255" y="2972624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78EF1-AD99-4130-B4F5-303C9145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55" y="2972624"/>
                <a:ext cx="664861" cy="391646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EB992-AAF3-C843-7200-E07AF096EC10}"/>
                  </a:ext>
                </a:extLst>
              </p:cNvPr>
              <p:cNvSpPr txBox="1"/>
              <p:nvPr/>
            </p:nvSpPr>
            <p:spPr>
              <a:xfrm>
                <a:off x="2095500" y="2972624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EB992-AAF3-C843-7200-E07AF096E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2972624"/>
                <a:ext cx="669671" cy="391646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EF303-7106-7005-8168-6E1058659319}"/>
                  </a:ext>
                </a:extLst>
              </p:cNvPr>
              <p:cNvSpPr txBox="1"/>
              <p:nvPr/>
            </p:nvSpPr>
            <p:spPr>
              <a:xfrm>
                <a:off x="2726555" y="2972624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EF303-7106-7005-8168-6E105865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55" y="2972624"/>
                <a:ext cx="664861" cy="391646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1FD04A-B047-6EBA-AD5D-5E5556C56781}"/>
                  </a:ext>
                </a:extLst>
              </p:cNvPr>
              <p:cNvSpPr txBox="1"/>
              <p:nvPr/>
            </p:nvSpPr>
            <p:spPr>
              <a:xfrm>
                <a:off x="3352800" y="2972624"/>
                <a:ext cx="6536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1FD04A-B047-6EBA-AD5D-5E5556C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2624"/>
                <a:ext cx="653640" cy="391646"/>
              </a:xfrm>
              <a:prstGeom prst="rect">
                <a:avLst/>
              </a:prstGeom>
              <a:blipFill>
                <a:blip r:embed="rId1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71BB92-ECB0-D471-B514-5730FF958745}"/>
                  </a:ext>
                </a:extLst>
              </p:cNvPr>
              <p:cNvSpPr txBox="1"/>
              <p:nvPr/>
            </p:nvSpPr>
            <p:spPr>
              <a:xfrm>
                <a:off x="3780310" y="298346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71BB92-ECB0-D471-B514-5730FF95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10" y="2983468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EC9FAE-CC68-7CF4-9FCB-7F0B06D47899}"/>
                  </a:ext>
                </a:extLst>
              </p:cNvPr>
              <p:cNvSpPr txBox="1"/>
              <p:nvPr/>
            </p:nvSpPr>
            <p:spPr>
              <a:xfrm>
                <a:off x="4014134" y="2967514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EC9FAE-CC68-7CF4-9FCB-7F0B06D4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134" y="2967514"/>
                <a:ext cx="607795" cy="395621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E56A27-B799-D26D-4B53-14B44D35E25F}"/>
                  </a:ext>
                </a:extLst>
              </p:cNvPr>
              <p:cNvSpPr txBox="1"/>
              <p:nvPr/>
            </p:nvSpPr>
            <p:spPr>
              <a:xfrm>
                <a:off x="3806581" y="32779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E56A27-B799-D26D-4B53-14B44D35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3277933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7B85E-E19F-CC3B-C913-96FE8C0C7E0E}"/>
                  </a:ext>
                </a:extLst>
              </p:cNvPr>
              <p:cNvSpPr txBox="1"/>
              <p:nvPr/>
            </p:nvSpPr>
            <p:spPr>
              <a:xfrm>
                <a:off x="4648200" y="2971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7B85E-E19F-CC3B-C913-96FE8C0C7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71800"/>
                <a:ext cx="607795" cy="395621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97AF3-148E-3EB7-CD03-0F01A5B88C5D}"/>
                  </a:ext>
                </a:extLst>
              </p:cNvPr>
              <p:cNvSpPr txBox="1"/>
              <p:nvPr/>
            </p:nvSpPr>
            <p:spPr>
              <a:xfrm>
                <a:off x="3780310" y="36589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97AF3-148E-3EB7-CD03-0F01A5B88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10" y="3658933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DFC77-982E-5FE7-5A83-ED273B3C5210}"/>
                  </a:ext>
                </a:extLst>
              </p:cNvPr>
              <p:cNvSpPr txBox="1"/>
              <p:nvPr/>
            </p:nvSpPr>
            <p:spPr>
              <a:xfrm>
                <a:off x="5334000" y="2971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DFC77-982E-5FE7-5A83-ED273B3C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607795" cy="395621"/>
              </a:xfrm>
              <a:prstGeom prst="rect">
                <a:avLst/>
              </a:prstGeom>
              <a:blipFill>
                <a:blip r:embed="rId2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3D2E1E-5C61-D0B2-FBCB-3B9B4A70B5CF}"/>
                  </a:ext>
                </a:extLst>
              </p:cNvPr>
              <p:cNvSpPr txBox="1"/>
              <p:nvPr/>
            </p:nvSpPr>
            <p:spPr>
              <a:xfrm>
                <a:off x="3806581" y="41161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3D2E1E-5C61-D0B2-FBCB-3B9B4A70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4116133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ABB063-1148-F199-5475-4149CB6F6A52}"/>
                  </a:ext>
                </a:extLst>
              </p:cNvPr>
              <p:cNvSpPr txBox="1"/>
              <p:nvPr/>
            </p:nvSpPr>
            <p:spPr>
              <a:xfrm>
                <a:off x="6021605" y="2971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ABB063-1148-F199-5475-4149CB6F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05" y="2971800"/>
                <a:ext cx="607795" cy="395621"/>
              </a:xfrm>
              <a:prstGeom prst="rect">
                <a:avLst/>
              </a:prstGeom>
              <a:blipFill>
                <a:blip r:embed="rId2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21286E-B200-5B18-7D60-E434E1D7A279}"/>
                  </a:ext>
                </a:extLst>
              </p:cNvPr>
              <p:cNvSpPr txBox="1"/>
              <p:nvPr/>
            </p:nvSpPr>
            <p:spPr>
              <a:xfrm>
                <a:off x="3806581" y="44971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21286E-B200-5B18-7D60-E434E1D7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4497133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4F677-B981-55C0-08A7-4665552FF02A}"/>
                  </a:ext>
                </a:extLst>
              </p:cNvPr>
              <p:cNvSpPr txBox="1"/>
              <p:nvPr/>
            </p:nvSpPr>
            <p:spPr>
              <a:xfrm>
                <a:off x="6705600" y="2971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4F677-B981-55C0-08A7-4665552F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971800"/>
                <a:ext cx="607795" cy="395621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>
            <a:extLst>
              <a:ext uri="{FF2B5EF4-FFF2-40B4-BE49-F238E27FC236}">
                <a16:creationId xmlns:a16="http://schemas.microsoft.com/office/drawing/2014/main" id="{E9180526-CA9B-CC1A-7CA5-CC231A9C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CD5455-8175-3774-F60F-1380B9FD6056}"/>
                  </a:ext>
                </a:extLst>
              </p:cNvPr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CD5455-8175-3774-F60F-1380B9FD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>
                <a:blip r:embed="rId2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0371FD-229F-F04A-B303-F126639B14F1}"/>
                  </a:ext>
                </a:extLst>
              </p:cNvPr>
              <p:cNvSpPr txBox="1"/>
              <p:nvPr/>
            </p:nvSpPr>
            <p:spPr>
              <a:xfrm>
                <a:off x="1295400" y="2971800"/>
                <a:ext cx="5623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+        +       +                     +        +          +         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0371FD-229F-F04A-B303-F126639B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971800"/>
                <a:ext cx="5623655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4CF5FD-28D5-E858-4B18-A7CA9651A5F3}"/>
              </a:ext>
            </a:extLst>
          </p:cNvPr>
          <p:cNvSpPr/>
          <p:nvPr/>
        </p:nvSpPr>
        <p:spPr>
          <a:xfrm>
            <a:off x="4509950" y="29718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BA1C-EEC9-20F6-A4D6-5742DA537F1B}"/>
                  </a:ext>
                </a:extLst>
              </p:cNvPr>
              <p:cNvSpPr txBox="1"/>
              <p:nvPr/>
            </p:nvSpPr>
            <p:spPr>
              <a:xfrm>
                <a:off x="4460221" y="2971800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deg(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BA1C-EEC9-20F6-A4D6-5742DA53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21" y="2971800"/>
                <a:ext cx="973343" cy="369332"/>
              </a:xfrm>
              <a:prstGeom prst="rect">
                <a:avLst/>
              </a:prstGeom>
              <a:blipFill>
                <a:blip r:embed="rId24"/>
                <a:stretch>
                  <a:fillRect t="-10000" r="-519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98A042-CE19-111B-67FD-E24FBD7EF3B2}"/>
              </a:ext>
            </a:extLst>
          </p:cNvPr>
          <p:cNvSpPr/>
          <p:nvPr/>
        </p:nvSpPr>
        <p:spPr>
          <a:xfrm>
            <a:off x="838200" y="1233175"/>
            <a:ext cx="1487765" cy="391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1907B3-0B3F-D3A7-6304-67CE93E1C767}"/>
              </a:ext>
            </a:extLst>
          </p:cNvPr>
          <p:cNvSpPr/>
          <p:nvPr/>
        </p:nvSpPr>
        <p:spPr>
          <a:xfrm>
            <a:off x="762000" y="1970554"/>
            <a:ext cx="1487765" cy="391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8" grpId="0"/>
      <p:bldP spid="60" grpId="0"/>
      <p:bldP spid="4" grpId="0"/>
      <p:bldP spid="5" grpId="0" animBg="1"/>
      <p:bldP spid="8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even,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odd,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there exists </a:t>
                </a:r>
                <a:r>
                  <a:rPr lang="en-US" sz="2000" u="sng" dirty="0"/>
                  <a:t>at least </a:t>
                </a:r>
                <a:r>
                  <a:rPr lang="en-US" sz="2000" dirty="0"/>
                  <a:t>one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>
                <a:blip r:embed="rId2"/>
                <a:stretch>
                  <a:fillRect l="-772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0784CF79-99B6-BE12-0911-3FCE760D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393A90-C177-AFE1-968E-70FAC7AF9DF1}"/>
                  </a:ext>
                </a:extLst>
              </p:cNvPr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393A90-C177-AFE1-968E-70FAC7AF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>
            <a:extLst>
              <a:ext uri="{FF2B5EF4-FFF2-40B4-BE49-F238E27FC236}">
                <a16:creationId xmlns:a16="http://schemas.microsoft.com/office/drawing/2014/main" id="{42D66C45-837D-8D94-362D-41470D51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7DB7C44-9BC2-8320-86AE-ACA72E6A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83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36547C2-19A9-1CF6-4B56-C725CE9C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6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EE47987B-CF10-67C2-7D3D-2F03B51B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" y="586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7DA71269-6069-EA3D-A552-ED752B5D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48D5F-4FB9-BDE4-A37B-12E9DADC5BF0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1678259" y="4267200"/>
            <a:ext cx="7004" cy="6974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0EE0F9-C8E3-2631-5954-F5A30A693FA3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flipH="1">
            <a:off x="1763321" y="4800600"/>
            <a:ext cx="671362" cy="2402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90605C-3096-A5B4-947C-8523F4F18D5A}"/>
              </a:ext>
            </a:extLst>
          </p:cNvPr>
          <p:cNvCxnSpPr>
            <a:cxnSpLocks/>
            <a:stCxn id="23" idx="0"/>
            <a:endCxn id="15" idx="0"/>
          </p:cNvCxnSpPr>
          <p:nvPr/>
        </p:nvCxnSpPr>
        <p:spPr>
          <a:xfrm flipH="1" flipV="1">
            <a:off x="1685262" y="5117068"/>
            <a:ext cx="526397" cy="750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B287FB-DCC0-2F32-23A9-5F5BCBD8E51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64942" y="5117068"/>
            <a:ext cx="620321" cy="750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06570-A719-FF9F-DA79-DFA7AFBA4DF3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flipH="1" flipV="1">
            <a:off x="765717" y="4876800"/>
            <a:ext cx="841487" cy="1640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6E1A2-09CB-066B-4ED3-A6B546A3CC6F}"/>
                  </a:ext>
                </a:extLst>
              </p:cNvPr>
              <p:cNvSpPr txBox="1"/>
              <p:nvPr/>
            </p:nvSpPr>
            <p:spPr>
              <a:xfrm>
                <a:off x="1524000" y="3738006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6E1A2-09CB-066B-4ED3-A6B546A3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38006"/>
                <a:ext cx="3225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45AB29-05EC-06F1-9310-75B95C444819}"/>
                  </a:ext>
                </a:extLst>
              </p:cNvPr>
              <p:cNvSpPr txBox="1"/>
              <p:nvPr/>
            </p:nvSpPr>
            <p:spPr>
              <a:xfrm>
                <a:off x="2582662" y="4527034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45AB29-05EC-06F1-9310-75B95C44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62" y="4527034"/>
                <a:ext cx="3225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1E5ED-0F6B-AB1E-58FD-25393CCC07E2}"/>
                  </a:ext>
                </a:extLst>
              </p:cNvPr>
              <p:cNvSpPr txBox="1"/>
              <p:nvPr/>
            </p:nvSpPr>
            <p:spPr>
              <a:xfrm>
                <a:off x="2286000" y="5802868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1E5ED-0F6B-AB1E-58FD-25393CCC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802868"/>
                <a:ext cx="322524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B5D80-8FBD-F6BE-F64B-D73F3A1ABC20}"/>
                  </a:ext>
                </a:extLst>
              </p:cNvPr>
              <p:cNvSpPr txBox="1"/>
              <p:nvPr/>
            </p:nvSpPr>
            <p:spPr>
              <a:xfrm>
                <a:off x="914400" y="5955268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B5D80-8FBD-F6BE-F64B-D73F3A1A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955268"/>
                <a:ext cx="322524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87C3C-DAB8-90FB-D17F-24C6CB09EFB3}"/>
                  </a:ext>
                </a:extLst>
              </p:cNvPr>
              <p:cNvSpPr txBox="1"/>
              <p:nvPr/>
            </p:nvSpPr>
            <p:spPr>
              <a:xfrm>
                <a:off x="591876" y="4495800"/>
                <a:ext cx="32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87C3C-DAB8-90FB-D17F-24C6CB09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6" y="4495800"/>
                <a:ext cx="3225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D2C01A-F932-23CF-6B28-8639CBF88B3E}"/>
                  </a:ext>
                </a:extLst>
              </p:cNvPr>
              <p:cNvSpPr txBox="1"/>
              <p:nvPr/>
            </p:nvSpPr>
            <p:spPr>
              <a:xfrm>
                <a:off x="838200" y="2972624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D2C01A-F932-23CF-6B28-8639CBF8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2624"/>
                <a:ext cx="669671" cy="391646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78EF1-AD99-4130-B4F5-303C91459C64}"/>
                  </a:ext>
                </a:extLst>
              </p:cNvPr>
              <p:cNvSpPr txBox="1"/>
              <p:nvPr/>
            </p:nvSpPr>
            <p:spPr>
              <a:xfrm>
                <a:off x="1469255" y="2972624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78EF1-AD99-4130-B4F5-303C9145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55" y="2972624"/>
                <a:ext cx="664861" cy="391646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EB992-AAF3-C843-7200-E07AF096EC10}"/>
                  </a:ext>
                </a:extLst>
              </p:cNvPr>
              <p:cNvSpPr txBox="1"/>
              <p:nvPr/>
            </p:nvSpPr>
            <p:spPr>
              <a:xfrm>
                <a:off x="2095500" y="2972624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EB992-AAF3-C843-7200-E07AF096E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2972624"/>
                <a:ext cx="669671" cy="391646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EF303-7106-7005-8168-6E1058659319}"/>
                  </a:ext>
                </a:extLst>
              </p:cNvPr>
              <p:cNvSpPr txBox="1"/>
              <p:nvPr/>
            </p:nvSpPr>
            <p:spPr>
              <a:xfrm>
                <a:off x="2726555" y="2972624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EF303-7106-7005-8168-6E105865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55" y="2972624"/>
                <a:ext cx="664861" cy="391646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1FD04A-B047-6EBA-AD5D-5E5556C56781}"/>
                  </a:ext>
                </a:extLst>
              </p:cNvPr>
              <p:cNvSpPr txBox="1"/>
              <p:nvPr/>
            </p:nvSpPr>
            <p:spPr>
              <a:xfrm>
                <a:off x="3352800" y="2972624"/>
                <a:ext cx="6536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1FD04A-B047-6EBA-AD5D-5E5556C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2624"/>
                <a:ext cx="653640" cy="391646"/>
              </a:xfrm>
              <a:prstGeom prst="rect">
                <a:avLst/>
              </a:prstGeom>
              <a:blipFill>
                <a:blip r:embed="rId1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71BB92-ECB0-D471-B514-5730FF958745}"/>
                  </a:ext>
                </a:extLst>
              </p:cNvPr>
              <p:cNvSpPr txBox="1"/>
              <p:nvPr/>
            </p:nvSpPr>
            <p:spPr>
              <a:xfrm>
                <a:off x="3780310" y="298346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71BB92-ECB0-D471-B514-5730FF95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10" y="2983468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EC9FAE-CC68-7CF4-9FCB-7F0B06D47899}"/>
                  </a:ext>
                </a:extLst>
              </p:cNvPr>
              <p:cNvSpPr txBox="1"/>
              <p:nvPr/>
            </p:nvSpPr>
            <p:spPr>
              <a:xfrm>
                <a:off x="4014134" y="2967514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EC9FAE-CC68-7CF4-9FCB-7F0B06D4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134" y="2967514"/>
                <a:ext cx="607795" cy="395621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E56A27-B799-D26D-4B53-14B44D35E25F}"/>
                  </a:ext>
                </a:extLst>
              </p:cNvPr>
              <p:cNvSpPr txBox="1"/>
              <p:nvPr/>
            </p:nvSpPr>
            <p:spPr>
              <a:xfrm>
                <a:off x="3806581" y="336446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E56A27-B799-D26D-4B53-14B44D35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3364468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7B85E-E19F-CC3B-C913-96FE8C0C7E0E}"/>
                  </a:ext>
                </a:extLst>
              </p:cNvPr>
              <p:cNvSpPr txBox="1"/>
              <p:nvPr/>
            </p:nvSpPr>
            <p:spPr>
              <a:xfrm>
                <a:off x="4648200" y="2971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7B85E-E19F-CC3B-C913-96FE8C0C7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71800"/>
                <a:ext cx="607795" cy="395621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DFC77-982E-5FE7-5A83-ED273B3C5210}"/>
                  </a:ext>
                </a:extLst>
              </p:cNvPr>
              <p:cNvSpPr txBox="1"/>
              <p:nvPr/>
            </p:nvSpPr>
            <p:spPr>
              <a:xfrm>
                <a:off x="5334000" y="2971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DFC77-982E-5FE7-5A83-ED273B3C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607795" cy="395621"/>
              </a:xfrm>
              <a:prstGeom prst="rect">
                <a:avLst/>
              </a:prstGeom>
              <a:blipFill>
                <a:blip r:embed="rId1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ABB063-1148-F199-5475-4149CB6F6A52}"/>
                  </a:ext>
                </a:extLst>
              </p:cNvPr>
              <p:cNvSpPr txBox="1"/>
              <p:nvPr/>
            </p:nvSpPr>
            <p:spPr>
              <a:xfrm>
                <a:off x="6021605" y="2971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ABB063-1148-F199-5475-4149CB6F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05" y="2971800"/>
                <a:ext cx="607795" cy="395621"/>
              </a:xfrm>
              <a:prstGeom prst="rect">
                <a:avLst/>
              </a:prstGeom>
              <a:blipFill>
                <a:blip r:embed="rId2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4F677-B981-55C0-08A7-4665552FF02A}"/>
                  </a:ext>
                </a:extLst>
              </p:cNvPr>
              <p:cNvSpPr txBox="1"/>
              <p:nvPr/>
            </p:nvSpPr>
            <p:spPr>
              <a:xfrm>
                <a:off x="6705600" y="2971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4F677-B981-55C0-08A7-4665552F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971800"/>
                <a:ext cx="607795" cy="395621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>
            <a:extLst>
              <a:ext uri="{FF2B5EF4-FFF2-40B4-BE49-F238E27FC236}">
                <a16:creationId xmlns:a16="http://schemas.microsoft.com/office/drawing/2014/main" id="{E9180526-CA9B-CC1A-7CA5-CC231A9C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CD5455-8175-3774-F60F-1380B9FD6056}"/>
                  </a:ext>
                </a:extLst>
              </p:cNvPr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CD5455-8175-3774-F60F-1380B9FD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>
                <a:blip r:embed="rId2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0371FD-229F-F04A-B303-F126639B14F1}"/>
                  </a:ext>
                </a:extLst>
              </p:cNvPr>
              <p:cNvSpPr txBox="1"/>
              <p:nvPr/>
            </p:nvSpPr>
            <p:spPr>
              <a:xfrm>
                <a:off x="1295400" y="2983468"/>
                <a:ext cx="5623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+        +       +                     +        +          +         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0371FD-229F-F04A-B303-F126639B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983468"/>
                <a:ext cx="5623655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4CF5FD-28D5-E858-4B18-A7CA9651A5F3}"/>
              </a:ext>
            </a:extLst>
          </p:cNvPr>
          <p:cNvSpPr/>
          <p:nvPr/>
        </p:nvSpPr>
        <p:spPr>
          <a:xfrm>
            <a:off x="4509950" y="2927866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BA1C-EEC9-20F6-A4D6-5742DA537F1B}"/>
                  </a:ext>
                </a:extLst>
              </p:cNvPr>
              <p:cNvSpPr txBox="1"/>
              <p:nvPr/>
            </p:nvSpPr>
            <p:spPr>
              <a:xfrm>
                <a:off x="4460221" y="2971800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deg(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BA1C-EEC9-20F6-A4D6-5742DA53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21" y="2971800"/>
                <a:ext cx="973343" cy="369332"/>
              </a:xfrm>
              <a:prstGeom prst="rect">
                <a:avLst/>
              </a:prstGeom>
              <a:blipFill>
                <a:blip r:embed="rId23"/>
                <a:stretch>
                  <a:fillRect t="-10000" r="-519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98A042-CE19-111B-67FD-E24FBD7EF3B2}"/>
              </a:ext>
            </a:extLst>
          </p:cNvPr>
          <p:cNvSpPr/>
          <p:nvPr/>
        </p:nvSpPr>
        <p:spPr>
          <a:xfrm>
            <a:off x="838200" y="1233175"/>
            <a:ext cx="1487765" cy="391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1818E8-1BCB-D624-BB93-73F507EF5E31}"/>
                  </a:ext>
                </a:extLst>
              </p:cNvPr>
              <p:cNvSpPr txBox="1"/>
              <p:nvPr/>
            </p:nvSpPr>
            <p:spPr>
              <a:xfrm>
                <a:off x="1251315" y="3352800"/>
                <a:ext cx="3340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+        +       +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1818E8-1BCB-D624-BB93-73F507EF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15" y="3352800"/>
                <a:ext cx="3340978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84E71-CB45-491E-53FC-F3701915542E}"/>
                  </a:ext>
                </a:extLst>
              </p:cNvPr>
              <p:cNvSpPr txBox="1"/>
              <p:nvPr/>
            </p:nvSpPr>
            <p:spPr>
              <a:xfrm>
                <a:off x="854329" y="3342154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84E71-CB45-491E-53FC-F3701915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29" y="3342154"/>
                <a:ext cx="669671" cy="391646"/>
              </a:xfrm>
              <a:prstGeom prst="rect">
                <a:avLst/>
              </a:prstGeom>
              <a:blipFill>
                <a:blip r:embed="rId2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978BF7-8732-10E0-EDC6-A54E391CFF29}"/>
                  </a:ext>
                </a:extLst>
              </p:cNvPr>
              <p:cNvSpPr txBox="1"/>
              <p:nvPr/>
            </p:nvSpPr>
            <p:spPr>
              <a:xfrm>
                <a:off x="1447800" y="3342154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978BF7-8732-10E0-EDC6-A54E391CF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42154"/>
                <a:ext cx="664861" cy="391646"/>
              </a:xfrm>
              <a:prstGeom prst="rect">
                <a:avLst/>
              </a:prstGeom>
              <a:blipFill>
                <a:blip r:embed="rId2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834B-12FD-623E-2A42-D1DC1AB31881}"/>
                  </a:ext>
                </a:extLst>
              </p:cNvPr>
              <p:cNvSpPr txBox="1"/>
              <p:nvPr/>
            </p:nvSpPr>
            <p:spPr>
              <a:xfrm>
                <a:off x="2074045" y="3342154"/>
                <a:ext cx="66967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834B-12FD-623E-2A42-D1DC1AB3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45" y="3342154"/>
                <a:ext cx="669671" cy="391646"/>
              </a:xfrm>
              <a:prstGeom prst="rect">
                <a:avLst/>
              </a:prstGeom>
              <a:blipFill>
                <a:blip r:embed="rId2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DA10A9-6484-8FBE-177E-8C49978AB83A}"/>
                  </a:ext>
                </a:extLst>
              </p:cNvPr>
              <p:cNvSpPr txBox="1"/>
              <p:nvPr/>
            </p:nvSpPr>
            <p:spPr>
              <a:xfrm>
                <a:off x="2705100" y="3342154"/>
                <a:ext cx="6648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DA10A9-6484-8FBE-177E-8C49978A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342154"/>
                <a:ext cx="664861" cy="391646"/>
              </a:xfrm>
              <a:prstGeom prst="rect">
                <a:avLst/>
              </a:prstGeom>
              <a:blipFill>
                <a:blip r:embed="rId2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97CF16-3C39-B30E-7209-2504D3D9D04F}"/>
                  </a:ext>
                </a:extLst>
              </p:cNvPr>
              <p:cNvSpPr txBox="1"/>
              <p:nvPr/>
            </p:nvSpPr>
            <p:spPr>
              <a:xfrm>
                <a:off x="3352800" y="3342154"/>
                <a:ext cx="6536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97CF16-3C39-B30E-7209-2504D3D9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342154"/>
                <a:ext cx="653640" cy="391646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0BC6EA-8B6B-A6F7-BB5D-D8C51975A4CD}"/>
                  </a:ext>
                </a:extLst>
              </p:cNvPr>
              <p:cNvSpPr txBox="1"/>
              <p:nvPr/>
            </p:nvSpPr>
            <p:spPr>
              <a:xfrm>
                <a:off x="4116605" y="3352800"/>
                <a:ext cx="60779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0BC6EA-8B6B-A6F7-BB5D-D8C51975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05" y="3352800"/>
                <a:ext cx="607795" cy="395621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281A8-BDB5-8FC2-0745-C29C196032C6}"/>
                  </a:ext>
                </a:extLst>
              </p:cNvPr>
              <p:cNvSpPr txBox="1"/>
              <p:nvPr/>
            </p:nvSpPr>
            <p:spPr>
              <a:xfrm>
                <a:off x="4513057" y="3364468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deg(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281A8-BDB5-8FC2-0745-C29C19603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57" y="3364468"/>
                <a:ext cx="973343" cy="369332"/>
              </a:xfrm>
              <a:prstGeom prst="rect">
                <a:avLst/>
              </a:prstGeom>
              <a:blipFill>
                <a:blip r:embed="rId30"/>
                <a:stretch>
                  <a:fillRect t="-6452" r="-384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92CC1F7-3E48-2A10-C672-7636756234DB}"/>
              </a:ext>
            </a:extLst>
          </p:cNvPr>
          <p:cNvSpPr/>
          <p:nvPr/>
        </p:nvSpPr>
        <p:spPr>
          <a:xfrm>
            <a:off x="762000" y="1970554"/>
            <a:ext cx="1487765" cy="391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A16D76F7-6431-41FD-4BD6-C560FD96A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92437"/>
              </p:ext>
            </p:extLst>
          </p:nvPr>
        </p:nvGraphicFramePr>
        <p:xfrm>
          <a:off x="4422669" y="41148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Multiply 28">
            <a:extLst>
              <a:ext uri="{FF2B5EF4-FFF2-40B4-BE49-F238E27FC236}">
                <a16:creationId xmlns:a16="http://schemas.microsoft.com/office/drawing/2014/main" id="{8CC75721-1FB9-BD72-4DC7-4E1BA1C5676F}"/>
              </a:ext>
            </a:extLst>
          </p:cNvPr>
          <p:cNvSpPr/>
          <p:nvPr/>
        </p:nvSpPr>
        <p:spPr>
          <a:xfrm>
            <a:off x="6251469" y="45847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3">
            <a:extLst>
              <a:ext uri="{FF2B5EF4-FFF2-40B4-BE49-F238E27FC236}">
                <a16:creationId xmlns:a16="http://schemas.microsoft.com/office/drawing/2014/main" id="{C901AB40-72BE-AA1D-FEC9-E405747FD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429421"/>
              </p:ext>
            </p:extLst>
          </p:nvPr>
        </p:nvGraphicFramePr>
        <p:xfrm>
          <a:off x="6861069" y="41275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2CDAA72-BB99-BD6E-FDF1-8840DA55A4C1}"/>
              </a:ext>
            </a:extLst>
          </p:cNvPr>
          <p:cNvSpPr txBox="1"/>
          <p:nvPr/>
        </p:nvSpPr>
        <p:spPr>
          <a:xfrm>
            <a:off x="5203846" y="4559637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D9C57B-D6CB-8F12-1437-9666768028B3}"/>
                  </a:ext>
                </a:extLst>
              </p:cNvPr>
              <p:cNvSpPr txBox="1"/>
              <p:nvPr/>
            </p:nvSpPr>
            <p:spPr>
              <a:xfrm>
                <a:off x="7364380" y="4515703"/>
                <a:ext cx="9444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D9C57B-D6CB-8F12-1437-966676802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80" y="4515703"/>
                <a:ext cx="944489" cy="830997"/>
              </a:xfrm>
              <a:prstGeom prst="rect">
                <a:avLst/>
              </a:prstGeom>
              <a:blipFill>
                <a:blip r:embed="rId31"/>
                <a:stretch>
                  <a:fillRect l="-6579" r="-6579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qual 13">
            <a:extLst>
              <a:ext uri="{FF2B5EF4-FFF2-40B4-BE49-F238E27FC236}">
                <a16:creationId xmlns:a16="http://schemas.microsoft.com/office/drawing/2014/main" id="{0F03ACDC-53A9-0780-9DD4-9E13C43E83B4}"/>
              </a:ext>
            </a:extLst>
          </p:cNvPr>
          <p:cNvSpPr/>
          <p:nvPr/>
        </p:nvSpPr>
        <p:spPr>
          <a:xfrm>
            <a:off x="3660669" y="46609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72C50C-946C-43D1-1D2A-746DD036F3C7}"/>
                  </a:ext>
                </a:extLst>
              </p:cNvPr>
              <p:cNvSpPr txBox="1"/>
              <p:nvPr/>
            </p:nvSpPr>
            <p:spPr>
              <a:xfrm>
                <a:off x="2971800" y="4508500"/>
                <a:ext cx="7104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72C50C-946C-43D1-1D2A-746DD036F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508500"/>
                <a:ext cx="710451" cy="830997"/>
              </a:xfrm>
              <a:prstGeom prst="rect">
                <a:avLst/>
              </a:prstGeom>
              <a:blipFill>
                <a:blip r:embed="rId3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DDB0C5-5D01-09F9-29CC-0867477C05D1}"/>
                  </a:ext>
                </a:extLst>
              </p:cNvPr>
              <p:cNvSpPr txBox="1"/>
              <p:nvPr/>
            </p:nvSpPr>
            <p:spPr>
              <a:xfrm>
                <a:off x="5059911" y="4579203"/>
                <a:ext cx="7312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DDB0C5-5D01-09F9-29CC-0867477C0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11" y="4579203"/>
                <a:ext cx="731289" cy="830997"/>
              </a:xfrm>
              <a:prstGeom prst="rect">
                <a:avLst/>
              </a:prstGeom>
              <a:blipFill>
                <a:blip r:embed="rId33"/>
                <a:stretch>
                  <a:fillRect l="-5085"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E70341-BD97-E082-6E04-D1639F232EB6}"/>
                  </a:ext>
                </a:extLst>
              </p:cNvPr>
              <p:cNvSpPr txBox="1"/>
              <p:nvPr/>
            </p:nvSpPr>
            <p:spPr>
              <a:xfrm>
                <a:off x="3276600" y="6017295"/>
                <a:ext cx="2098716" cy="76450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E70341-BD97-E082-6E04-D1639F23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017295"/>
                <a:ext cx="2098716" cy="764505"/>
              </a:xfrm>
              <a:prstGeom prst="rect">
                <a:avLst/>
              </a:prstGeom>
              <a:blipFill>
                <a:blip r:embed="rId34"/>
                <a:stretch>
                  <a:fillRect l="-6548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>
                <a:extLst>
                  <a:ext uri="{FF2B5EF4-FFF2-40B4-BE49-F238E27FC236}">
                    <a16:creationId xmlns:a16="http://schemas.microsoft.com/office/drawing/2014/main" id="{2DDEBCE4-8D19-D74D-8802-58F3CE8B83A5}"/>
                  </a:ext>
                </a:extLst>
              </p:cNvPr>
              <p:cNvSpPr/>
              <p:nvPr/>
            </p:nvSpPr>
            <p:spPr>
              <a:xfrm>
                <a:off x="5400622" y="6130882"/>
                <a:ext cx="3927516" cy="68732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Compare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Down Ribbon 61">
                <a:extLst>
                  <a:ext uri="{FF2B5EF4-FFF2-40B4-BE49-F238E27FC236}">
                    <a16:creationId xmlns:a16="http://schemas.microsoft.com/office/drawing/2014/main" id="{2DDEBCE4-8D19-D74D-8802-58F3CE8B8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22" y="6130882"/>
                <a:ext cx="3927516" cy="68732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0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2" grpId="0"/>
      <p:bldP spid="32" grpId="1"/>
      <p:bldP spid="34" grpId="0"/>
      <p:bldP spid="37" grpId="0" animBg="1"/>
      <p:bldP spid="38" grpId="0"/>
      <p:bldP spid="40" grpId="0"/>
      <p:bldP spid="41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All-pairs distance matrix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 undirected unweighted graph </a:t>
                </a:r>
              </a:p>
              <a:p>
                <a:pPr marL="0" indent="0">
                  <a:buNone/>
                </a:pPr>
                <a:r>
                  <a:rPr lang="en-US" sz="2000" dirty="0"/>
                  <a:t>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Most of the times, we also need a matrix storing information about all-pairs shortest paths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</a:t>
                </a:r>
                <a:r>
                  <a:rPr lang="en-US" sz="2000" b="1" u="sng" dirty="0"/>
                  <a:t>randomized algorithm </a:t>
                </a:r>
                <a:r>
                  <a:rPr lang="en-US" sz="2000" dirty="0"/>
                  <a:t>to compute such matrix.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discussed in CS648A: Randomized Algorithms </a:t>
                </a:r>
              </a:p>
              <a:p>
                <a:pPr marL="0" indent="0">
                  <a:buNone/>
                </a:pPr>
                <a:r>
                  <a:rPr lang="en-US" sz="2000" dirty="0"/>
                  <a:t>(to be offered in the next semester).</a:t>
                </a:r>
              </a:p>
              <a:p>
                <a:pPr marL="0" indent="0">
                  <a:buNone/>
                </a:pPr>
                <a:r>
                  <a:rPr lang="en-US" sz="2000" dirty="0"/>
                  <a:t>You are welcome to register for it. Each students of this course is welcome.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06A210-4584-AF97-1470-E4D880FF3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Pattern Matching</a:t>
            </a:r>
            <a:br>
              <a:rPr lang="en-US" sz="4800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EC6AD06-4468-370D-E28C-1CE5B43F3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r>
                  <a:rPr lang="en-US" sz="2000" dirty="0"/>
                  <a:t> : a set of alphabets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Text</a:t>
                </a:r>
                <a:r>
                  <a:rPr lang="en-US" sz="2000" dirty="0"/>
                  <a:t> 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Pattern</a:t>
                </a:r>
                <a:r>
                  <a:rPr lang="en-US" sz="2000" dirty="0"/>
                  <a:t> 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Representation of Text and Pattern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text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pattern</a:t>
                </a:r>
              </a:p>
              <a:p>
                <a:pPr marL="0" indent="0">
                  <a:buNone/>
                </a:pPr>
                <a:r>
                  <a:rPr lang="en-US" sz="2000" dirty="0"/>
                  <a:t>Always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0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524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2362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429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810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4888468"/>
            <a:ext cx="5902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c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</a:t>
            </a:r>
            <a:r>
              <a:rPr lang="en-US" dirty="0" err="1">
                <a:latin typeface="Lucida Console" pitchFamily="49" charset="0"/>
              </a:rPr>
              <a:t>b</a:t>
            </a:r>
            <a:r>
              <a:rPr lang="en-US" dirty="0">
                <a:latin typeface="Lucida Console" pitchFamily="49" charset="0"/>
              </a:rPr>
              <a:t> c .  . 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56169" y="4876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69" y="4876800"/>
                <a:ext cx="380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1925" y="5791200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25" y="5791200"/>
                <a:ext cx="38587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048000" y="5181600"/>
            <a:ext cx="1143000" cy="533400"/>
            <a:chOff x="25146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528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90091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14005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903582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14800" y="5181600"/>
            <a:ext cx="1143000" cy="533400"/>
            <a:chOff x="2514600" y="2133600"/>
            <a:chExt cx="1143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82109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4005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/>
      <p:bldP spid="13" grpId="0"/>
      <p:bldP spid="20" grpId="0" animBg="1"/>
      <p:bldP spid="20" grpId="1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Pattern matches Text 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/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676400" y="3581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0200" y="4495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28CAF-748C-584D-867B-5D76F96795BB}"/>
              </a:ext>
            </a:extLst>
          </p:cNvPr>
          <p:cNvSpPr/>
          <p:nvPr/>
        </p:nvSpPr>
        <p:spPr>
          <a:xfrm>
            <a:off x="3200400" y="3401568"/>
            <a:ext cx="3225286" cy="484632"/>
          </a:xfrm>
          <a:prstGeom prst="round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Theorem1</a:t>
                </a:r>
                <a:r>
                  <a:rPr lang="en-US" sz="2000" b="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transitive closure of graph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to get rid of log n factor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Work on the </a:t>
                </a:r>
                <a:r>
                  <a:rPr lang="en-US" sz="2000" b="1" dirty="0"/>
                  <a:t>SCC graph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0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/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First attempt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Pattern matches Text 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   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Observation:  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check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occurs</a:t>
                </a:r>
                <a:r>
                  <a:rPr lang="en-US" sz="2000" b="1" dirty="0"/>
                  <a:t> </a:t>
                </a:r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/>
                  <a:t>: 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find all occurrences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295400" y="5105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95800" y="48006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loud Callout 36"/>
              <p:cNvSpPr/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Fact 1</a:t>
                </a:r>
                <a:r>
                  <a:rPr lang="en-US" sz="1600" dirty="0">
                    <a:solidFill>
                      <a:schemeClr val="tx1"/>
                    </a:solidFill>
                  </a:rPr>
                  <a:t> imply that we can’t achieve better than </a:t>
                </a:r>
                <a:r>
                  <a:rPr lang="en-US" sz="1600" b="1" dirty="0">
                    <a:solidFill>
                      <a:schemeClr val="tx1"/>
                    </a:solidFill>
                    <a:sym typeface="Wingdings" pitchFamily="2" charset="2"/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) time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867401" y="5562600"/>
            <a:ext cx="3080651" cy="1081444"/>
            <a:chOff x="5867401" y="5562600"/>
            <a:chExt cx="3080651" cy="1081444"/>
          </a:xfrm>
        </p:grpSpPr>
        <p:sp>
          <p:nvSpPr>
            <p:cNvPr id="40" name="Smiley Face 39"/>
            <p:cNvSpPr/>
            <p:nvPr/>
          </p:nvSpPr>
          <p:spPr>
            <a:xfrm>
              <a:off x="7086600" y="55626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7401" y="6059269"/>
              <a:ext cx="3080651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No. </a:t>
              </a:r>
            </a:p>
            <a:p>
              <a:pPr algn="ctr"/>
              <a:r>
                <a:rPr lang="en-US" sz="1600" dirty="0"/>
                <a:t>The following slide will inspire you.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8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42" grpId="0" animBg="1"/>
      <p:bldP spid="43" grpId="0" animBg="1"/>
      <p:bldP spid="44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 sum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Prefix-sum-problem </a:t>
                </a:r>
                <a:r>
                  <a:rPr lang="en-US" sz="2000" dirty="0"/>
                  <a:t>: 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for each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Obvious fact:  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/>
                  <a:t>: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solve the problem.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But we can solve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Prefix-sum-problem</a:t>
                </a:r>
                <a:r>
                  <a:rPr lang="en-US" sz="2000" dirty="0">
                    <a:sym typeface="Wingdings" pitchFamily="2" charset="2"/>
                  </a:rPr>
                  <a:t> in </a:t>
                </a: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using </a:t>
                </a:r>
                <a:r>
                  <a:rPr lang="en-US" sz="2000" b="1" i="1" dirty="0">
                    <a:solidFill>
                      <a:srgbClr val="7030A0"/>
                    </a:solidFill>
                    <a:sym typeface="Wingdings" pitchFamily="2" charset="2"/>
                  </a:rPr>
                  <a:t>collaboration  </a:t>
                </a:r>
                <a:r>
                  <a:rPr lang="en-US" sz="2000" b="1" i="1" dirty="0">
                    <a:sym typeface="Wingdings" pitchFamily="2" charset="2"/>
                  </a:rPr>
                  <a:t>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/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10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9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8333" r="-8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8333" r="-7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8333" r="-6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8333" r="-5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9589" t="-8333" r="-5068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0000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0000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0000" t="-8333" r="-2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0" t="-8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463616" y="22098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06676" y="14478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= </a:t>
                </a:r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)+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</a:t>
                </a:r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39" t="-6349" r="-409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/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Insight </a:t>
            </a:r>
            <a:r>
              <a:rPr lang="en-US" sz="3200" b="1" dirty="0"/>
              <a:t>for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Instead of verifying 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from scratch,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should exploit the </a:t>
                </a:r>
                <a:r>
                  <a:rPr lang="en-US" sz="2000" i="1" dirty="0">
                    <a:solidFill>
                      <a:srgbClr val="002060"/>
                    </a:solidFill>
                  </a:rPr>
                  <a:t>partial</a:t>
                </a:r>
                <a:r>
                  <a:rPr lang="en-US" sz="2000" dirty="0"/>
                  <a:t>-matching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572000" y="1219200"/>
            <a:ext cx="322524" cy="685800"/>
            <a:chOff x="4208724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876800" y="1219200"/>
            <a:ext cx="736099" cy="685800"/>
            <a:chOff x="4191000" y="1219200"/>
            <a:chExt cx="736099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loud Callout 27"/>
          <p:cNvSpPr/>
          <p:nvPr/>
        </p:nvSpPr>
        <p:spPr>
          <a:xfrm>
            <a:off x="3429000" y="4533900"/>
            <a:ext cx="4038600" cy="11811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How to quantify the notion of </a:t>
            </a:r>
            <a:r>
              <a:rPr lang="en-US" sz="1600" i="1" dirty="0">
                <a:solidFill>
                  <a:srgbClr val="002060"/>
                </a:solidFill>
                <a:sym typeface="Wingdings" pitchFamily="2" charset="2"/>
              </a:rPr>
              <a:t>partial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-matching?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/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/>
                  <a:t>Pattern matching at a location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longest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that is matched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Length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,  pattern matches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text.     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29000" y="26060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08938" y="2590800"/>
            <a:ext cx="3063262" cy="685800"/>
            <a:chOff x="3108938" y="2514600"/>
            <a:chExt cx="3063262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1600200" y="2221468"/>
            <a:ext cx="2581938" cy="369332"/>
            <a:chOff x="914400" y="2590800"/>
            <a:chExt cx="25819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1900817" y="2769631"/>
              <a:ext cx="15955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Brace 39"/>
          <p:cNvSpPr/>
          <p:nvPr/>
        </p:nvSpPr>
        <p:spPr>
          <a:xfrm rot="5400000" flipH="1">
            <a:off x="4086887" y="1724687"/>
            <a:ext cx="190501" cy="15417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43000" y="4038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90600" y="4724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5000" y="5486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40" grpId="0" animBg="1"/>
      <p:bldP spid="37" grpId="0" animBg="1"/>
      <p:bldP spid="38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/>
                  <a:t>Computing</a:t>
                </a:r>
                <a:r>
                  <a:rPr lang="en-US" sz="3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 Collaboratively</a:t>
                </a:r>
                <a:r>
                  <a:rPr lang="en-US" sz="32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incrementally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.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63258" y="2590800"/>
          <a:ext cx="3413745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/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667003" y="32766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95600" y="2133600"/>
            <a:ext cx="2286000" cy="1447800"/>
            <a:chOff x="2895600" y="2133600"/>
            <a:chExt cx="2286000" cy="14478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181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43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62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81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0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95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76600" y="2133600"/>
            <a:ext cx="1506276" cy="533400"/>
            <a:chOff x="3276600" y="2133600"/>
            <a:chExt cx="150627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82876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9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576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4" name="Right Brace 53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>
              <a:endCxn id="54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2124" y="2907268"/>
            <a:ext cx="4401876" cy="369332"/>
            <a:chOff x="914400" y="2590800"/>
            <a:chExt cx="4401876" cy="369332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3925625" y="1569481"/>
              <a:ext cx="190501" cy="2590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endCxn id="68" idx="1"/>
            </p:cNvCxnSpPr>
            <p:nvPr/>
          </p:nvCxnSpPr>
          <p:spPr>
            <a:xfrm>
              <a:off x="1900817" y="2769631"/>
              <a:ext cx="2120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400799" y="5029200"/>
            <a:ext cx="210748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410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5" grpId="0" animBg="1"/>
      <p:bldP spid="7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sz="3200" b="1" dirty="0"/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non-empty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 is of the form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∷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/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810000" y="32385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5181600" y="2133600"/>
            <a:ext cx="0" cy="123086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98331" y="3581402"/>
            <a:ext cx="1154668" cy="597930"/>
            <a:chOff x="3798331" y="3581402"/>
            <a:chExt cx="1154668" cy="59793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237738" y="3141995"/>
              <a:ext cx="275854" cy="115466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48" name="Right Brace 4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>
              <a:endCxn id="4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32124" y="2907268"/>
            <a:ext cx="4401875" cy="369332"/>
            <a:chOff x="914400" y="2590800"/>
            <a:chExt cx="4401875" cy="369332"/>
          </a:xfrm>
        </p:grpSpPr>
        <p:sp>
          <p:nvSpPr>
            <p:cNvPr id="57" name="Right Brace 56"/>
            <p:cNvSpPr/>
            <p:nvPr/>
          </p:nvSpPr>
          <p:spPr>
            <a:xfrm rot="5400000" flipH="1">
              <a:off x="4453190" y="2097046"/>
              <a:ext cx="190501" cy="153566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endCxn id="57" idx="1"/>
            </p:cNvCxnSpPr>
            <p:nvPr/>
          </p:nvCxnSpPr>
          <p:spPr>
            <a:xfrm flipV="1">
              <a:off x="1900817" y="2769630"/>
              <a:ext cx="264762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loud Callout 59"/>
              <p:cNvSpPr/>
              <p:nvPr/>
            </p:nvSpPr>
            <p:spPr>
              <a:xfrm>
                <a:off x="5334000" y="3810000"/>
                <a:ext cx="3810001" cy="914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a non-empty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look like ?</a:t>
                </a:r>
              </a:p>
            </p:txBody>
          </p:sp>
        </mc:Choice>
        <mc:Fallback xmlns="">
          <p:sp>
            <p:nvSpPr>
              <p:cNvPr id="60" name="Cloud Callout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810000"/>
                <a:ext cx="3810001" cy="914400"/>
              </a:xfrm>
              <a:prstGeom prst="cloudCallou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876800" y="2133600"/>
            <a:ext cx="0" cy="12192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114800" y="2133600"/>
            <a:ext cx="381000" cy="1219200"/>
            <a:chOff x="3657600" y="1447800"/>
            <a:chExt cx="381000" cy="12192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that is also a </a:t>
                </a:r>
                <a:r>
                  <a:rPr lang="en-US" sz="2000" u="sng" dirty="0"/>
                  <a:t>suffix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776" t="-7576" r="-266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3886200" y="5181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0" grpId="0" animBg="1"/>
      <p:bldP spid="7" grpId="0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00EF-1881-DCD5-1F15-AF38F02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462C-265C-AD1C-2976-BAE4A61A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continued from this point in the next lecture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518655"/>
                  </p:ext>
                </p:extLst>
              </p:nvPr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518655"/>
                  </p:ext>
                </p:extLst>
              </p:nvPr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CC7B01D-10C4-D380-5462-087C90B39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434341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CC7B01D-10C4-D380-5462-087C90B39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434341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0822C24-D2DA-2CA1-3CF8-F5715492CF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773599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0822C24-D2DA-2CA1-3CF8-F5715492CF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773599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urved Connector 42">
            <a:extLst>
              <a:ext uri="{FF2B5EF4-FFF2-40B4-BE49-F238E27FC236}">
                <a16:creationId xmlns:a16="http://schemas.microsoft.com/office/drawing/2014/main" id="{AB03CA9C-BA33-DF49-7A56-3AE7E354D480}"/>
              </a:ext>
            </a:extLst>
          </p:cNvPr>
          <p:cNvCxnSpPr>
            <a:cxnSpLocks/>
          </p:cNvCxnSpPr>
          <p:nvPr/>
        </p:nvCxnSpPr>
        <p:spPr>
          <a:xfrm>
            <a:off x="6361770" y="5065624"/>
            <a:ext cx="382859" cy="12700"/>
          </a:xfrm>
          <a:prstGeom prst="curvedConnector3">
            <a:avLst>
              <a:gd name="adj1" fmla="val 46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8">
            <a:extLst>
              <a:ext uri="{FF2B5EF4-FFF2-40B4-BE49-F238E27FC236}">
                <a16:creationId xmlns:a16="http://schemas.microsoft.com/office/drawing/2014/main" id="{9E9CAD0C-677F-4C7C-199A-5074A055F2CD}"/>
              </a:ext>
            </a:extLst>
          </p:cNvPr>
          <p:cNvCxnSpPr/>
          <p:nvPr/>
        </p:nvCxnSpPr>
        <p:spPr>
          <a:xfrm rot="16200000" flipH="1">
            <a:off x="4323380" y="4826970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57">
            <a:extLst>
              <a:ext uri="{FF2B5EF4-FFF2-40B4-BE49-F238E27FC236}">
                <a16:creationId xmlns:a16="http://schemas.microsoft.com/office/drawing/2014/main" id="{6B2C410A-8BDC-FCDB-88B4-1D40F7EBC713}"/>
              </a:ext>
            </a:extLst>
          </p:cNvPr>
          <p:cNvCxnSpPr/>
          <p:nvPr/>
        </p:nvCxnSpPr>
        <p:spPr>
          <a:xfrm rot="16200000" flipH="1">
            <a:off x="3172172" y="4826970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58">
            <a:extLst>
              <a:ext uri="{FF2B5EF4-FFF2-40B4-BE49-F238E27FC236}">
                <a16:creationId xmlns:a16="http://schemas.microsoft.com/office/drawing/2014/main" id="{9797DEC3-3673-B9B2-D48F-5FEC871EE9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8183" y="3699417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25">
            <a:extLst>
              <a:ext uri="{FF2B5EF4-FFF2-40B4-BE49-F238E27FC236}">
                <a16:creationId xmlns:a16="http://schemas.microsoft.com/office/drawing/2014/main" id="{EFC7E358-446D-E047-1238-BF6852BBE218}"/>
              </a:ext>
            </a:extLst>
          </p:cNvPr>
          <p:cNvCxnSpPr/>
          <p:nvPr/>
        </p:nvCxnSpPr>
        <p:spPr>
          <a:xfrm rot="16200000" flipH="1">
            <a:off x="2320383" y="4535759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7" name="Curved Connector 57">
            <a:extLst>
              <a:ext uri="{FF2B5EF4-FFF2-40B4-BE49-F238E27FC236}">
                <a16:creationId xmlns:a16="http://schemas.microsoft.com/office/drawing/2014/main" id="{B1C9CBCC-019D-7CFE-AED4-B31E0106C0D4}"/>
              </a:ext>
            </a:extLst>
          </p:cNvPr>
          <p:cNvCxnSpPr/>
          <p:nvPr/>
        </p:nvCxnSpPr>
        <p:spPr>
          <a:xfrm rot="16200000" flipH="1">
            <a:off x="6056844" y="485226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25">
            <a:extLst>
              <a:ext uri="{FF2B5EF4-FFF2-40B4-BE49-F238E27FC236}">
                <a16:creationId xmlns:a16="http://schemas.microsoft.com/office/drawing/2014/main" id="{52A7B56F-7D53-70D9-ECF7-4D9001AB4652}"/>
              </a:ext>
            </a:extLst>
          </p:cNvPr>
          <p:cNvCxnSpPr/>
          <p:nvPr/>
        </p:nvCxnSpPr>
        <p:spPr>
          <a:xfrm rot="16200000" flipH="1">
            <a:off x="5751242" y="4598669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FE1725-2F6E-0E99-0D16-503F09FB653D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FE1725-2F6E-0E99-0D16-503F09FB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8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610B202-D223-A417-05E5-4DB15498F060}"/>
              </a:ext>
            </a:extLst>
          </p:cNvPr>
          <p:cNvSpPr/>
          <p:nvPr/>
        </p:nvSpPr>
        <p:spPr>
          <a:xfrm>
            <a:off x="3628350" y="4297680"/>
            <a:ext cx="1752600" cy="521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EE1D16-3A98-F18A-3CFD-891C5D99CA5B}"/>
                  </a:ext>
                </a:extLst>
              </p:cNvPr>
              <p:cNvSpPr txBox="1"/>
              <p:nvPr/>
            </p:nvSpPr>
            <p:spPr>
              <a:xfrm>
                <a:off x="234429" y="5038433"/>
                <a:ext cx="833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SCC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EE1D16-3A98-F18A-3CFD-891C5D99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29" y="5038433"/>
                <a:ext cx="833883" cy="369332"/>
              </a:xfrm>
              <a:prstGeom prst="rect">
                <a:avLst/>
              </a:prstGeom>
              <a:blipFill>
                <a:blip r:embed="rId9"/>
                <a:stretch>
                  <a:fillRect l="-5839" t="-10000" r="-656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957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8" grpId="0"/>
      <p:bldP spid="67" grpId="0"/>
      <p:bldP spid="74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CC7B01D-10C4-D380-5462-087C90B392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CC7B01D-10C4-D380-5462-087C90B392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0822C24-D2DA-2CA1-3CF8-F5715492CF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0822C24-D2DA-2CA1-3CF8-F5715492CF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FE1725-2F6E-0E99-0D16-503F09FB653D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FE1725-2F6E-0E99-0D16-503F09FB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1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9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9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3286667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64794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94" y="5193268"/>
                <a:ext cx="3186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3295947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47" y="5193268"/>
                <a:ext cx="32489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2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CF5C8662-4D91-39FC-4614-8DBA9680E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131498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CF5C8662-4D91-39FC-4614-8DBA9680E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131498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1A75190-3942-6D29-D026-9B055D1B5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131758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1A75190-3942-6D29-D026-9B055D1B5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131758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585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9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50292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50153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8" y="5193268"/>
                <a:ext cx="3186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2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3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8F8341C-57FC-FC3F-5274-554328BB74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8F8341C-57FC-FC3F-5274-554328BB74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38328E53-345A-D7FD-EA98-CC1D72E8B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38328E53-345A-D7FD-EA98-CC1D72E8B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957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F35BB29-5819-15D7-B896-8F28543D6AB9}"/>
              </a:ext>
            </a:extLst>
          </p:cNvPr>
          <p:cNvSpPr/>
          <p:nvPr/>
        </p:nvSpPr>
        <p:spPr>
          <a:xfrm>
            <a:off x="2367890" y="4247032"/>
            <a:ext cx="3969306" cy="1824536"/>
          </a:xfrm>
          <a:prstGeom prst="arc">
            <a:avLst>
              <a:gd name="adj1" fmla="val 21545371"/>
              <a:gd name="adj2" fmla="val 10850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9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2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3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4964A-DA66-F9F4-62DE-5FA200DFBD85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336011" y="5112634"/>
            <a:ext cx="1185" cy="151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95DE-5C83-B4F2-85A8-E9EDF9DC3F34}"/>
                  </a:ext>
                </a:extLst>
              </p:cNvPr>
              <p:cNvSpPr txBox="1"/>
              <p:nvPr/>
            </p:nvSpPr>
            <p:spPr>
              <a:xfrm>
                <a:off x="3766800" y="6261395"/>
                <a:ext cx="115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95DE-5C83-B4F2-85A8-E9EDF9DC3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00" y="6261395"/>
                <a:ext cx="1153200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91A83E-AAEE-8563-4CA0-5D4A02143B2D}"/>
                  </a:ext>
                </a:extLst>
              </p:cNvPr>
              <p:cNvSpPr txBox="1"/>
              <p:nvPr/>
            </p:nvSpPr>
            <p:spPr>
              <a:xfrm>
                <a:off x="2348388" y="29718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91A83E-AAEE-8563-4CA0-5D4A02143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88" y="2971800"/>
                <a:ext cx="3186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F5007-614C-61DF-46CB-853C71B91C20}"/>
                  </a:ext>
                </a:extLst>
              </p:cNvPr>
              <p:cNvSpPr txBox="1"/>
              <p:nvPr/>
            </p:nvSpPr>
            <p:spPr>
              <a:xfrm>
                <a:off x="2348388" y="18288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F5007-614C-61DF-46CB-853C71B9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88" y="1828800"/>
                <a:ext cx="3186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312D28-3435-BEBA-E8A9-26C08F0EEC58}"/>
                  </a:ext>
                </a:extLst>
              </p:cNvPr>
              <p:cNvSpPr txBox="1"/>
              <p:nvPr/>
            </p:nvSpPr>
            <p:spPr>
              <a:xfrm>
                <a:off x="4780503" y="487294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312D28-3435-BEBA-E8A9-26C08F0EE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03" y="487294"/>
                <a:ext cx="324897" cy="369332"/>
              </a:xfrm>
              <a:prstGeom prst="rect">
                <a:avLst/>
              </a:prstGeom>
              <a:blipFill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806F69-C029-F7BB-7F17-01A23F6ADE1E}"/>
              </a:ext>
            </a:extLst>
          </p:cNvPr>
          <p:cNvCxnSpPr>
            <a:cxnSpLocks/>
          </p:cNvCxnSpPr>
          <p:nvPr/>
        </p:nvCxnSpPr>
        <p:spPr>
          <a:xfrm>
            <a:off x="2592606" y="2020883"/>
            <a:ext cx="23483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E40108-7DE2-E4CA-AA9C-292E629FF138}"/>
              </a:ext>
            </a:extLst>
          </p:cNvPr>
          <p:cNvCxnSpPr>
            <a:cxnSpLocks/>
          </p:cNvCxnSpPr>
          <p:nvPr/>
        </p:nvCxnSpPr>
        <p:spPr>
          <a:xfrm flipV="1">
            <a:off x="4953000" y="760292"/>
            <a:ext cx="0" cy="12605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8DE55EBB-FF65-9D05-9CC5-5A0EF5DF5D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8DE55EBB-FF65-9D05-9CC5-5A0EF5DF5D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CF150D59-DA56-B0C2-F69A-5F32E295E5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CF150D59-DA56-B0C2-F69A-5F32E295E5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622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5" grpId="0"/>
      <p:bldP spid="22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F35BB29-5819-15D7-B896-8F28543D6AB9}"/>
              </a:ext>
            </a:extLst>
          </p:cNvPr>
          <p:cNvSpPr/>
          <p:nvPr/>
        </p:nvSpPr>
        <p:spPr>
          <a:xfrm>
            <a:off x="4034882" y="4266752"/>
            <a:ext cx="2302314" cy="1804816"/>
          </a:xfrm>
          <a:prstGeom prst="arc">
            <a:avLst>
              <a:gd name="adj1" fmla="val 21545371"/>
              <a:gd name="adj2" fmla="val 10850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/>
              <p:nvPr/>
            </p:nvSpPr>
            <p:spPr>
              <a:xfrm>
                <a:off x="3400512" y="6071568"/>
                <a:ext cx="11532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12" y="6071568"/>
                <a:ext cx="1153200" cy="513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10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3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4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4964A-DA66-F9F4-62DE-5FA200DFBD8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335324" y="5112798"/>
            <a:ext cx="1636" cy="380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38C56FF-4C22-E776-C286-2759D5F96696}"/>
              </a:ext>
            </a:extLst>
          </p:cNvPr>
          <p:cNvSpPr/>
          <p:nvPr/>
        </p:nvSpPr>
        <p:spPr>
          <a:xfrm>
            <a:off x="3891550" y="493957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/>
              <p:nvPr/>
            </p:nvSpPr>
            <p:spPr>
              <a:xfrm>
                <a:off x="3939159" y="5189675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159" y="5189675"/>
                <a:ext cx="3709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/>
              <p:nvPr/>
            </p:nvSpPr>
            <p:spPr>
              <a:xfrm>
                <a:off x="3876000" y="6178992"/>
                <a:ext cx="115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00" y="6178992"/>
                <a:ext cx="1153200" cy="400110"/>
              </a:xfrm>
              <a:prstGeom prst="rect">
                <a:avLst/>
              </a:prstGeom>
              <a:blipFill>
                <a:blip r:embed="rId1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/>
              <p:nvPr/>
            </p:nvSpPr>
            <p:spPr>
              <a:xfrm>
                <a:off x="6477000" y="1840468"/>
                <a:ext cx="76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40468"/>
                <a:ext cx="7680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B711581-9A91-88C7-21E3-BF5BAE5E17DD}"/>
                  </a:ext>
                </a:extLst>
              </p:cNvPr>
              <p:cNvSpPr txBox="1"/>
              <p:nvPr/>
            </p:nvSpPr>
            <p:spPr>
              <a:xfrm>
                <a:off x="2402337" y="1485211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B711581-9A91-88C7-21E3-BF5BAE5E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37" y="1485211"/>
                <a:ext cx="31861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198F00-E3C8-180D-680D-B032973438C6}"/>
                  </a:ext>
                </a:extLst>
              </p:cNvPr>
              <p:cNvSpPr txBox="1"/>
              <p:nvPr/>
            </p:nvSpPr>
            <p:spPr>
              <a:xfrm>
                <a:off x="4780503" y="487294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198F00-E3C8-180D-680D-B0329734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03" y="487294"/>
                <a:ext cx="324897" cy="369332"/>
              </a:xfrm>
              <a:prstGeom prst="rect">
                <a:avLst/>
              </a:prstGeom>
              <a:blipFill>
                <a:blip r:embed="rId2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19FE99-DB7E-591D-A09F-3EFAE30F82E8}"/>
              </a:ext>
            </a:extLst>
          </p:cNvPr>
          <p:cNvCxnSpPr>
            <a:cxnSpLocks/>
          </p:cNvCxnSpPr>
          <p:nvPr/>
        </p:nvCxnSpPr>
        <p:spPr>
          <a:xfrm>
            <a:off x="2683143" y="1669877"/>
            <a:ext cx="13364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C3D7AC-DA62-0666-C820-214F031A1171}"/>
              </a:ext>
            </a:extLst>
          </p:cNvPr>
          <p:cNvCxnSpPr>
            <a:cxnSpLocks/>
          </p:cNvCxnSpPr>
          <p:nvPr/>
        </p:nvCxnSpPr>
        <p:spPr>
          <a:xfrm flipV="1">
            <a:off x="4901453" y="819417"/>
            <a:ext cx="0" cy="13903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E29C35-35E2-01DF-B3DF-0821F679C18C}"/>
              </a:ext>
            </a:extLst>
          </p:cNvPr>
          <p:cNvCxnSpPr>
            <a:cxnSpLocks/>
          </p:cNvCxnSpPr>
          <p:nvPr/>
        </p:nvCxnSpPr>
        <p:spPr>
          <a:xfrm flipV="1">
            <a:off x="4038600" y="804451"/>
            <a:ext cx="0" cy="8205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732552-B025-9FCD-9141-D7B73145FE0D}"/>
                  </a:ext>
                </a:extLst>
              </p:cNvPr>
              <p:cNvSpPr txBox="1"/>
              <p:nvPr/>
            </p:nvSpPr>
            <p:spPr>
              <a:xfrm>
                <a:off x="3891550" y="462327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732552-B025-9FCD-9141-D7B73145F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50" y="462327"/>
                <a:ext cx="3709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21A8B7-5FC4-C9B7-C833-DE46D950C0A9}"/>
                  </a:ext>
                </a:extLst>
              </p:cNvPr>
              <p:cNvSpPr txBox="1"/>
              <p:nvPr/>
            </p:nvSpPr>
            <p:spPr>
              <a:xfrm>
                <a:off x="2370837" y="2013039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21A8B7-5FC4-C9B7-C833-DE46D950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37" y="2013039"/>
                <a:ext cx="3709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260AB6-138B-20D4-5555-1F8540F05F71}"/>
              </a:ext>
            </a:extLst>
          </p:cNvPr>
          <p:cNvCxnSpPr>
            <a:cxnSpLocks/>
          </p:cNvCxnSpPr>
          <p:nvPr/>
        </p:nvCxnSpPr>
        <p:spPr>
          <a:xfrm>
            <a:off x="2609239" y="2209800"/>
            <a:ext cx="22675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77">
                <a:extLst>
                  <a:ext uri="{FF2B5EF4-FFF2-40B4-BE49-F238E27FC236}">
                    <a16:creationId xmlns:a16="http://schemas.microsoft.com/office/drawing/2014/main" id="{3A0B35A0-2242-F41D-2F3E-500B5AFF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77">
                <a:extLst>
                  <a:ext uri="{FF2B5EF4-FFF2-40B4-BE49-F238E27FC236}">
                    <a16:creationId xmlns:a16="http://schemas.microsoft.com/office/drawing/2014/main" id="{3A0B35A0-2242-F41D-2F3E-500B5AFF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47ECFFC2-96AE-EA17-11D9-D30AF1061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47ECFFC2-96AE-EA17-11D9-D30AF1061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93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5" grpId="0"/>
      <p:bldP spid="52" grpId="0" animBg="1"/>
      <p:bldP spid="53" grpId="0"/>
      <p:bldP spid="54" grpId="0"/>
      <p:bldP spid="55" grpId="0"/>
      <p:bldP spid="56" grpId="0"/>
      <p:bldP spid="57" grpId="0"/>
      <p:bldP spid="68" grpId="0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7491</TotalTime>
  <Words>2222</Words>
  <Application>Microsoft Office PowerPoint</Application>
  <PresentationFormat>On-screen Show (4:3)</PresentationFormat>
  <Paragraphs>1124</Paragraphs>
  <Slides>37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Lucida Console</vt:lpstr>
      <vt:lpstr>Wingdings</vt:lpstr>
      <vt:lpstr>Office Theme</vt:lpstr>
      <vt:lpstr>Design and Analysis of Algorithms </vt:lpstr>
      <vt:lpstr>RECAP of the Last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Pairs Shortest Paths (APSP) </vt:lpstr>
      <vt:lpstr>PowerPoint Presentation</vt:lpstr>
      <vt:lpstr>PowerPoint Presentation</vt:lpstr>
      <vt:lpstr>PowerPoint Presentation</vt:lpstr>
      <vt:lpstr>Distance in G^2             Distance in G</vt:lpstr>
      <vt:lpstr>Distance in G^2             Distance in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 Matching </vt:lpstr>
      <vt:lpstr>Problem Definition</vt:lpstr>
      <vt:lpstr>Problem Definition</vt:lpstr>
      <vt:lpstr>First attempt</vt:lpstr>
      <vt:lpstr>Prefix sum </vt:lpstr>
      <vt:lpstr>Insight for collaboration</vt:lpstr>
      <vt:lpstr>Pattern matching at a location i </vt:lpstr>
      <vt:lpstr>Computing f(i) Collaboratively </vt:lpstr>
      <vt:lpstr>Exploring relation between F(i) and F(i-1) </vt:lpstr>
      <vt:lpstr>Exploring relation between F(i) and F(i-1)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504</cp:revision>
  <dcterms:created xsi:type="dcterms:W3CDTF">2011-12-03T04:13:03Z</dcterms:created>
  <dcterms:modified xsi:type="dcterms:W3CDTF">2023-11-03T05:56:57Z</dcterms:modified>
</cp:coreProperties>
</file>