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61" r:id="rId2"/>
    <p:sldId id="381" r:id="rId3"/>
    <p:sldId id="506" r:id="rId4"/>
    <p:sldId id="507" r:id="rId5"/>
    <p:sldId id="508" r:id="rId6"/>
    <p:sldId id="509" r:id="rId7"/>
    <p:sldId id="510" r:id="rId8"/>
    <p:sldId id="511" r:id="rId9"/>
    <p:sldId id="512" r:id="rId10"/>
    <p:sldId id="513" r:id="rId11"/>
    <p:sldId id="514" r:id="rId12"/>
    <p:sldId id="515" r:id="rId13"/>
    <p:sldId id="516" r:id="rId14"/>
    <p:sldId id="517" r:id="rId15"/>
    <p:sldId id="518" r:id="rId16"/>
    <p:sldId id="519" r:id="rId17"/>
    <p:sldId id="520" r:id="rId18"/>
    <p:sldId id="380"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7FC0B2-8267-42F7-A0C8-04F4660B36E9}" v="31" dt="2023-10-26T11:27:48.1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34" autoAdjust="0"/>
    <p:restoredTop sz="94660"/>
  </p:normalViewPr>
  <p:slideViewPr>
    <p:cSldViewPr snapToGrid="0">
      <p:cViewPr varScale="1">
        <p:scale>
          <a:sx n="108" d="100"/>
          <a:sy n="108" d="100"/>
        </p:scale>
        <p:origin x="1554" y="84"/>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ti Mehra" userId="a392b81b-01db-4239-b7ae-3d212cead609" providerId="ADAL" clId="{2C7FC0B2-8267-42F7-A0C8-04F4660B36E9}"/>
    <pc:docChg chg="undo custSel addSld modSld">
      <pc:chgData name="Shanti Mehra" userId="a392b81b-01db-4239-b7ae-3d212cead609" providerId="ADAL" clId="{2C7FC0B2-8267-42F7-A0C8-04F4660B36E9}" dt="2023-10-26T11:27:48.111" v="639"/>
      <pc:docMkLst>
        <pc:docMk/>
      </pc:docMkLst>
      <pc:sldChg chg="modSp mod">
        <pc:chgData name="Shanti Mehra" userId="a392b81b-01db-4239-b7ae-3d212cead609" providerId="ADAL" clId="{2C7FC0B2-8267-42F7-A0C8-04F4660B36E9}" dt="2023-10-26T11:26:16.804" v="628" actId="20577"/>
        <pc:sldMkLst>
          <pc:docMk/>
          <pc:sldMk cId="4121544576" sldId="381"/>
        </pc:sldMkLst>
        <pc:spChg chg="mod">
          <ac:chgData name="Shanti Mehra" userId="a392b81b-01db-4239-b7ae-3d212cead609" providerId="ADAL" clId="{2C7FC0B2-8267-42F7-A0C8-04F4660B36E9}" dt="2023-10-26T11:26:16.804" v="628" actId="20577"/>
          <ac:spMkLst>
            <pc:docMk/>
            <pc:sldMk cId="4121544576" sldId="381"/>
            <ac:spMk id="4" creationId="{F3D6EE26-E762-CF15-BDE3-8DD581024347}"/>
          </ac:spMkLst>
        </pc:spChg>
      </pc:sldChg>
      <pc:sldChg chg="addSp delSp modSp mod">
        <pc:chgData name="Shanti Mehra" userId="a392b81b-01db-4239-b7ae-3d212cead609" providerId="ADAL" clId="{2C7FC0B2-8267-42F7-A0C8-04F4660B36E9}" dt="2023-10-26T10:14:23.429" v="202" actId="20577"/>
        <pc:sldMkLst>
          <pc:docMk/>
          <pc:sldMk cId="0" sldId="506"/>
        </pc:sldMkLst>
        <pc:spChg chg="mod">
          <ac:chgData name="Shanti Mehra" userId="a392b81b-01db-4239-b7ae-3d212cead609" providerId="ADAL" clId="{2C7FC0B2-8267-42F7-A0C8-04F4660B36E9}" dt="2023-10-26T10:00:04.848" v="59" actId="20577"/>
          <ac:spMkLst>
            <pc:docMk/>
            <pc:sldMk cId="0" sldId="506"/>
            <ac:spMk id="2" creationId="{30E20166-A44B-D839-CF24-999B9BDC7F4E}"/>
          </ac:spMkLst>
        </pc:spChg>
        <pc:spChg chg="del">
          <ac:chgData name="Shanti Mehra" userId="a392b81b-01db-4239-b7ae-3d212cead609" providerId="ADAL" clId="{2C7FC0B2-8267-42F7-A0C8-04F4660B36E9}" dt="2023-10-17T12:33:56.823" v="11" actId="478"/>
          <ac:spMkLst>
            <pc:docMk/>
            <pc:sldMk cId="0" sldId="506"/>
            <ac:spMk id="4" creationId="{A8FB82D1-CC93-744A-8EDD-2EB1DB0FA38E}"/>
          </ac:spMkLst>
        </pc:spChg>
        <pc:spChg chg="del">
          <ac:chgData name="Shanti Mehra" userId="a392b81b-01db-4239-b7ae-3d212cead609" providerId="ADAL" clId="{2C7FC0B2-8267-42F7-A0C8-04F4660B36E9}" dt="2023-10-17T12:34:02.516" v="13" actId="478"/>
          <ac:spMkLst>
            <pc:docMk/>
            <pc:sldMk cId="0" sldId="506"/>
            <ac:spMk id="7" creationId="{18870DCE-4340-8F2B-9014-8FC9E300015C}"/>
          </ac:spMkLst>
        </pc:spChg>
        <pc:spChg chg="mod">
          <ac:chgData name="Shanti Mehra" userId="a392b81b-01db-4239-b7ae-3d212cead609" providerId="ADAL" clId="{2C7FC0B2-8267-42F7-A0C8-04F4660B36E9}" dt="2023-10-26T10:14:23.429" v="202" actId="20577"/>
          <ac:spMkLst>
            <pc:docMk/>
            <pc:sldMk cId="0" sldId="506"/>
            <ac:spMk id="4099" creationId="{00000000-0000-0000-0000-000000000000}"/>
          </ac:spMkLst>
        </pc:spChg>
        <pc:picChg chg="add mod">
          <ac:chgData name="Shanti Mehra" userId="a392b81b-01db-4239-b7ae-3d212cead609" providerId="ADAL" clId="{2C7FC0B2-8267-42F7-A0C8-04F4660B36E9}" dt="2023-10-26T09:59:55.261" v="43" actId="1076"/>
          <ac:picMkLst>
            <pc:docMk/>
            <pc:sldMk cId="0" sldId="506"/>
            <ac:picMk id="4" creationId="{A4CAE6F9-FD40-782C-C2E3-A708185F67DC}"/>
          </ac:picMkLst>
        </pc:picChg>
        <pc:picChg chg="del">
          <ac:chgData name="Shanti Mehra" userId="a392b81b-01db-4239-b7ae-3d212cead609" providerId="ADAL" clId="{2C7FC0B2-8267-42F7-A0C8-04F4660B36E9}" dt="2023-10-17T12:33:53.573" v="10" actId="478"/>
          <ac:picMkLst>
            <pc:docMk/>
            <pc:sldMk cId="0" sldId="506"/>
            <ac:picMk id="4101" creationId="{00000000-0000-0000-0000-000000000000}"/>
          </ac:picMkLst>
        </pc:picChg>
      </pc:sldChg>
      <pc:sldChg chg="addSp modSp new mod modAnim">
        <pc:chgData name="Shanti Mehra" userId="a392b81b-01db-4239-b7ae-3d212cead609" providerId="ADAL" clId="{2C7FC0B2-8267-42F7-A0C8-04F4660B36E9}" dt="2023-10-26T11:27:01.205" v="632"/>
        <pc:sldMkLst>
          <pc:docMk/>
          <pc:sldMk cId="357478086" sldId="507"/>
        </pc:sldMkLst>
        <pc:spChg chg="add mod">
          <ac:chgData name="Shanti Mehra" userId="a392b81b-01db-4239-b7ae-3d212cead609" providerId="ADAL" clId="{2C7FC0B2-8267-42F7-A0C8-04F4660B36E9}" dt="2023-10-26T10:00:36.357" v="72"/>
          <ac:spMkLst>
            <pc:docMk/>
            <pc:sldMk cId="357478086" sldId="507"/>
            <ac:spMk id="3" creationId="{D21659E7-3956-5715-BB04-A026B8AAB6FF}"/>
          </ac:spMkLst>
        </pc:spChg>
        <pc:spChg chg="add mod">
          <ac:chgData name="Shanti Mehra" userId="a392b81b-01db-4239-b7ae-3d212cead609" providerId="ADAL" clId="{2C7FC0B2-8267-42F7-A0C8-04F4660B36E9}" dt="2023-10-26T10:04:13.564" v="142" actId="14100"/>
          <ac:spMkLst>
            <pc:docMk/>
            <pc:sldMk cId="357478086" sldId="507"/>
            <ac:spMk id="4" creationId="{DD17EDCE-3D60-2325-48AF-107720CA923B}"/>
          </ac:spMkLst>
        </pc:spChg>
        <pc:picChg chg="add mod ord">
          <ac:chgData name="Shanti Mehra" userId="a392b81b-01db-4239-b7ae-3d212cead609" providerId="ADAL" clId="{2C7FC0B2-8267-42F7-A0C8-04F4660B36E9}" dt="2023-10-26T11:27:00.164" v="631" actId="1076"/>
          <ac:picMkLst>
            <pc:docMk/>
            <pc:sldMk cId="357478086" sldId="507"/>
            <ac:picMk id="6" creationId="{2B2A599B-1501-0F8C-EC2F-685A88E903EB}"/>
          </ac:picMkLst>
        </pc:picChg>
        <pc:picChg chg="add mod ord">
          <ac:chgData name="Shanti Mehra" userId="a392b81b-01db-4239-b7ae-3d212cead609" providerId="ADAL" clId="{2C7FC0B2-8267-42F7-A0C8-04F4660B36E9}" dt="2023-10-26T10:04:16.476" v="143" actId="1076"/>
          <ac:picMkLst>
            <pc:docMk/>
            <pc:sldMk cId="357478086" sldId="507"/>
            <ac:picMk id="8" creationId="{EA1A59EB-C81E-9C72-C664-7D9B03A8745E}"/>
          </ac:picMkLst>
        </pc:picChg>
      </pc:sldChg>
      <pc:sldChg chg="addSp modSp new mod modAnim">
        <pc:chgData name="Shanti Mehra" userId="a392b81b-01db-4239-b7ae-3d212cead609" providerId="ADAL" clId="{2C7FC0B2-8267-42F7-A0C8-04F4660B36E9}" dt="2023-10-26T11:27:05.768" v="633"/>
        <pc:sldMkLst>
          <pc:docMk/>
          <pc:sldMk cId="3745514094" sldId="508"/>
        </pc:sldMkLst>
        <pc:spChg chg="add mod">
          <ac:chgData name="Shanti Mehra" userId="a392b81b-01db-4239-b7ae-3d212cead609" providerId="ADAL" clId="{2C7FC0B2-8267-42F7-A0C8-04F4660B36E9}" dt="2023-10-26T10:04:27.466" v="145"/>
          <ac:spMkLst>
            <pc:docMk/>
            <pc:sldMk cId="3745514094" sldId="508"/>
            <ac:spMk id="3" creationId="{F4021CF6-B831-A1AF-722A-C5B26A59283E}"/>
          </ac:spMkLst>
        </pc:spChg>
        <pc:picChg chg="add mod">
          <ac:chgData name="Shanti Mehra" userId="a392b81b-01db-4239-b7ae-3d212cead609" providerId="ADAL" clId="{2C7FC0B2-8267-42F7-A0C8-04F4660B36E9}" dt="2023-10-26T10:04:58.900" v="148" actId="14100"/>
          <ac:picMkLst>
            <pc:docMk/>
            <pc:sldMk cId="3745514094" sldId="508"/>
            <ac:picMk id="5" creationId="{6C68E786-1BD3-A658-CADD-6105692881A9}"/>
          </ac:picMkLst>
        </pc:picChg>
        <pc:picChg chg="add mod">
          <ac:chgData name="Shanti Mehra" userId="a392b81b-01db-4239-b7ae-3d212cead609" providerId="ADAL" clId="{2C7FC0B2-8267-42F7-A0C8-04F4660B36E9}" dt="2023-10-26T10:05:26.398" v="151" actId="14100"/>
          <ac:picMkLst>
            <pc:docMk/>
            <pc:sldMk cId="3745514094" sldId="508"/>
            <ac:picMk id="7" creationId="{39A1EB39-9C61-0E84-CF09-10B304A492F5}"/>
          </ac:picMkLst>
        </pc:picChg>
      </pc:sldChg>
      <pc:sldChg chg="addSp modSp new mod">
        <pc:chgData name="Shanti Mehra" userId="a392b81b-01db-4239-b7ae-3d212cead609" providerId="ADAL" clId="{2C7FC0B2-8267-42F7-A0C8-04F4660B36E9}" dt="2023-10-26T10:06:00.763" v="156" actId="14100"/>
        <pc:sldMkLst>
          <pc:docMk/>
          <pc:sldMk cId="3786744804" sldId="509"/>
        </pc:sldMkLst>
        <pc:spChg chg="add mod">
          <ac:chgData name="Shanti Mehra" userId="a392b81b-01db-4239-b7ae-3d212cead609" providerId="ADAL" clId="{2C7FC0B2-8267-42F7-A0C8-04F4660B36E9}" dt="2023-10-26T10:05:38.464" v="153"/>
          <ac:spMkLst>
            <pc:docMk/>
            <pc:sldMk cId="3786744804" sldId="509"/>
            <ac:spMk id="3" creationId="{FD367266-0EA7-D8D7-0108-E773F132A776}"/>
          </ac:spMkLst>
        </pc:spChg>
        <pc:picChg chg="add mod">
          <ac:chgData name="Shanti Mehra" userId="a392b81b-01db-4239-b7ae-3d212cead609" providerId="ADAL" clId="{2C7FC0B2-8267-42F7-A0C8-04F4660B36E9}" dt="2023-10-26T10:06:00.763" v="156" actId="14100"/>
          <ac:picMkLst>
            <pc:docMk/>
            <pc:sldMk cId="3786744804" sldId="509"/>
            <ac:picMk id="5" creationId="{357694DB-302B-F887-965D-57D0A5BBDCBC}"/>
          </ac:picMkLst>
        </pc:picChg>
      </pc:sldChg>
      <pc:sldChg chg="addSp modSp new mod">
        <pc:chgData name="Shanti Mehra" userId="a392b81b-01db-4239-b7ae-3d212cead609" providerId="ADAL" clId="{2C7FC0B2-8267-42F7-A0C8-04F4660B36E9}" dt="2023-10-26T10:12:20.315" v="194" actId="167"/>
        <pc:sldMkLst>
          <pc:docMk/>
          <pc:sldMk cId="3781997162" sldId="510"/>
        </pc:sldMkLst>
        <pc:spChg chg="add mod">
          <ac:chgData name="Shanti Mehra" userId="a392b81b-01db-4239-b7ae-3d212cead609" providerId="ADAL" clId="{2C7FC0B2-8267-42F7-A0C8-04F4660B36E9}" dt="2023-10-26T10:06:27.479" v="169" actId="20577"/>
          <ac:spMkLst>
            <pc:docMk/>
            <pc:sldMk cId="3781997162" sldId="510"/>
            <ac:spMk id="3" creationId="{57B64158-5EBF-385E-93B3-4BADB531D850}"/>
          </ac:spMkLst>
        </pc:spChg>
        <pc:spChg chg="add mod">
          <ac:chgData name="Shanti Mehra" userId="a392b81b-01db-4239-b7ae-3d212cead609" providerId="ADAL" clId="{2C7FC0B2-8267-42F7-A0C8-04F4660B36E9}" dt="2023-10-26T10:11:40.531" v="185" actId="20577"/>
          <ac:spMkLst>
            <pc:docMk/>
            <pc:sldMk cId="3781997162" sldId="510"/>
            <ac:spMk id="4" creationId="{DD17C595-1F54-DA31-68A2-A24C04A4B46A}"/>
          </ac:spMkLst>
        </pc:spChg>
        <pc:picChg chg="add mod ord">
          <ac:chgData name="Shanti Mehra" userId="a392b81b-01db-4239-b7ae-3d212cead609" providerId="ADAL" clId="{2C7FC0B2-8267-42F7-A0C8-04F4660B36E9}" dt="2023-10-26T10:12:20.315" v="194" actId="167"/>
          <ac:picMkLst>
            <pc:docMk/>
            <pc:sldMk cId="3781997162" sldId="510"/>
            <ac:picMk id="6" creationId="{B36EE0CA-F82D-F611-2BCD-34198963E183}"/>
          </ac:picMkLst>
        </pc:picChg>
      </pc:sldChg>
      <pc:sldChg chg="addSp modSp new mod modAnim">
        <pc:chgData name="Shanti Mehra" userId="a392b81b-01db-4239-b7ae-3d212cead609" providerId="ADAL" clId="{2C7FC0B2-8267-42F7-A0C8-04F4660B36E9}" dt="2023-10-26T11:27:25.560" v="635"/>
        <pc:sldMkLst>
          <pc:docMk/>
          <pc:sldMk cId="3535438475" sldId="511"/>
        </pc:sldMkLst>
        <pc:spChg chg="add mod">
          <ac:chgData name="Shanti Mehra" userId="a392b81b-01db-4239-b7ae-3d212cead609" providerId="ADAL" clId="{2C7FC0B2-8267-42F7-A0C8-04F4660B36E9}" dt="2023-10-26T10:23:02.539" v="259" actId="1076"/>
          <ac:spMkLst>
            <pc:docMk/>
            <pc:sldMk cId="3535438475" sldId="511"/>
            <ac:spMk id="3" creationId="{73D51E06-EBF1-1CAD-1135-7D13EF333F1E}"/>
          </ac:spMkLst>
        </pc:spChg>
        <pc:spChg chg="add mod">
          <ac:chgData name="Shanti Mehra" userId="a392b81b-01db-4239-b7ae-3d212cead609" providerId="ADAL" clId="{2C7FC0B2-8267-42F7-A0C8-04F4660B36E9}" dt="2023-10-26T10:21:42.575" v="239" actId="20577"/>
          <ac:spMkLst>
            <pc:docMk/>
            <pc:sldMk cId="3535438475" sldId="511"/>
            <ac:spMk id="5" creationId="{9FA8E313-E540-0B34-1A12-B3BD10F1B83D}"/>
          </ac:spMkLst>
        </pc:spChg>
        <pc:picChg chg="add mod ord modCrop">
          <ac:chgData name="Shanti Mehra" userId="a392b81b-01db-4239-b7ae-3d212cead609" providerId="ADAL" clId="{2C7FC0B2-8267-42F7-A0C8-04F4660B36E9}" dt="2023-10-26T10:22:25.423" v="252" actId="1076"/>
          <ac:picMkLst>
            <pc:docMk/>
            <pc:sldMk cId="3535438475" sldId="511"/>
            <ac:picMk id="7" creationId="{DF3BAC35-E49B-33F3-306F-8179E2B20BBC}"/>
          </ac:picMkLst>
        </pc:picChg>
        <pc:picChg chg="add mod ord">
          <ac:chgData name="Shanti Mehra" userId="a392b81b-01db-4239-b7ae-3d212cead609" providerId="ADAL" clId="{2C7FC0B2-8267-42F7-A0C8-04F4660B36E9}" dt="2023-10-26T10:22:51.266" v="257" actId="1076"/>
          <ac:picMkLst>
            <pc:docMk/>
            <pc:sldMk cId="3535438475" sldId="511"/>
            <ac:picMk id="9" creationId="{6C64DF26-904B-9136-EAB3-D61A47450117}"/>
          </ac:picMkLst>
        </pc:picChg>
      </pc:sldChg>
      <pc:sldChg chg="addSp delSp modSp new mod modAnim">
        <pc:chgData name="Shanti Mehra" userId="a392b81b-01db-4239-b7ae-3d212cead609" providerId="ADAL" clId="{2C7FC0B2-8267-42F7-A0C8-04F4660B36E9}" dt="2023-10-26T11:27:29.086" v="636"/>
        <pc:sldMkLst>
          <pc:docMk/>
          <pc:sldMk cId="2697910793" sldId="512"/>
        </pc:sldMkLst>
        <pc:spChg chg="add mod">
          <ac:chgData name="Shanti Mehra" userId="a392b81b-01db-4239-b7ae-3d212cead609" providerId="ADAL" clId="{2C7FC0B2-8267-42F7-A0C8-04F4660B36E9}" dt="2023-10-26T10:23:05.387" v="260"/>
          <ac:spMkLst>
            <pc:docMk/>
            <pc:sldMk cId="2697910793" sldId="512"/>
            <ac:spMk id="3" creationId="{CC31C3BC-613C-57E0-A41E-3131E4DF7C6B}"/>
          </ac:spMkLst>
        </pc:spChg>
        <pc:picChg chg="add mod">
          <ac:chgData name="Shanti Mehra" userId="a392b81b-01db-4239-b7ae-3d212cead609" providerId="ADAL" clId="{2C7FC0B2-8267-42F7-A0C8-04F4660B36E9}" dt="2023-10-26T10:24:04.301" v="269" actId="1076"/>
          <ac:picMkLst>
            <pc:docMk/>
            <pc:sldMk cId="2697910793" sldId="512"/>
            <ac:picMk id="5" creationId="{3FF62445-5FB7-C235-B373-DC4EA001E9B3}"/>
          </ac:picMkLst>
        </pc:picChg>
        <pc:picChg chg="add del mod">
          <ac:chgData name="Shanti Mehra" userId="a392b81b-01db-4239-b7ae-3d212cead609" providerId="ADAL" clId="{2C7FC0B2-8267-42F7-A0C8-04F4660B36E9}" dt="2023-10-26T10:24:50.418" v="278" actId="478"/>
          <ac:picMkLst>
            <pc:docMk/>
            <pc:sldMk cId="2697910793" sldId="512"/>
            <ac:picMk id="6" creationId="{B2BAAE01-640F-E77E-57C1-BE2E61088C1B}"/>
          </ac:picMkLst>
        </pc:picChg>
        <pc:picChg chg="add mod">
          <ac:chgData name="Shanti Mehra" userId="a392b81b-01db-4239-b7ae-3d212cead609" providerId="ADAL" clId="{2C7FC0B2-8267-42F7-A0C8-04F4660B36E9}" dt="2023-10-26T10:24:59.552" v="281" actId="1076"/>
          <ac:picMkLst>
            <pc:docMk/>
            <pc:sldMk cId="2697910793" sldId="512"/>
            <ac:picMk id="8" creationId="{04C34818-2B99-4845-C58E-567C880D0028}"/>
          </ac:picMkLst>
        </pc:picChg>
      </pc:sldChg>
      <pc:sldChg chg="addSp modSp new mod">
        <pc:chgData name="Shanti Mehra" userId="a392b81b-01db-4239-b7ae-3d212cead609" providerId="ADAL" clId="{2C7FC0B2-8267-42F7-A0C8-04F4660B36E9}" dt="2023-10-26T11:00:11.524" v="430" actId="1036"/>
        <pc:sldMkLst>
          <pc:docMk/>
          <pc:sldMk cId="1635848463" sldId="513"/>
        </pc:sldMkLst>
        <pc:spChg chg="add mod">
          <ac:chgData name="Shanti Mehra" userId="a392b81b-01db-4239-b7ae-3d212cead609" providerId="ADAL" clId="{2C7FC0B2-8267-42F7-A0C8-04F4660B36E9}" dt="2023-10-26T10:25:55.943" v="287" actId="20577"/>
          <ac:spMkLst>
            <pc:docMk/>
            <pc:sldMk cId="1635848463" sldId="513"/>
            <ac:spMk id="3" creationId="{8758F75C-0A33-4A27-D015-42D2E5C5CFC7}"/>
          </ac:spMkLst>
        </pc:spChg>
        <pc:spChg chg="add mod">
          <ac:chgData name="Shanti Mehra" userId="a392b81b-01db-4239-b7ae-3d212cead609" providerId="ADAL" clId="{2C7FC0B2-8267-42F7-A0C8-04F4660B36E9}" dt="2023-10-26T10:59:47.780" v="423" actId="5793"/>
          <ac:spMkLst>
            <pc:docMk/>
            <pc:sldMk cId="1635848463" sldId="513"/>
            <ac:spMk id="5" creationId="{4F2EAF87-3DA6-D1CE-B159-E565E26E1104}"/>
          </ac:spMkLst>
        </pc:spChg>
        <pc:picChg chg="add mod ord modCrop">
          <ac:chgData name="Shanti Mehra" userId="a392b81b-01db-4239-b7ae-3d212cead609" providerId="ADAL" clId="{2C7FC0B2-8267-42F7-A0C8-04F4660B36E9}" dt="2023-10-26T11:00:11.524" v="430" actId="1036"/>
          <ac:picMkLst>
            <pc:docMk/>
            <pc:sldMk cId="1635848463" sldId="513"/>
            <ac:picMk id="7" creationId="{A24414D7-F3AD-AAC1-D6E5-05615D0B9013}"/>
          </ac:picMkLst>
        </pc:picChg>
      </pc:sldChg>
      <pc:sldChg chg="addSp modSp new mod modAnim">
        <pc:chgData name="Shanti Mehra" userId="a392b81b-01db-4239-b7ae-3d212cead609" providerId="ADAL" clId="{2C7FC0B2-8267-42F7-A0C8-04F4660B36E9}" dt="2023-10-26T11:27:35.421" v="637"/>
        <pc:sldMkLst>
          <pc:docMk/>
          <pc:sldMk cId="1913423875" sldId="514"/>
        </pc:sldMkLst>
        <pc:spChg chg="add mod">
          <ac:chgData name="Shanti Mehra" userId="a392b81b-01db-4239-b7ae-3d212cead609" providerId="ADAL" clId="{2C7FC0B2-8267-42F7-A0C8-04F4660B36E9}" dt="2023-10-26T11:02:51.056" v="432"/>
          <ac:spMkLst>
            <pc:docMk/>
            <pc:sldMk cId="1913423875" sldId="514"/>
            <ac:spMk id="3" creationId="{E34DCC1F-17D3-D8FC-4713-9CD8B706D6A0}"/>
          </ac:spMkLst>
        </pc:spChg>
        <pc:spChg chg="add mod">
          <ac:chgData name="Shanti Mehra" userId="a392b81b-01db-4239-b7ae-3d212cead609" providerId="ADAL" clId="{2C7FC0B2-8267-42F7-A0C8-04F4660B36E9}" dt="2023-10-26T11:10:24.827" v="460" actId="20577"/>
          <ac:spMkLst>
            <pc:docMk/>
            <pc:sldMk cId="1913423875" sldId="514"/>
            <ac:spMk id="5" creationId="{2E4467E0-A1EE-43DB-4B88-0EE0B48CA605}"/>
          </ac:spMkLst>
        </pc:spChg>
        <pc:picChg chg="add mod">
          <ac:chgData name="Shanti Mehra" userId="a392b81b-01db-4239-b7ae-3d212cead609" providerId="ADAL" clId="{2C7FC0B2-8267-42F7-A0C8-04F4660B36E9}" dt="2023-10-26T11:10:46.791" v="463" actId="14100"/>
          <ac:picMkLst>
            <pc:docMk/>
            <pc:sldMk cId="1913423875" sldId="514"/>
            <ac:picMk id="7" creationId="{015A07E3-1C89-A112-4A0F-DD214AAB229A}"/>
          </ac:picMkLst>
        </pc:picChg>
        <pc:picChg chg="add mod ord">
          <ac:chgData name="Shanti Mehra" userId="a392b81b-01db-4239-b7ae-3d212cead609" providerId="ADAL" clId="{2C7FC0B2-8267-42F7-A0C8-04F4660B36E9}" dt="2023-10-26T11:11:11.687" v="468" actId="167"/>
          <ac:picMkLst>
            <pc:docMk/>
            <pc:sldMk cId="1913423875" sldId="514"/>
            <ac:picMk id="9" creationId="{27D164F1-1EAB-C876-0E6B-C841492CB8CD}"/>
          </ac:picMkLst>
        </pc:picChg>
      </pc:sldChg>
      <pc:sldChg chg="addSp modSp new mod modAnim">
        <pc:chgData name="Shanti Mehra" userId="a392b81b-01db-4239-b7ae-3d212cead609" providerId="ADAL" clId="{2C7FC0B2-8267-42F7-A0C8-04F4660B36E9}" dt="2023-10-26T11:27:39.435" v="638"/>
        <pc:sldMkLst>
          <pc:docMk/>
          <pc:sldMk cId="2492680361" sldId="515"/>
        </pc:sldMkLst>
        <pc:spChg chg="add mod">
          <ac:chgData name="Shanti Mehra" userId="a392b81b-01db-4239-b7ae-3d212cead609" providerId="ADAL" clId="{2C7FC0B2-8267-42F7-A0C8-04F4660B36E9}" dt="2023-10-26T11:11:35.950" v="470"/>
          <ac:spMkLst>
            <pc:docMk/>
            <pc:sldMk cId="2492680361" sldId="515"/>
            <ac:spMk id="3" creationId="{3AD07A04-2BD2-9DF8-CAF9-D36D8EDC896F}"/>
          </ac:spMkLst>
        </pc:spChg>
        <pc:picChg chg="add mod">
          <ac:chgData name="Shanti Mehra" userId="a392b81b-01db-4239-b7ae-3d212cead609" providerId="ADAL" clId="{2C7FC0B2-8267-42F7-A0C8-04F4660B36E9}" dt="2023-10-26T11:12:09.983" v="473" actId="14100"/>
          <ac:picMkLst>
            <pc:docMk/>
            <pc:sldMk cId="2492680361" sldId="515"/>
            <ac:picMk id="5" creationId="{0336E303-48DE-B4D3-F89F-7AB3F8F29106}"/>
          </ac:picMkLst>
        </pc:picChg>
        <pc:picChg chg="add mod">
          <ac:chgData name="Shanti Mehra" userId="a392b81b-01db-4239-b7ae-3d212cead609" providerId="ADAL" clId="{2C7FC0B2-8267-42F7-A0C8-04F4660B36E9}" dt="2023-10-26T11:12:45.887" v="478" actId="14100"/>
          <ac:picMkLst>
            <pc:docMk/>
            <pc:sldMk cId="2492680361" sldId="515"/>
            <ac:picMk id="7" creationId="{1FF1A3AD-6B07-59B7-E2E2-93A1C93B2A52}"/>
          </ac:picMkLst>
        </pc:picChg>
      </pc:sldChg>
      <pc:sldChg chg="addSp modSp new mod">
        <pc:chgData name="Shanti Mehra" userId="a392b81b-01db-4239-b7ae-3d212cead609" providerId="ADAL" clId="{2C7FC0B2-8267-42F7-A0C8-04F4660B36E9}" dt="2023-10-26T11:13:45.902" v="487" actId="14100"/>
        <pc:sldMkLst>
          <pc:docMk/>
          <pc:sldMk cId="1758553823" sldId="516"/>
        </pc:sldMkLst>
        <pc:spChg chg="add mod">
          <ac:chgData name="Shanti Mehra" userId="a392b81b-01db-4239-b7ae-3d212cead609" providerId="ADAL" clId="{2C7FC0B2-8267-42F7-A0C8-04F4660B36E9}" dt="2023-10-26T11:12:54.198" v="480"/>
          <ac:spMkLst>
            <pc:docMk/>
            <pc:sldMk cId="1758553823" sldId="516"/>
            <ac:spMk id="3" creationId="{6AD1930A-E40C-DCA8-3DB5-FC75C56168D8}"/>
          </ac:spMkLst>
        </pc:spChg>
        <pc:picChg chg="add mod">
          <ac:chgData name="Shanti Mehra" userId="a392b81b-01db-4239-b7ae-3d212cead609" providerId="ADAL" clId="{2C7FC0B2-8267-42F7-A0C8-04F4660B36E9}" dt="2023-10-26T11:13:20.907" v="484" actId="1076"/>
          <ac:picMkLst>
            <pc:docMk/>
            <pc:sldMk cId="1758553823" sldId="516"/>
            <ac:picMk id="5" creationId="{7EA35D90-4D73-023A-1714-A36A74A68279}"/>
          </ac:picMkLst>
        </pc:picChg>
        <pc:picChg chg="add mod">
          <ac:chgData name="Shanti Mehra" userId="a392b81b-01db-4239-b7ae-3d212cead609" providerId="ADAL" clId="{2C7FC0B2-8267-42F7-A0C8-04F4660B36E9}" dt="2023-10-26T11:13:45.902" v="487" actId="14100"/>
          <ac:picMkLst>
            <pc:docMk/>
            <pc:sldMk cId="1758553823" sldId="516"/>
            <ac:picMk id="7" creationId="{88F24C9E-74D8-82AB-D8A1-9FC524CBF168}"/>
          </ac:picMkLst>
        </pc:picChg>
      </pc:sldChg>
      <pc:sldChg chg="addSp modSp new mod">
        <pc:chgData name="Shanti Mehra" userId="a392b81b-01db-4239-b7ae-3d212cead609" providerId="ADAL" clId="{2C7FC0B2-8267-42F7-A0C8-04F4660B36E9}" dt="2023-10-26T11:20:07.910" v="560" actId="1076"/>
        <pc:sldMkLst>
          <pc:docMk/>
          <pc:sldMk cId="2737979402" sldId="517"/>
        </pc:sldMkLst>
        <pc:spChg chg="add mod">
          <ac:chgData name="Shanti Mehra" userId="a392b81b-01db-4239-b7ae-3d212cead609" providerId="ADAL" clId="{2C7FC0B2-8267-42F7-A0C8-04F4660B36E9}" dt="2023-10-26T11:14:34.379" v="502" actId="20577"/>
          <ac:spMkLst>
            <pc:docMk/>
            <pc:sldMk cId="2737979402" sldId="517"/>
            <ac:spMk id="3" creationId="{CE1E0F23-289A-A96F-18AA-77B3A37434D4}"/>
          </ac:spMkLst>
        </pc:spChg>
        <pc:spChg chg="add mod">
          <ac:chgData name="Shanti Mehra" userId="a392b81b-01db-4239-b7ae-3d212cead609" providerId="ADAL" clId="{2C7FC0B2-8267-42F7-A0C8-04F4660B36E9}" dt="2023-10-26T11:19:59.446" v="557" actId="20577"/>
          <ac:spMkLst>
            <pc:docMk/>
            <pc:sldMk cId="2737979402" sldId="517"/>
            <ac:spMk id="5" creationId="{49F85FBC-3E78-A372-A400-25B671D2F5E8}"/>
          </ac:spMkLst>
        </pc:spChg>
        <pc:picChg chg="add mod">
          <ac:chgData name="Shanti Mehra" userId="a392b81b-01db-4239-b7ae-3d212cead609" providerId="ADAL" clId="{2C7FC0B2-8267-42F7-A0C8-04F4660B36E9}" dt="2023-10-26T11:20:07.910" v="560" actId="1076"/>
          <ac:picMkLst>
            <pc:docMk/>
            <pc:sldMk cId="2737979402" sldId="517"/>
            <ac:picMk id="7" creationId="{0F766954-90BF-8826-039C-B4096FDF9C5E}"/>
          </ac:picMkLst>
        </pc:picChg>
      </pc:sldChg>
      <pc:sldChg chg="addSp delSp modSp new mod modAnim">
        <pc:chgData name="Shanti Mehra" userId="a392b81b-01db-4239-b7ae-3d212cead609" providerId="ADAL" clId="{2C7FC0B2-8267-42F7-A0C8-04F4660B36E9}" dt="2023-10-26T11:27:48.111" v="639"/>
        <pc:sldMkLst>
          <pc:docMk/>
          <pc:sldMk cId="3770786061" sldId="518"/>
        </pc:sldMkLst>
        <pc:spChg chg="add mod">
          <ac:chgData name="Shanti Mehra" userId="a392b81b-01db-4239-b7ae-3d212cead609" providerId="ADAL" clId="{2C7FC0B2-8267-42F7-A0C8-04F4660B36E9}" dt="2023-10-26T11:20:22.964" v="562"/>
          <ac:spMkLst>
            <pc:docMk/>
            <pc:sldMk cId="3770786061" sldId="518"/>
            <ac:spMk id="3" creationId="{763F883C-32E2-B378-A363-898D97F1684D}"/>
          </ac:spMkLst>
        </pc:spChg>
        <pc:spChg chg="add del mod">
          <ac:chgData name="Shanti Mehra" userId="a392b81b-01db-4239-b7ae-3d212cead609" providerId="ADAL" clId="{2C7FC0B2-8267-42F7-A0C8-04F4660B36E9}" dt="2023-10-26T11:22:31.065" v="567" actId="478"/>
          <ac:spMkLst>
            <pc:docMk/>
            <pc:sldMk cId="3770786061" sldId="518"/>
            <ac:spMk id="5" creationId="{357C8571-35E0-7240-75B3-D513CC2CB036}"/>
          </ac:spMkLst>
        </pc:spChg>
        <pc:spChg chg="add mod">
          <ac:chgData name="Shanti Mehra" userId="a392b81b-01db-4239-b7ae-3d212cead609" providerId="ADAL" clId="{2C7FC0B2-8267-42F7-A0C8-04F4660B36E9}" dt="2023-10-26T11:24:07.414" v="596" actId="1076"/>
          <ac:spMkLst>
            <pc:docMk/>
            <pc:sldMk cId="3770786061" sldId="518"/>
            <ac:spMk id="7" creationId="{8049A216-8AD6-C07F-9FE0-616F75BAF5C2}"/>
          </ac:spMkLst>
        </pc:spChg>
        <pc:picChg chg="add mod modCrop">
          <ac:chgData name="Shanti Mehra" userId="a392b81b-01db-4239-b7ae-3d212cead609" providerId="ADAL" clId="{2C7FC0B2-8267-42F7-A0C8-04F4660B36E9}" dt="2023-10-26T11:25:28.109" v="605" actId="732"/>
          <ac:picMkLst>
            <pc:docMk/>
            <pc:sldMk cId="3770786061" sldId="518"/>
            <ac:picMk id="9" creationId="{86A5FE6E-38F9-C7F0-B3D5-78E8BAEC4A8B}"/>
          </ac:picMkLst>
        </pc:picChg>
      </pc:sldChg>
      <pc:sldChg chg="addSp delSp modSp new mod">
        <pc:chgData name="Shanti Mehra" userId="a392b81b-01db-4239-b7ae-3d212cead609" providerId="ADAL" clId="{2C7FC0B2-8267-42F7-A0C8-04F4660B36E9}" dt="2023-10-26T11:25:42.314" v="609" actId="14100"/>
        <pc:sldMkLst>
          <pc:docMk/>
          <pc:sldMk cId="1073466561" sldId="519"/>
        </pc:sldMkLst>
        <pc:spChg chg="add mod">
          <ac:chgData name="Shanti Mehra" userId="a392b81b-01db-4239-b7ae-3d212cead609" providerId="ADAL" clId="{2C7FC0B2-8267-42F7-A0C8-04F4660B36E9}" dt="2023-10-26T11:24:30.620" v="600"/>
          <ac:spMkLst>
            <pc:docMk/>
            <pc:sldMk cId="1073466561" sldId="519"/>
            <ac:spMk id="3" creationId="{004AC0A6-1B3A-8650-3BF4-A816BAEADC5E}"/>
          </ac:spMkLst>
        </pc:spChg>
        <pc:picChg chg="add mod">
          <ac:chgData name="Shanti Mehra" userId="a392b81b-01db-4239-b7ae-3d212cead609" providerId="ADAL" clId="{2C7FC0B2-8267-42F7-A0C8-04F4660B36E9}" dt="2023-10-26T11:25:42.314" v="609" actId="14100"/>
          <ac:picMkLst>
            <pc:docMk/>
            <pc:sldMk cId="1073466561" sldId="519"/>
            <ac:picMk id="5" creationId="{44FDD476-E882-E723-886D-8FE8AD141C89}"/>
          </ac:picMkLst>
        </pc:picChg>
        <pc:picChg chg="add del mod">
          <ac:chgData name="Shanti Mehra" userId="a392b81b-01db-4239-b7ae-3d212cead609" providerId="ADAL" clId="{2C7FC0B2-8267-42F7-A0C8-04F4660B36E9}" dt="2023-10-26T11:25:37.507" v="607" actId="478"/>
          <ac:picMkLst>
            <pc:docMk/>
            <pc:sldMk cId="1073466561" sldId="519"/>
            <ac:picMk id="6" creationId="{0B64E5E5-069F-26AE-A183-054365C0C004}"/>
          </ac:picMkLst>
        </pc:picChg>
      </pc:sldChg>
      <pc:sldChg chg="add">
        <pc:chgData name="Shanti Mehra" userId="a392b81b-01db-4239-b7ae-3d212cead609" providerId="ADAL" clId="{2C7FC0B2-8267-42F7-A0C8-04F4660B36E9}" dt="2023-10-26T11:26:22.209" v="629"/>
        <pc:sldMkLst>
          <pc:docMk/>
          <pc:sldMk cId="967362967" sldId="52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6A4175-E5C4-41CE-8E72-F9D1A7734493}" type="datetimeFigureOut">
              <a:rPr lang="en-US" smtClean="0"/>
              <a:t>10/29/2023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E1D96F-EFE5-469F-9F7E-72EED77E181A}" type="slidenum">
              <a:rPr lang="en-US" smtClean="0"/>
              <a:t>‹#›</a:t>
            </a:fld>
            <a:endParaRPr lang="en-US"/>
          </a:p>
        </p:txBody>
      </p:sp>
    </p:spTree>
    <p:extLst>
      <p:ext uri="{BB962C8B-B14F-4D97-AF65-F5344CB8AC3E}">
        <p14:creationId xmlns:p14="http://schemas.microsoft.com/office/powerpoint/2010/main" val="2902095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4C58A0-994A-4B59-9AEA-11DFC9F01DDF}" type="datetimeFigureOut">
              <a:rPr lang="en-US" smtClean="0"/>
              <a:t>10/29/2023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374264-FABE-4A13-B55E-AC77012BA9F4}" type="slidenum">
              <a:rPr lang="en-US" smtClean="0"/>
              <a:t>‹#›</a:t>
            </a:fld>
            <a:endParaRPr lang="en-US"/>
          </a:p>
        </p:txBody>
      </p:sp>
      <p:sp>
        <p:nvSpPr>
          <p:cNvPr id="7" name="Rectangle 6">
            <a:extLst>
              <a:ext uri="{FF2B5EF4-FFF2-40B4-BE49-F238E27FC236}">
                <a16:creationId xmlns:a16="http://schemas.microsoft.com/office/drawing/2014/main" id="{0B05A477-7496-40DF-9574-D864709C8206}"/>
              </a:ext>
            </a:extLst>
          </p:cNvPr>
          <p:cNvSpPr/>
          <p:nvPr userDrawn="1"/>
        </p:nvSpPr>
        <p:spPr>
          <a:xfrm>
            <a:off x="1" y="0"/>
            <a:ext cx="1739588" cy="6858000"/>
          </a:xfrm>
          <a:prstGeom prst="rect">
            <a:avLst/>
          </a:prstGeom>
          <a:gradFill flip="none" rotWithShape="1">
            <a:gsLst>
              <a:gs pos="87000">
                <a:srgbClr val="F79646">
                  <a:alpha val="85000"/>
                  <a:lumMod val="71000"/>
                </a:srgbClr>
              </a:gs>
              <a:gs pos="0">
                <a:srgbClr val="00B050"/>
              </a:gs>
              <a:gs pos="43000">
                <a:sysClr val="window" lastClr="FFFFFF">
                  <a:lumMod val="100000"/>
                </a:sysClr>
              </a:gs>
              <a:gs pos="24000">
                <a:sysClr val="window" lastClr="FFFFFF">
                  <a:lumMod val="0"/>
                  <a:lumOff val="100000"/>
                </a:sysClr>
              </a:gs>
            </a:gsLst>
            <a:lin ang="13500000" scaled="1"/>
            <a:tileRect/>
          </a:gradFill>
          <a:ln w="6350" cap="flat" cmpd="sng" algn="ctr">
            <a:gradFill flip="none" rotWithShape="1">
              <a:gsLst>
                <a:gs pos="20000">
                  <a:srgbClr val="F79646">
                    <a:lumMod val="75000"/>
                  </a:srgbClr>
                </a:gs>
                <a:gs pos="71000">
                  <a:srgbClr val="00B050"/>
                </a:gs>
                <a:gs pos="48000">
                  <a:sysClr val="window" lastClr="FFFFFF"/>
                </a:gs>
              </a:gsLst>
              <a:lin ang="2700000" scaled="1"/>
              <a:tileRect/>
            </a:gra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8" name="Picture 11">
            <a:extLst>
              <a:ext uri="{FF2B5EF4-FFF2-40B4-BE49-F238E27FC236}">
                <a16:creationId xmlns:a16="http://schemas.microsoft.com/office/drawing/2014/main" id="{3EF4F2E2-CD7D-4562-ADAD-30CC817D28F5}"/>
              </a:ext>
            </a:extLst>
          </p:cNvPr>
          <p:cNvPicPr>
            <a:picLocks noChangeAspect="1" noChangeArrowheads="1"/>
          </p:cNvPicPr>
          <p:nvPr userDrawn="1"/>
        </p:nvPicPr>
        <p:blipFill rotWithShape="1">
          <a:blip r:embed="rId2" cstate="print">
            <a:clrChange>
              <a:clrFrom>
                <a:srgbClr val="FFFFFF"/>
              </a:clrFrom>
              <a:clrTo>
                <a:srgbClr val="FFFFFF">
                  <a:alpha val="0"/>
                </a:srgbClr>
              </a:clrTo>
            </a:clrChange>
            <a:duotone>
              <a:prstClr val="black"/>
              <a:srgbClr val="C0504D">
                <a:tint val="45000"/>
                <a:satMod val="400000"/>
              </a:srgbClr>
            </a:duotone>
          </a:blip>
          <a:srcRect b="25639"/>
          <a:stretch/>
        </p:blipFill>
        <p:spPr bwMode="auto">
          <a:xfrm>
            <a:off x="257770" y="38100"/>
            <a:ext cx="1224050" cy="632460"/>
          </a:xfrm>
          <a:prstGeom prst="rect">
            <a:avLst/>
          </a:prstGeom>
          <a:noFill/>
          <a:ln w="9525">
            <a:noFill/>
            <a:miter lim="800000"/>
            <a:headEnd/>
            <a:tailEnd/>
          </a:ln>
        </p:spPr>
      </p:pic>
      <p:sp>
        <p:nvSpPr>
          <p:cNvPr id="10" name="TextBox 9">
            <a:extLst>
              <a:ext uri="{FF2B5EF4-FFF2-40B4-BE49-F238E27FC236}">
                <a16:creationId xmlns:a16="http://schemas.microsoft.com/office/drawing/2014/main" id="{9C5475A1-EEE4-4712-8C32-141BEF989FD0}"/>
              </a:ext>
            </a:extLst>
          </p:cNvPr>
          <p:cNvSpPr txBox="1"/>
          <p:nvPr userDrawn="1"/>
        </p:nvSpPr>
        <p:spPr>
          <a:xfrm>
            <a:off x="-1464973" y="670560"/>
            <a:ext cx="4620768" cy="242374"/>
          </a:xfrm>
          <a:prstGeom prst="rect">
            <a:avLst/>
          </a:prstGeom>
          <a:noFill/>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75" b="1" i="0" u="none" strike="noStrike" kern="1200" cap="none" spc="0" normalizeH="0" baseline="0" noProof="0" dirty="0">
                <a:ln>
                  <a:noFill/>
                </a:ln>
                <a:solidFill>
                  <a:srgbClr val="C0504D">
                    <a:lumMod val="75000"/>
                  </a:srgbClr>
                </a:solidFill>
                <a:effectLst/>
                <a:uLnTx/>
                <a:uFillTx/>
                <a:latin typeface="Century Schoolbook" pitchFamily="18" charset="0"/>
                <a:ea typeface="+mn-ea"/>
                <a:cs typeface="+mn-cs"/>
              </a:rPr>
              <a:t>www.iitk.ac.in/erl</a:t>
            </a:r>
          </a:p>
        </p:txBody>
      </p:sp>
      <p:pic>
        <p:nvPicPr>
          <p:cNvPr id="11" name="Picture 11">
            <a:extLst>
              <a:ext uri="{FF2B5EF4-FFF2-40B4-BE49-F238E27FC236}">
                <a16:creationId xmlns:a16="http://schemas.microsoft.com/office/drawing/2014/main" id="{7F1C291D-7D3A-4EA7-8A42-08139AA82388}"/>
              </a:ext>
            </a:extLst>
          </p:cNvPr>
          <p:cNvPicPr>
            <a:picLocks noChangeAspect="1" noChangeArrowheads="1"/>
          </p:cNvPicPr>
          <p:nvPr userDrawn="1"/>
        </p:nvPicPr>
        <p:blipFill>
          <a:blip r:embed="rId3" cstate="print">
            <a:clrChange>
              <a:clrFrom>
                <a:srgbClr val="FFFFFF"/>
              </a:clrFrom>
              <a:clrTo>
                <a:srgbClr val="FFFFFF">
                  <a:alpha val="0"/>
                </a:srgbClr>
              </a:clrTo>
            </a:clrChange>
            <a:duotone>
              <a:prstClr val="black"/>
              <a:srgbClr val="C0504D">
                <a:tint val="45000"/>
                <a:satMod val="400000"/>
              </a:srgbClr>
            </a:duotone>
          </a:blip>
          <a:srcRect/>
          <a:stretch>
            <a:fillRect/>
          </a:stretch>
        </p:blipFill>
        <p:spPr bwMode="auto">
          <a:xfrm>
            <a:off x="361951" y="5690904"/>
            <a:ext cx="962025" cy="914400"/>
          </a:xfrm>
          <a:prstGeom prst="rect">
            <a:avLst/>
          </a:prstGeom>
          <a:ln>
            <a:noFill/>
          </a:ln>
          <a:effectLst/>
        </p:spPr>
      </p:pic>
      <p:sp>
        <p:nvSpPr>
          <p:cNvPr id="12" name="TextBox 6">
            <a:extLst>
              <a:ext uri="{FF2B5EF4-FFF2-40B4-BE49-F238E27FC236}">
                <a16:creationId xmlns:a16="http://schemas.microsoft.com/office/drawing/2014/main" id="{113FB83C-CA98-45DC-92D7-10552A66FC85}"/>
              </a:ext>
            </a:extLst>
          </p:cNvPr>
          <p:cNvSpPr txBox="1">
            <a:spLocks noChangeArrowheads="1"/>
          </p:cNvSpPr>
          <p:nvPr userDrawn="1"/>
        </p:nvSpPr>
        <p:spPr bwMode="auto">
          <a:xfrm>
            <a:off x="-20637" y="6627377"/>
            <a:ext cx="1783918" cy="161583"/>
          </a:xfrm>
          <a:prstGeom prst="rect">
            <a:avLst/>
          </a:prstGeom>
          <a:noFill/>
          <a:ln w="9525">
            <a:noFill/>
            <a:miter lim="800000"/>
            <a:headEnd/>
            <a:tailEnd/>
          </a:ln>
        </p:spPr>
        <p:txBody>
          <a:bodyPr wrap="square" lIns="0" tIns="0" rIns="0" bIns="0">
            <a:spAutoFit/>
          </a:bodyPr>
          <a:lstStyle/>
          <a:p>
            <a:pPr algn="ctr" defTabSz="914400" fontAlgn="base">
              <a:spcBef>
                <a:spcPct val="0"/>
              </a:spcBef>
              <a:spcAft>
                <a:spcPct val="0"/>
              </a:spcAft>
            </a:pPr>
            <a:r>
              <a:rPr lang="en-US" sz="1050" b="1" dirty="0">
                <a:solidFill>
                  <a:srgbClr val="C0504D">
                    <a:lumMod val="75000"/>
                  </a:srgbClr>
                </a:solidFill>
                <a:latin typeface="Garamond" pitchFamily="18" charset="0"/>
              </a:rPr>
              <a:t>IIT Kanpur</a:t>
            </a:r>
          </a:p>
        </p:txBody>
      </p:sp>
      <p:sp>
        <p:nvSpPr>
          <p:cNvPr id="13" name="TextBox 12">
            <a:extLst>
              <a:ext uri="{FF2B5EF4-FFF2-40B4-BE49-F238E27FC236}">
                <a16:creationId xmlns:a16="http://schemas.microsoft.com/office/drawing/2014/main" id="{AB3C02E2-70E3-4D57-8551-6A91070517F3}"/>
              </a:ext>
            </a:extLst>
          </p:cNvPr>
          <p:cNvSpPr txBox="1"/>
          <p:nvPr userDrawn="1"/>
        </p:nvSpPr>
        <p:spPr>
          <a:xfrm>
            <a:off x="1542779" y="0"/>
            <a:ext cx="7802879" cy="861774"/>
          </a:xfrm>
          <a:prstGeom prst="rect">
            <a:avLst/>
          </a:prstGeom>
          <a:noFill/>
        </p:spPr>
        <p:txBody>
          <a:bodyPr wrap="square">
            <a:spAutoFit/>
          </a:bodyPr>
          <a:lstStyle/>
          <a:p>
            <a:pPr marL="341313" marR="0" lvl="0" indent="-341313" algn="ctr" defTabSz="914400" rtl="0" eaLnBrk="1" fontAlgn="base" latinLnBrk="0" hangingPunct="1">
              <a:lnSpc>
                <a:spcPct val="100000"/>
              </a:lnSpc>
              <a:spcBef>
                <a:spcPct val="0"/>
              </a:spcBef>
              <a:spcAft>
                <a:spcPct val="0"/>
              </a:spcAft>
              <a:buClr>
                <a:srgbClr val="000099"/>
              </a:buClr>
              <a:buSzPct val="80000"/>
              <a:buFontTx/>
              <a:buNone/>
              <a:tabLst/>
              <a:defRPr/>
            </a:pPr>
            <a:endParaRPr kumimoji="0" lang="en-US" sz="2500" b="1" i="0" u="none" strike="noStrike" kern="1200" cap="none" spc="0" normalizeH="0" baseline="0" noProof="0" dirty="0">
              <a:ln>
                <a:noFill/>
              </a:ln>
              <a:solidFill>
                <a:prstClr val="black"/>
              </a:solidFill>
              <a:effectLst/>
              <a:uLnTx/>
              <a:uFillTx/>
              <a:latin typeface="Georgia" pitchFamily="18" charset="0"/>
              <a:ea typeface="+mn-ea"/>
              <a:cs typeface="+mn-cs"/>
            </a:endParaRPr>
          </a:p>
          <a:p>
            <a:pPr marL="341313" marR="0" lvl="0" indent="-341313" algn="ctr" defTabSz="914400" rtl="0" eaLnBrk="1" fontAlgn="base" latinLnBrk="0" hangingPunct="1">
              <a:lnSpc>
                <a:spcPct val="100000"/>
              </a:lnSpc>
              <a:spcBef>
                <a:spcPct val="0"/>
              </a:spcBef>
              <a:spcAft>
                <a:spcPct val="0"/>
              </a:spcAft>
              <a:buClr>
                <a:srgbClr val="000099"/>
              </a:buClr>
              <a:buSzPct val="80000"/>
              <a:buFontTx/>
              <a:buNone/>
              <a:tabLst/>
              <a:defRPr/>
            </a:pPr>
            <a:r>
              <a:rPr kumimoji="0" lang="en-US" sz="2500" b="1" i="0" u="none" strike="noStrike" kern="1200" cap="none" spc="0" normalizeH="0" baseline="0" noProof="0" dirty="0">
                <a:ln>
                  <a:noFill/>
                </a:ln>
                <a:solidFill>
                  <a:prstClr val="black"/>
                </a:solidFill>
                <a:effectLst/>
                <a:uLnTx/>
                <a:uFillTx/>
                <a:latin typeface="Georgia" pitchFamily="18" charset="0"/>
                <a:ea typeface="+mn-ea"/>
                <a:cs typeface="+mn-cs"/>
              </a:rPr>
              <a:t>ESO 201A: Thermodynamics</a:t>
            </a:r>
          </a:p>
        </p:txBody>
      </p:sp>
    </p:spTree>
    <p:extLst>
      <p:ext uri="{BB962C8B-B14F-4D97-AF65-F5344CB8AC3E}">
        <p14:creationId xmlns:p14="http://schemas.microsoft.com/office/powerpoint/2010/main" val="46635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A7E977C-D4F2-4008-904C-A6373CA916FE}"/>
              </a:ext>
            </a:extLst>
          </p:cNvPr>
          <p:cNvSpPr/>
          <p:nvPr userDrawn="1"/>
        </p:nvSpPr>
        <p:spPr>
          <a:xfrm>
            <a:off x="0" y="6391275"/>
            <a:ext cx="9144000" cy="457200"/>
          </a:xfrm>
          <a:prstGeom prst="rect">
            <a:avLst/>
          </a:prstGeom>
          <a:gradFill flip="none" rotWithShape="1">
            <a:gsLst>
              <a:gs pos="98000">
                <a:srgbClr val="F79646">
                  <a:lumMod val="75000"/>
                </a:srgbClr>
              </a:gs>
              <a:gs pos="4000">
                <a:srgbClr val="00B050"/>
              </a:gs>
              <a:gs pos="54000">
                <a:sysClr val="window" lastClr="FFFFFF"/>
              </a:gs>
              <a:gs pos="39000">
                <a:sysClr val="window" lastClr="FFFFFF"/>
              </a:gs>
            </a:gsLst>
            <a:lin ang="10800000" scaled="1"/>
            <a:tileRect/>
          </a:gradFill>
          <a:ln w="25400" cap="flat" cmpd="sng" algn="ctr">
            <a:gradFill flip="none" rotWithShape="1">
              <a:gsLst>
                <a:gs pos="20000">
                  <a:srgbClr val="F79646">
                    <a:lumMod val="75000"/>
                  </a:srgbClr>
                </a:gs>
                <a:gs pos="71000">
                  <a:srgbClr val="00B050"/>
                </a:gs>
                <a:gs pos="48000">
                  <a:sysClr val="window" lastClr="FFFFFF"/>
                </a:gs>
              </a:gsLst>
              <a:lin ang="0" scaled="1"/>
              <a:tileRect/>
            </a:gra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 name="Footer Placeholder 2"/>
          <p:cNvSpPr>
            <a:spLocks noGrp="1"/>
          </p:cNvSpPr>
          <p:nvPr>
            <p:ph type="ftr" sz="quarter" idx="11"/>
          </p:nvPr>
        </p:nvSpPr>
        <p:spPr/>
        <p:txBody>
          <a:bodyPr/>
          <a:lstStyle/>
          <a:p>
            <a:endParaRPr lang="en-US"/>
          </a:p>
        </p:txBody>
      </p:sp>
      <p:sp>
        <p:nvSpPr>
          <p:cNvPr id="5" name="Rectangle 4">
            <a:extLst>
              <a:ext uri="{FF2B5EF4-FFF2-40B4-BE49-F238E27FC236}">
                <a16:creationId xmlns:a16="http://schemas.microsoft.com/office/drawing/2014/main" id="{D2077ACB-2C32-4A4E-90D8-154A4F8B2E44}"/>
              </a:ext>
            </a:extLst>
          </p:cNvPr>
          <p:cNvSpPr/>
          <p:nvPr userDrawn="1"/>
        </p:nvSpPr>
        <p:spPr>
          <a:xfrm>
            <a:off x="0" y="0"/>
            <a:ext cx="9144000" cy="128016"/>
          </a:xfrm>
          <a:prstGeom prst="rect">
            <a:avLst/>
          </a:prstGeom>
          <a:gradFill flip="none" rotWithShape="1">
            <a:gsLst>
              <a:gs pos="98000">
                <a:srgbClr val="F79646">
                  <a:lumMod val="75000"/>
                </a:srgbClr>
              </a:gs>
              <a:gs pos="4000">
                <a:srgbClr val="00B050"/>
              </a:gs>
              <a:gs pos="54000">
                <a:sysClr val="window" lastClr="FFFFFF"/>
              </a:gs>
              <a:gs pos="39000">
                <a:sysClr val="window" lastClr="FFFFFF"/>
              </a:gs>
            </a:gsLst>
            <a:lin ang="10800000" scaled="1"/>
            <a:tileRect/>
          </a:gradFill>
          <a:ln w="25400" cap="flat" cmpd="sng" algn="ctr">
            <a:gradFill flip="none" rotWithShape="1">
              <a:gsLst>
                <a:gs pos="20000">
                  <a:srgbClr val="F79646">
                    <a:lumMod val="75000"/>
                  </a:srgbClr>
                </a:gs>
                <a:gs pos="71000">
                  <a:srgbClr val="00B050"/>
                </a:gs>
                <a:gs pos="48000">
                  <a:sysClr val="window" lastClr="FFFFFF"/>
                </a:gs>
              </a:gsLst>
              <a:lin ang="0" scaled="1"/>
              <a:tileRect/>
            </a:gra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7" name="TextBox 6">
            <a:extLst>
              <a:ext uri="{FF2B5EF4-FFF2-40B4-BE49-F238E27FC236}">
                <a16:creationId xmlns:a16="http://schemas.microsoft.com/office/drawing/2014/main" id="{BBAE176C-4D48-48BD-B62C-B2396E2D2A41}"/>
              </a:ext>
            </a:extLst>
          </p:cNvPr>
          <p:cNvSpPr txBox="1"/>
          <p:nvPr userDrawn="1"/>
        </p:nvSpPr>
        <p:spPr>
          <a:xfrm>
            <a:off x="-3791" y="6430859"/>
            <a:ext cx="1180128" cy="307777"/>
          </a:xfrm>
          <a:prstGeom prst="rect">
            <a:avLst/>
          </a:prstGeom>
          <a:solidFill>
            <a:srgbClr val="4F81BD">
              <a:lumMod val="40000"/>
              <a:lumOff val="60000"/>
            </a:srgbClr>
          </a:solid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IN" sz="1400" b="1" i="0" u="none" strike="noStrike" kern="0" cap="none" spc="0" normalizeH="0" baseline="0" noProof="0" dirty="0">
                <a:ln>
                  <a:noFill/>
                </a:ln>
                <a:solidFill>
                  <a:prstClr val="black"/>
                </a:solidFill>
                <a:effectLst/>
                <a:uLnTx/>
                <a:uFillTx/>
                <a:latin typeface="Century Schoolbook" panose="02040604050505020304" pitchFamily="18" charset="0"/>
              </a:rPr>
              <a:t>Lecture-38</a:t>
            </a:r>
          </a:p>
        </p:txBody>
      </p:sp>
      <p:pic>
        <p:nvPicPr>
          <p:cNvPr id="9" name="Picture 11">
            <a:extLst>
              <a:ext uri="{FF2B5EF4-FFF2-40B4-BE49-F238E27FC236}">
                <a16:creationId xmlns:a16="http://schemas.microsoft.com/office/drawing/2014/main" id="{1E9F0D39-DC4F-49ED-B3BE-8A64EB8F480C}"/>
              </a:ext>
            </a:extLst>
          </p:cNvPr>
          <p:cNvPicPr>
            <a:picLocks noChangeAspect="1" noChangeArrowheads="1"/>
          </p:cNvPicPr>
          <p:nvPr userDrawn="1"/>
        </p:nvPicPr>
        <p:blipFill>
          <a:blip r:embed="rId2" cstate="print"/>
          <a:srcRect/>
          <a:stretch>
            <a:fillRect/>
          </a:stretch>
        </p:blipFill>
        <p:spPr bwMode="auto">
          <a:xfrm>
            <a:off x="8666778" y="6386925"/>
            <a:ext cx="481013" cy="457200"/>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Slide Number Placeholder 5">
            <a:extLst>
              <a:ext uri="{FF2B5EF4-FFF2-40B4-BE49-F238E27FC236}">
                <a16:creationId xmlns:a16="http://schemas.microsoft.com/office/drawing/2014/main" id="{E643F5A5-E457-42F9-9760-F7F628BD2145}"/>
              </a:ext>
            </a:extLst>
          </p:cNvPr>
          <p:cNvSpPr txBox="1">
            <a:spLocks/>
          </p:cNvSpPr>
          <p:nvPr userDrawn="1"/>
        </p:nvSpPr>
        <p:spPr>
          <a:xfrm>
            <a:off x="1112044" y="6427670"/>
            <a:ext cx="481013" cy="326451"/>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chemeClr val="tx1"/>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E21FD787-78E1-4F41-A594-B1720C42EA05}"/>
              </a:ext>
            </a:extLst>
          </p:cNvPr>
          <p:cNvSpPr txBox="1"/>
          <p:nvPr userDrawn="1"/>
        </p:nvSpPr>
        <p:spPr>
          <a:xfrm>
            <a:off x="2705100" y="6414169"/>
            <a:ext cx="3733800" cy="369332"/>
          </a:xfrm>
          <a:prstGeom prst="rect">
            <a:avLst/>
          </a:prstGeom>
          <a:noFill/>
        </p:spPr>
        <p:txBody>
          <a:bodyPr wrap="square">
            <a:spAutoFit/>
          </a:bodyPr>
          <a:lstStyle/>
          <a:p>
            <a:pPr marL="341313" indent="-341313" algn="ctr">
              <a:buClr>
                <a:srgbClr val="000099"/>
              </a:buClr>
              <a:buSzPct val="80000"/>
            </a:pPr>
            <a:r>
              <a:rPr lang="en-US" sz="1800" b="1" dirty="0">
                <a:latin typeface="Georgia" pitchFamily="18" charset="0"/>
              </a:rPr>
              <a:t>          Thermodynamics</a:t>
            </a:r>
          </a:p>
        </p:txBody>
      </p:sp>
      <p:sp>
        <p:nvSpPr>
          <p:cNvPr id="4" name="Slide Number Placeholder 3"/>
          <p:cNvSpPr>
            <a:spLocks noGrp="1"/>
          </p:cNvSpPr>
          <p:nvPr>
            <p:ph type="sldNum" sz="quarter" idx="12"/>
          </p:nvPr>
        </p:nvSpPr>
        <p:spPr>
          <a:xfrm>
            <a:off x="1103269" y="6428580"/>
            <a:ext cx="481013" cy="307777"/>
          </a:xfrm>
        </p:spPr>
        <p:txBody>
          <a:bodyPr/>
          <a:lstStyle>
            <a:lvl1pPr algn="l">
              <a:defRPr sz="1800" b="1">
                <a:solidFill>
                  <a:schemeClr val="tx1"/>
                </a:solidFill>
              </a:defRPr>
            </a:lvl1pPr>
          </a:lstStyle>
          <a:p>
            <a:fld id="{37374264-FABE-4A13-B55E-AC77012BA9F4}" type="slidenum">
              <a:rPr lang="en-US" smtClean="0"/>
              <a:pPr/>
              <a:t>‹#›</a:t>
            </a:fld>
            <a:endParaRPr lang="en-US" dirty="0"/>
          </a:p>
        </p:txBody>
      </p:sp>
    </p:spTree>
    <p:extLst>
      <p:ext uri="{BB962C8B-B14F-4D97-AF65-F5344CB8AC3E}">
        <p14:creationId xmlns:p14="http://schemas.microsoft.com/office/powerpoint/2010/main" val="350125407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C26BB5B-23FC-4D6D-8323-904F25D744AD}" type="slidenum">
              <a:rPr lang="en-US"/>
              <a:pPr>
                <a:defRPr/>
              </a:pPr>
              <a:t>‹#›</a:t>
            </a:fld>
            <a:endParaRPr lang="en-US"/>
          </a:p>
        </p:txBody>
      </p:sp>
    </p:spTree>
    <p:extLst>
      <p:ext uri="{BB962C8B-B14F-4D97-AF65-F5344CB8AC3E}">
        <p14:creationId xmlns:p14="http://schemas.microsoft.com/office/powerpoint/2010/main" val="22288917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4C58A0-994A-4B59-9AEA-11DFC9F01DDF}" type="datetimeFigureOut">
              <a:rPr lang="en-US" smtClean="0"/>
              <a:t>10/29/2023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374264-FABE-4A13-B55E-AC77012BA9F4}" type="slidenum">
              <a:rPr lang="en-US" smtClean="0"/>
              <a:t>‹#›</a:t>
            </a:fld>
            <a:endParaRPr lang="en-US"/>
          </a:p>
        </p:txBody>
      </p:sp>
    </p:spTree>
    <p:extLst>
      <p:ext uri="{BB962C8B-B14F-4D97-AF65-F5344CB8AC3E}">
        <p14:creationId xmlns:p14="http://schemas.microsoft.com/office/powerpoint/2010/main" val="246675254"/>
      </p:ext>
    </p:extLst>
  </p:cSld>
  <p:clrMap bg1="lt1" tx1="dk1" bg2="lt2" tx2="dk2" accent1="accent1" accent2="accent2" accent3="accent3" accent4="accent4" accent5="accent5" accent6="accent6" hlink="hlink" folHlink="folHlink"/>
  <p:sldLayoutIdLst>
    <p:sldLayoutId id="2147483667" r:id="rId1"/>
    <p:sldLayoutId id="2147483672" r:id="rId2"/>
    <p:sldLayoutId id="214748367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12AE36C-9DC7-407D-A9D2-B3968C76BF4D}"/>
              </a:ext>
            </a:extLst>
          </p:cNvPr>
          <p:cNvSpPr txBox="1">
            <a:spLocks/>
          </p:cNvSpPr>
          <p:nvPr/>
        </p:nvSpPr>
        <p:spPr bwMode="auto">
          <a:xfrm>
            <a:off x="1751270" y="2741729"/>
            <a:ext cx="7392729" cy="855406"/>
          </a:xfrm>
          <a:prstGeom prst="rect">
            <a:avLst/>
          </a:prstGeom>
          <a:noFill/>
          <a:ln w="9525">
            <a:noFill/>
            <a:miter lim="800000"/>
            <a:headEnd/>
            <a:tailEnd/>
          </a:ln>
        </p:spPr>
        <p:txBody>
          <a:bodyPr anchor="ctr"/>
          <a:lstStyle>
            <a:defPPr>
              <a:defRPr lang="en-US"/>
            </a:defPPr>
            <a:lvl1pPr algn="ctr">
              <a:defRPr sz="2400" b="1">
                <a:solidFill>
                  <a:srgbClr val="002060"/>
                </a:solidFill>
                <a:latin typeface="Georgia" panose="02040502050405020303" pitchFamily="18" charset="0"/>
              </a:defRPr>
            </a:lvl1pPr>
          </a:lstStyle>
          <a:p>
            <a:r>
              <a:rPr lang="en-US" sz="3200" dirty="0">
                <a:solidFill>
                  <a:srgbClr val="0000FF"/>
                </a:solidFill>
              </a:rPr>
              <a:t>Numerical on Thermodynamic Cycles</a:t>
            </a:r>
          </a:p>
        </p:txBody>
      </p:sp>
      <p:sp>
        <p:nvSpPr>
          <p:cNvPr id="3" name="Rectangle 2">
            <a:extLst>
              <a:ext uri="{FF2B5EF4-FFF2-40B4-BE49-F238E27FC236}">
                <a16:creationId xmlns:a16="http://schemas.microsoft.com/office/drawing/2014/main" id="{2A4C28A1-87C4-440A-B05A-B323E047B168}"/>
              </a:ext>
            </a:extLst>
          </p:cNvPr>
          <p:cNvSpPr/>
          <p:nvPr/>
        </p:nvSpPr>
        <p:spPr>
          <a:xfrm>
            <a:off x="1581150" y="5687444"/>
            <a:ext cx="7562850" cy="1169551"/>
          </a:xfrm>
          <a:prstGeom prst="rect">
            <a:avLst/>
          </a:prstGeom>
        </p:spPr>
        <p:txBody>
          <a:bodyPr wrap="square">
            <a:spAutoFit/>
          </a:bodyPr>
          <a:lstStyle/>
          <a:p>
            <a:pPr algn="ctr" defTabSz="914400" fontAlgn="base">
              <a:spcBef>
                <a:spcPct val="0"/>
              </a:spcBef>
              <a:spcAft>
                <a:spcPct val="0"/>
              </a:spcAft>
              <a:defRPr/>
            </a:pPr>
            <a:r>
              <a:rPr lang="en-US" sz="1400" dirty="0">
                <a:solidFill>
                  <a:prstClr val="black"/>
                </a:solidFill>
                <a:latin typeface="Georgia" pitchFamily="18" charset="0"/>
              </a:rPr>
              <a:t>Course Instructor</a:t>
            </a:r>
          </a:p>
          <a:p>
            <a:pPr algn="ctr" defTabSz="914400" fontAlgn="base">
              <a:spcBef>
                <a:spcPct val="0"/>
              </a:spcBef>
              <a:spcAft>
                <a:spcPct val="0"/>
              </a:spcAft>
            </a:pPr>
            <a:r>
              <a:rPr lang="en-US" sz="1400" b="1" dirty="0">
                <a:solidFill>
                  <a:prstClr val="black"/>
                </a:solidFill>
                <a:latin typeface="Georgia" pitchFamily="18" charset="0"/>
              </a:rPr>
              <a:t>Dr. Avinash Kumar Agarwal</a:t>
            </a:r>
            <a:endParaRPr lang="en-US" sz="1400" b="1" baseline="-25000" dirty="0">
              <a:solidFill>
                <a:prstClr val="black"/>
              </a:solidFill>
              <a:latin typeface="Georgia" pitchFamily="18" charset="0"/>
            </a:endParaRPr>
          </a:p>
          <a:p>
            <a:pPr algn="ctr" defTabSz="914400" fontAlgn="base">
              <a:spcBef>
                <a:spcPct val="0"/>
              </a:spcBef>
              <a:spcAft>
                <a:spcPct val="0"/>
              </a:spcAft>
              <a:defRPr/>
            </a:pPr>
            <a:r>
              <a:rPr lang="en-US" sz="1400" dirty="0">
                <a:solidFill>
                  <a:prstClr val="black"/>
                </a:solidFill>
                <a:latin typeface="Georgia" pitchFamily="18" charset="0"/>
              </a:rPr>
              <a:t>Professor </a:t>
            </a:r>
          </a:p>
          <a:p>
            <a:pPr algn="ctr" defTabSz="914400" fontAlgn="base">
              <a:spcBef>
                <a:spcPct val="0"/>
              </a:spcBef>
              <a:spcAft>
                <a:spcPct val="0"/>
              </a:spcAft>
              <a:defRPr/>
            </a:pPr>
            <a:r>
              <a:rPr lang="en-US" sz="1400" dirty="0">
                <a:solidFill>
                  <a:prstClr val="black"/>
                </a:solidFill>
                <a:latin typeface="Georgia" pitchFamily="18" charset="0"/>
              </a:rPr>
              <a:t>Department of Mechanical Engineering</a:t>
            </a:r>
          </a:p>
          <a:p>
            <a:pPr algn="ctr" defTabSz="914400" fontAlgn="base">
              <a:spcBef>
                <a:spcPct val="0"/>
              </a:spcBef>
              <a:spcAft>
                <a:spcPct val="0"/>
              </a:spcAft>
              <a:defRPr/>
            </a:pPr>
            <a:r>
              <a:rPr lang="en-US" sz="1400" dirty="0">
                <a:solidFill>
                  <a:prstClr val="black"/>
                </a:solidFill>
                <a:latin typeface="Georgia" pitchFamily="18" charset="0"/>
              </a:rPr>
              <a:t>Indian Institute of  Technology Kanpur, Kanpur</a:t>
            </a:r>
          </a:p>
        </p:txBody>
      </p:sp>
      <p:sp>
        <p:nvSpPr>
          <p:cNvPr id="5" name="Content Placeholder 2">
            <a:extLst>
              <a:ext uri="{FF2B5EF4-FFF2-40B4-BE49-F238E27FC236}">
                <a16:creationId xmlns:a16="http://schemas.microsoft.com/office/drawing/2014/main" id="{7790B27B-54CD-41BB-BF9E-28A85BC5B611}"/>
              </a:ext>
            </a:extLst>
          </p:cNvPr>
          <p:cNvSpPr txBox="1">
            <a:spLocks/>
          </p:cNvSpPr>
          <p:nvPr/>
        </p:nvSpPr>
        <p:spPr bwMode="auto">
          <a:xfrm>
            <a:off x="4060178" y="1579880"/>
            <a:ext cx="2211574" cy="574158"/>
          </a:xfrm>
          <a:prstGeom prst="rect">
            <a:avLst/>
          </a:prstGeom>
          <a:noFill/>
          <a:ln w="9525">
            <a:noFill/>
            <a:miter lim="800000"/>
            <a:headEnd/>
            <a:tailEnd/>
          </a:ln>
        </p:spPr>
        <p:txBody>
          <a:bodyPr anchor="ctr"/>
          <a:lstStyle/>
          <a:p>
            <a:pPr marL="341313" indent="-341313" algn="ctr" defTabSz="914400" fontAlgn="base">
              <a:spcBef>
                <a:spcPct val="0"/>
              </a:spcBef>
              <a:spcAft>
                <a:spcPct val="0"/>
              </a:spcAft>
              <a:buClr>
                <a:srgbClr val="000099"/>
              </a:buClr>
              <a:buSzPct val="80000"/>
            </a:pPr>
            <a:r>
              <a:rPr lang="en-US" sz="2800" b="1" dirty="0">
                <a:solidFill>
                  <a:prstClr val="black">
                    <a:lumMod val="65000"/>
                    <a:lumOff val="35000"/>
                  </a:prstClr>
                </a:solidFill>
                <a:latin typeface="Georgia" pitchFamily="18" charset="0"/>
              </a:rPr>
              <a:t>Lecture-38</a:t>
            </a:r>
          </a:p>
        </p:txBody>
      </p:sp>
    </p:spTree>
    <p:extLst>
      <p:ext uri="{BB962C8B-B14F-4D97-AF65-F5344CB8AC3E}">
        <p14:creationId xmlns:p14="http://schemas.microsoft.com/office/powerpoint/2010/main" val="2565639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24414D7-F3AD-AAC1-D6E5-05615D0B9013}"/>
              </a:ext>
            </a:extLst>
          </p:cNvPr>
          <p:cNvPicPr>
            <a:picLocks noChangeAspect="1"/>
          </p:cNvPicPr>
          <p:nvPr/>
        </p:nvPicPr>
        <p:blipFill rotWithShape="1">
          <a:blip r:embed="rId2"/>
          <a:srcRect b="2018"/>
          <a:stretch/>
        </p:blipFill>
        <p:spPr>
          <a:xfrm>
            <a:off x="4944494" y="2350800"/>
            <a:ext cx="4199506" cy="4013424"/>
          </a:xfrm>
          <a:prstGeom prst="rect">
            <a:avLst/>
          </a:prstGeom>
        </p:spPr>
      </p:pic>
      <p:sp>
        <p:nvSpPr>
          <p:cNvPr id="2" name="Slide Number Placeholder 1">
            <a:extLst>
              <a:ext uri="{FF2B5EF4-FFF2-40B4-BE49-F238E27FC236}">
                <a16:creationId xmlns:a16="http://schemas.microsoft.com/office/drawing/2014/main" id="{ED7B5D97-9B37-732B-10B5-D91BDB9CC12F}"/>
              </a:ext>
            </a:extLst>
          </p:cNvPr>
          <p:cNvSpPr>
            <a:spLocks noGrp="1"/>
          </p:cNvSpPr>
          <p:nvPr>
            <p:ph type="sldNum" sz="quarter" idx="12"/>
          </p:nvPr>
        </p:nvSpPr>
        <p:spPr/>
        <p:txBody>
          <a:bodyPr/>
          <a:lstStyle/>
          <a:p>
            <a:fld id="{37374264-FABE-4A13-B55E-AC77012BA9F4}" type="slidenum">
              <a:rPr lang="en-US" smtClean="0"/>
              <a:pPr/>
              <a:t>10</a:t>
            </a:fld>
            <a:endParaRPr lang="en-US" dirty="0"/>
          </a:p>
        </p:txBody>
      </p:sp>
      <p:sp>
        <p:nvSpPr>
          <p:cNvPr id="3" name="Title 1">
            <a:extLst>
              <a:ext uri="{FF2B5EF4-FFF2-40B4-BE49-F238E27FC236}">
                <a16:creationId xmlns:a16="http://schemas.microsoft.com/office/drawing/2014/main" id="{8758F75C-0A33-4A27-D015-42D2E5C5CFC7}"/>
              </a:ext>
            </a:extLst>
          </p:cNvPr>
          <p:cNvSpPr txBox="1">
            <a:spLocks/>
          </p:cNvSpPr>
          <p:nvPr/>
        </p:nvSpPr>
        <p:spPr>
          <a:xfrm>
            <a:off x="29023" y="121643"/>
            <a:ext cx="9114977" cy="503237"/>
          </a:xfrm>
          <a:prstGeom prst="rect">
            <a:avLst/>
          </a:prstGeom>
        </p:spPr>
        <p:txBody>
          <a:bodyPr/>
          <a:lstStyle>
            <a:lvl1pPr algn="just" rtl="0" eaLnBrk="0" fontAlgn="base" hangingPunct="0">
              <a:spcBef>
                <a:spcPct val="0"/>
              </a:spcBef>
              <a:spcAft>
                <a:spcPct val="0"/>
              </a:spcAft>
              <a:defRPr sz="2000" b="1" kern="1200">
                <a:solidFill>
                  <a:schemeClr val="bg1">
                    <a:lumMod val="50000"/>
                  </a:schemeClr>
                </a:solidFill>
                <a:latin typeface="Georgia" pitchFamily="18"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FF"/>
                </a:solidFill>
                <a:effectLst/>
                <a:uLnTx/>
                <a:uFillTx/>
                <a:latin typeface="Century Schoolbook" panose="02040604050505020304" pitchFamily="18" charset="0"/>
              </a:rPr>
              <a:t>Problem 3 (Vapor-Compression Refrigeration Cycle)</a:t>
            </a:r>
          </a:p>
        </p:txBody>
      </p:sp>
      <p:sp>
        <p:nvSpPr>
          <p:cNvPr id="5" name="TextBox 4">
            <a:extLst>
              <a:ext uri="{FF2B5EF4-FFF2-40B4-BE49-F238E27FC236}">
                <a16:creationId xmlns:a16="http://schemas.microsoft.com/office/drawing/2014/main" id="{4F2EAF87-3DA6-D1CE-B159-E565E26E1104}"/>
              </a:ext>
            </a:extLst>
          </p:cNvPr>
          <p:cNvSpPr txBox="1"/>
          <p:nvPr/>
        </p:nvSpPr>
        <p:spPr>
          <a:xfrm>
            <a:off x="0" y="373261"/>
            <a:ext cx="9144000" cy="4476225"/>
          </a:xfrm>
          <a:prstGeom prst="rect">
            <a:avLst/>
          </a:prstGeom>
          <a:noFill/>
        </p:spPr>
        <p:txBody>
          <a:bodyPr wrap="square">
            <a:spAutoFit/>
          </a:bodyPr>
          <a:lstStyle/>
          <a:p>
            <a:pPr algn="just">
              <a:lnSpc>
                <a:spcPct val="150000"/>
              </a:lnSpc>
            </a:pPr>
            <a:r>
              <a:rPr lang="en-US" sz="1600" b="1" dirty="0">
                <a:latin typeface="Century Schoolbook" panose="02040604050505020304" pitchFamily="18" charset="0"/>
              </a:rPr>
              <a:t>Question: </a:t>
            </a:r>
            <a:r>
              <a:rPr lang="en-US" sz="1600" dirty="0">
                <a:latin typeface="Century Schoolbook" panose="02040604050505020304" pitchFamily="18" charset="0"/>
              </a:rPr>
              <a:t>A commercial refrigerator with refrigerant-134a as the working fluid is used to keep the refrigerated space at -30 </a:t>
            </a:r>
            <a:r>
              <a:rPr lang="en-US" sz="1600" dirty="0">
                <a:latin typeface="Arial" panose="020B0604020202020204" pitchFamily="34" charset="0"/>
                <a:cs typeface="Arial" panose="020B0604020202020204" pitchFamily="34" charset="0"/>
              </a:rPr>
              <a:t>°</a:t>
            </a:r>
            <a:r>
              <a:rPr lang="en-US" sz="1600" dirty="0">
                <a:latin typeface="Century Schoolbook" panose="02040604050505020304" pitchFamily="18" charset="0"/>
              </a:rPr>
              <a:t>C by rejecting its waste heat to cooling water that enters the condenser at 18</a:t>
            </a:r>
            <a:r>
              <a:rPr lang="en-US" sz="1600" dirty="0">
                <a:latin typeface="Arial" panose="020B0604020202020204" pitchFamily="34" charset="0"/>
                <a:cs typeface="Arial" panose="020B0604020202020204" pitchFamily="34" charset="0"/>
              </a:rPr>
              <a:t> °</a:t>
            </a:r>
            <a:r>
              <a:rPr lang="en-US" sz="1600" dirty="0">
                <a:latin typeface="Century Schoolbook" panose="02040604050505020304" pitchFamily="18" charset="0"/>
              </a:rPr>
              <a:t>C at a rate of 0.25 kg/s and leaves at 26</a:t>
            </a:r>
            <a:r>
              <a:rPr lang="en-US" sz="1600" dirty="0">
                <a:latin typeface="Arial" panose="020B0604020202020204" pitchFamily="34" charset="0"/>
                <a:cs typeface="Arial" panose="020B0604020202020204" pitchFamily="34" charset="0"/>
              </a:rPr>
              <a:t> °</a:t>
            </a:r>
            <a:r>
              <a:rPr lang="en-US" sz="1600" dirty="0">
                <a:latin typeface="Century Schoolbook" panose="02040604050505020304" pitchFamily="18" charset="0"/>
              </a:rPr>
              <a:t>C. The refrigerant enters the condenser at 1.2 MPa and 65</a:t>
            </a:r>
            <a:r>
              <a:rPr lang="en-US" sz="1600" dirty="0">
                <a:latin typeface="Arial" panose="020B0604020202020204" pitchFamily="34" charset="0"/>
                <a:cs typeface="Arial" panose="020B0604020202020204" pitchFamily="34" charset="0"/>
              </a:rPr>
              <a:t> °</a:t>
            </a:r>
            <a:r>
              <a:rPr lang="en-US" sz="1600" dirty="0">
                <a:latin typeface="Century Schoolbook" panose="02040604050505020304" pitchFamily="18" charset="0"/>
              </a:rPr>
              <a:t>C and leaves at 42</a:t>
            </a:r>
            <a:r>
              <a:rPr lang="en-US" sz="1600" dirty="0">
                <a:latin typeface="Arial" panose="020B0604020202020204" pitchFamily="34" charset="0"/>
                <a:cs typeface="Arial" panose="020B0604020202020204" pitchFamily="34" charset="0"/>
              </a:rPr>
              <a:t> °</a:t>
            </a:r>
            <a:r>
              <a:rPr lang="en-US" sz="1600" dirty="0">
                <a:latin typeface="Century Schoolbook" panose="02040604050505020304" pitchFamily="18" charset="0"/>
              </a:rPr>
              <a:t>C. The inlet state of the compressor is 60 kPa and -34</a:t>
            </a:r>
            <a:r>
              <a:rPr lang="en-US" sz="1600" dirty="0">
                <a:latin typeface="Arial" panose="020B0604020202020204" pitchFamily="34" charset="0"/>
                <a:cs typeface="Arial" panose="020B0604020202020204" pitchFamily="34" charset="0"/>
              </a:rPr>
              <a:t> °</a:t>
            </a:r>
            <a:r>
              <a:rPr lang="en-US" sz="1600" dirty="0">
                <a:latin typeface="Century Schoolbook" panose="02040604050505020304" pitchFamily="18" charset="0"/>
              </a:rPr>
              <a:t>C and the compressor is estimated to gain a net heat of 450 W from the surroundings. </a:t>
            </a:r>
          </a:p>
          <a:p>
            <a:pPr algn="just">
              <a:lnSpc>
                <a:spcPct val="150000"/>
              </a:lnSpc>
            </a:pPr>
            <a:r>
              <a:rPr lang="en-US" sz="1600" dirty="0">
                <a:latin typeface="Century Schoolbook" panose="02040604050505020304" pitchFamily="18" charset="0"/>
              </a:rPr>
              <a:t>Determine </a:t>
            </a:r>
          </a:p>
          <a:p>
            <a:pPr marL="342900" indent="-342900" algn="just">
              <a:lnSpc>
                <a:spcPct val="150000"/>
              </a:lnSpc>
              <a:buAutoNum type="alphaLcParenBoth"/>
            </a:pPr>
            <a:r>
              <a:rPr lang="en-US" sz="1600" dirty="0">
                <a:latin typeface="Century Schoolbook" panose="02040604050505020304" pitchFamily="18" charset="0"/>
              </a:rPr>
              <a:t>the quality of the refrigerant at the evaporator inlet, </a:t>
            </a:r>
          </a:p>
          <a:p>
            <a:pPr marL="342900" indent="-342900" algn="just">
              <a:lnSpc>
                <a:spcPct val="150000"/>
              </a:lnSpc>
              <a:buAutoNum type="alphaLcParenBoth"/>
            </a:pPr>
            <a:r>
              <a:rPr lang="en-US" sz="1600" dirty="0">
                <a:latin typeface="Century Schoolbook" panose="02040604050505020304" pitchFamily="18" charset="0"/>
              </a:rPr>
              <a:t>the refrigeration load,</a:t>
            </a:r>
          </a:p>
          <a:p>
            <a:pPr marL="342900" indent="-342900" algn="just">
              <a:lnSpc>
                <a:spcPct val="150000"/>
              </a:lnSpc>
              <a:buAutoNum type="alphaLcParenBoth"/>
            </a:pPr>
            <a:r>
              <a:rPr lang="en-US" sz="1600" dirty="0">
                <a:latin typeface="Century Schoolbook" panose="02040604050505020304" pitchFamily="18" charset="0"/>
              </a:rPr>
              <a:t>the COP of the refrigerator, and </a:t>
            </a:r>
          </a:p>
          <a:p>
            <a:pPr marL="342900" indent="-342900" algn="just">
              <a:lnSpc>
                <a:spcPct val="150000"/>
              </a:lnSpc>
              <a:buAutoNum type="alphaLcParenBoth"/>
            </a:pPr>
            <a:r>
              <a:rPr lang="en-US" sz="1600" dirty="0">
                <a:latin typeface="Century Schoolbook" panose="02040604050505020304" pitchFamily="18" charset="0"/>
              </a:rPr>
              <a:t>the theoretical maximum refrigeration load </a:t>
            </a:r>
          </a:p>
          <a:p>
            <a:pPr algn="just">
              <a:lnSpc>
                <a:spcPct val="150000"/>
              </a:lnSpc>
            </a:pPr>
            <a:r>
              <a:rPr lang="en-US" sz="1600" dirty="0">
                <a:latin typeface="Century Schoolbook" panose="02040604050505020304" pitchFamily="18" charset="0"/>
              </a:rPr>
              <a:t>for the same power input to the compressor.</a:t>
            </a:r>
            <a:endParaRPr lang="en-IN" sz="1600" dirty="0">
              <a:latin typeface="Century Schoolbook" panose="02040604050505020304" pitchFamily="18" charset="0"/>
            </a:endParaRPr>
          </a:p>
        </p:txBody>
      </p:sp>
    </p:spTree>
    <p:extLst>
      <p:ext uri="{BB962C8B-B14F-4D97-AF65-F5344CB8AC3E}">
        <p14:creationId xmlns:p14="http://schemas.microsoft.com/office/powerpoint/2010/main" val="1635848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7D164F1-1EAB-C876-0E6B-C841492CB8CD}"/>
              </a:ext>
            </a:extLst>
          </p:cNvPr>
          <p:cNvPicPr>
            <a:picLocks noChangeAspect="1"/>
          </p:cNvPicPr>
          <p:nvPr/>
        </p:nvPicPr>
        <p:blipFill>
          <a:blip r:embed="rId2"/>
          <a:stretch>
            <a:fillRect/>
          </a:stretch>
        </p:blipFill>
        <p:spPr>
          <a:xfrm>
            <a:off x="3909229" y="2003426"/>
            <a:ext cx="4813889" cy="4214494"/>
          </a:xfrm>
          <a:prstGeom prst="rect">
            <a:avLst/>
          </a:prstGeom>
        </p:spPr>
      </p:pic>
      <p:sp>
        <p:nvSpPr>
          <p:cNvPr id="2" name="Slide Number Placeholder 1">
            <a:extLst>
              <a:ext uri="{FF2B5EF4-FFF2-40B4-BE49-F238E27FC236}">
                <a16:creationId xmlns:a16="http://schemas.microsoft.com/office/drawing/2014/main" id="{CEC03332-EB3F-ED9D-E5EE-85AFC439DF39}"/>
              </a:ext>
            </a:extLst>
          </p:cNvPr>
          <p:cNvSpPr>
            <a:spLocks noGrp="1"/>
          </p:cNvSpPr>
          <p:nvPr>
            <p:ph type="sldNum" sz="quarter" idx="12"/>
          </p:nvPr>
        </p:nvSpPr>
        <p:spPr/>
        <p:txBody>
          <a:bodyPr/>
          <a:lstStyle/>
          <a:p>
            <a:fld id="{37374264-FABE-4A13-B55E-AC77012BA9F4}" type="slidenum">
              <a:rPr lang="en-US" smtClean="0"/>
              <a:pPr/>
              <a:t>11</a:t>
            </a:fld>
            <a:endParaRPr lang="en-US" dirty="0"/>
          </a:p>
        </p:txBody>
      </p:sp>
      <p:sp>
        <p:nvSpPr>
          <p:cNvPr id="3" name="Title 1">
            <a:extLst>
              <a:ext uri="{FF2B5EF4-FFF2-40B4-BE49-F238E27FC236}">
                <a16:creationId xmlns:a16="http://schemas.microsoft.com/office/drawing/2014/main" id="{E34DCC1F-17D3-D8FC-4713-9CD8B706D6A0}"/>
              </a:ext>
            </a:extLst>
          </p:cNvPr>
          <p:cNvSpPr txBox="1">
            <a:spLocks/>
          </p:cNvSpPr>
          <p:nvPr/>
        </p:nvSpPr>
        <p:spPr>
          <a:xfrm>
            <a:off x="29023" y="121643"/>
            <a:ext cx="9114977" cy="503237"/>
          </a:xfrm>
          <a:prstGeom prst="rect">
            <a:avLst/>
          </a:prstGeom>
        </p:spPr>
        <p:txBody>
          <a:bodyPr/>
          <a:lstStyle>
            <a:lvl1pPr algn="just" rtl="0" eaLnBrk="0" fontAlgn="base" hangingPunct="0">
              <a:spcBef>
                <a:spcPct val="0"/>
              </a:spcBef>
              <a:spcAft>
                <a:spcPct val="0"/>
              </a:spcAft>
              <a:defRPr sz="2000" b="1" kern="1200">
                <a:solidFill>
                  <a:schemeClr val="bg1">
                    <a:lumMod val="50000"/>
                  </a:schemeClr>
                </a:solidFill>
                <a:latin typeface="Georgia" pitchFamily="18"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FF"/>
                </a:solidFill>
                <a:effectLst/>
                <a:uLnTx/>
                <a:uFillTx/>
                <a:latin typeface="Century Schoolbook" panose="02040604050505020304" pitchFamily="18" charset="0"/>
              </a:rPr>
              <a:t>Problem 3 (Vapor-Compression Refrigeration Cycle)</a:t>
            </a:r>
          </a:p>
        </p:txBody>
      </p:sp>
      <p:sp>
        <p:nvSpPr>
          <p:cNvPr id="5" name="TextBox 4">
            <a:extLst>
              <a:ext uri="{FF2B5EF4-FFF2-40B4-BE49-F238E27FC236}">
                <a16:creationId xmlns:a16="http://schemas.microsoft.com/office/drawing/2014/main" id="{2E4467E0-A1EE-43DB-4B88-0EE0B48CA605}"/>
              </a:ext>
            </a:extLst>
          </p:cNvPr>
          <p:cNvSpPr txBox="1"/>
          <p:nvPr/>
        </p:nvSpPr>
        <p:spPr>
          <a:xfrm>
            <a:off x="14511" y="373261"/>
            <a:ext cx="9144000" cy="1898661"/>
          </a:xfrm>
          <a:prstGeom prst="rect">
            <a:avLst/>
          </a:prstGeom>
          <a:noFill/>
        </p:spPr>
        <p:txBody>
          <a:bodyPr wrap="square">
            <a:spAutoFit/>
          </a:bodyPr>
          <a:lstStyle/>
          <a:p>
            <a:pPr algn="just">
              <a:lnSpc>
                <a:spcPct val="150000"/>
              </a:lnSpc>
            </a:pPr>
            <a:r>
              <a:rPr lang="en-US" sz="1600" b="1" dirty="0">
                <a:latin typeface="Century Schoolbook" panose="02040604050505020304" pitchFamily="18" charset="0"/>
              </a:rPr>
              <a:t>Solution: </a:t>
            </a:r>
          </a:p>
          <a:p>
            <a:pPr algn="just">
              <a:lnSpc>
                <a:spcPct val="150000"/>
              </a:lnSpc>
            </a:pPr>
            <a:r>
              <a:rPr lang="en-US" sz="1600" b="1" dirty="0">
                <a:latin typeface="Century Schoolbook" panose="02040604050505020304" pitchFamily="18" charset="0"/>
              </a:rPr>
              <a:t>Assumptions: </a:t>
            </a:r>
          </a:p>
          <a:p>
            <a:pPr algn="just">
              <a:lnSpc>
                <a:spcPct val="150000"/>
              </a:lnSpc>
            </a:pPr>
            <a:r>
              <a:rPr lang="en-US" sz="1600" dirty="0">
                <a:latin typeface="Century Schoolbook" panose="02040604050505020304" pitchFamily="18" charset="0"/>
              </a:rPr>
              <a:t>1 Steady operating conditions exist. </a:t>
            </a:r>
          </a:p>
          <a:p>
            <a:pPr algn="just">
              <a:lnSpc>
                <a:spcPct val="150000"/>
              </a:lnSpc>
            </a:pPr>
            <a:r>
              <a:rPr lang="en-US" sz="1600" dirty="0">
                <a:latin typeface="Century Schoolbook" panose="02040604050505020304" pitchFamily="18" charset="0"/>
              </a:rPr>
              <a:t>2 Kinetic and potential energy changes are negligible.</a:t>
            </a:r>
          </a:p>
          <a:p>
            <a:pPr algn="just">
              <a:lnSpc>
                <a:spcPct val="150000"/>
              </a:lnSpc>
            </a:pPr>
            <a:r>
              <a:rPr lang="en-US" sz="1600" b="1" dirty="0">
                <a:latin typeface="Century Schoolbook" panose="02040604050505020304" pitchFamily="18" charset="0"/>
              </a:rPr>
              <a:t>Analysis</a:t>
            </a:r>
            <a:r>
              <a:rPr lang="en-US" sz="1600" dirty="0">
                <a:latin typeface="Century Schoolbook" panose="02040604050505020304" pitchFamily="18" charset="0"/>
              </a:rPr>
              <a:t> (a) From refrigerant-134a tables (Tables A-11 through A-13)</a:t>
            </a:r>
            <a:endParaRPr lang="en-IN" sz="1600" dirty="0"/>
          </a:p>
        </p:txBody>
      </p:sp>
      <p:pic>
        <p:nvPicPr>
          <p:cNvPr id="7" name="Picture 6">
            <a:extLst>
              <a:ext uri="{FF2B5EF4-FFF2-40B4-BE49-F238E27FC236}">
                <a16:creationId xmlns:a16="http://schemas.microsoft.com/office/drawing/2014/main" id="{015A07E3-1C89-A112-4A0F-DD214AAB229A}"/>
              </a:ext>
            </a:extLst>
          </p:cNvPr>
          <p:cNvPicPr>
            <a:picLocks noChangeAspect="1"/>
          </p:cNvPicPr>
          <p:nvPr/>
        </p:nvPicPr>
        <p:blipFill>
          <a:blip r:embed="rId3"/>
          <a:stretch>
            <a:fillRect/>
          </a:stretch>
        </p:blipFill>
        <p:spPr>
          <a:xfrm>
            <a:off x="216591" y="2271922"/>
            <a:ext cx="3945439" cy="3845414"/>
          </a:xfrm>
          <a:prstGeom prst="rect">
            <a:avLst/>
          </a:prstGeom>
        </p:spPr>
      </p:pic>
    </p:spTree>
    <p:extLst>
      <p:ext uri="{BB962C8B-B14F-4D97-AF65-F5344CB8AC3E}">
        <p14:creationId xmlns:p14="http://schemas.microsoft.com/office/powerpoint/2010/main" val="191342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FC673F-5A7E-D2F6-9031-ECF8B71F4805}"/>
              </a:ext>
            </a:extLst>
          </p:cNvPr>
          <p:cNvSpPr>
            <a:spLocks noGrp="1"/>
          </p:cNvSpPr>
          <p:nvPr>
            <p:ph type="sldNum" sz="quarter" idx="12"/>
          </p:nvPr>
        </p:nvSpPr>
        <p:spPr/>
        <p:txBody>
          <a:bodyPr/>
          <a:lstStyle/>
          <a:p>
            <a:fld id="{37374264-FABE-4A13-B55E-AC77012BA9F4}" type="slidenum">
              <a:rPr lang="en-US" smtClean="0"/>
              <a:pPr/>
              <a:t>12</a:t>
            </a:fld>
            <a:endParaRPr lang="en-US" dirty="0"/>
          </a:p>
        </p:txBody>
      </p:sp>
      <p:sp>
        <p:nvSpPr>
          <p:cNvPr id="3" name="Title 1">
            <a:extLst>
              <a:ext uri="{FF2B5EF4-FFF2-40B4-BE49-F238E27FC236}">
                <a16:creationId xmlns:a16="http://schemas.microsoft.com/office/drawing/2014/main" id="{3AD07A04-2BD2-9DF8-CAF9-D36D8EDC896F}"/>
              </a:ext>
            </a:extLst>
          </p:cNvPr>
          <p:cNvSpPr txBox="1">
            <a:spLocks/>
          </p:cNvSpPr>
          <p:nvPr/>
        </p:nvSpPr>
        <p:spPr>
          <a:xfrm>
            <a:off x="29023" y="121643"/>
            <a:ext cx="9114977" cy="503237"/>
          </a:xfrm>
          <a:prstGeom prst="rect">
            <a:avLst/>
          </a:prstGeom>
        </p:spPr>
        <p:txBody>
          <a:bodyPr/>
          <a:lstStyle>
            <a:lvl1pPr algn="just" rtl="0" eaLnBrk="0" fontAlgn="base" hangingPunct="0">
              <a:spcBef>
                <a:spcPct val="0"/>
              </a:spcBef>
              <a:spcAft>
                <a:spcPct val="0"/>
              </a:spcAft>
              <a:defRPr sz="2000" b="1" kern="1200">
                <a:solidFill>
                  <a:schemeClr val="bg1">
                    <a:lumMod val="50000"/>
                  </a:schemeClr>
                </a:solidFill>
                <a:latin typeface="Georgia" pitchFamily="18"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FF"/>
                </a:solidFill>
                <a:effectLst/>
                <a:uLnTx/>
                <a:uFillTx/>
                <a:latin typeface="Century Schoolbook" panose="02040604050505020304" pitchFamily="18" charset="0"/>
              </a:rPr>
              <a:t>Problem 3 (Vapor-Compression Refrigeration Cycle)</a:t>
            </a:r>
          </a:p>
        </p:txBody>
      </p:sp>
      <p:pic>
        <p:nvPicPr>
          <p:cNvPr id="5" name="Picture 4">
            <a:extLst>
              <a:ext uri="{FF2B5EF4-FFF2-40B4-BE49-F238E27FC236}">
                <a16:creationId xmlns:a16="http://schemas.microsoft.com/office/drawing/2014/main" id="{0336E303-48DE-B4D3-F89F-7AB3F8F29106}"/>
              </a:ext>
            </a:extLst>
          </p:cNvPr>
          <p:cNvPicPr>
            <a:picLocks noChangeAspect="1"/>
          </p:cNvPicPr>
          <p:nvPr/>
        </p:nvPicPr>
        <p:blipFill>
          <a:blip r:embed="rId2"/>
          <a:stretch>
            <a:fillRect/>
          </a:stretch>
        </p:blipFill>
        <p:spPr>
          <a:xfrm>
            <a:off x="29022" y="809854"/>
            <a:ext cx="5539673" cy="1480514"/>
          </a:xfrm>
          <a:prstGeom prst="rect">
            <a:avLst/>
          </a:prstGeom>
        </p:spPr>
      </p:pic>
      <p:pic>
        <p:nvPicPr>
          <p:cNvPr id="7" name="Picture 6">
            <a:extLst>
              <a:ext uri="{FF2B5EF4-FFF2-40B4-BE49-F238E27FC236}">
                <a16:creationId xmlns:a16="http://schemas.microsoft.com/office/drawing/2014/main" id="{1FF1A3AD-6B07-59B7-E2E2-93A1C93B2A52}"/>
              </a:ext>
            </a:extLst>
          </p:cNvPr>
          <p:cNvPicPr>
            <a:picLocks noChangeAspect="1"/>
          </p:cNvPicPr>
          <p:nvPr/>
        </p:nvPicPr>
        <p:blipFill>
          <a:blip r:embed="rId3"/>
          <a:stretch>
            <a:fillRect/>
          </a:stretch>
        </p:blipFill>
        <p:spPr>
          <a:xfrm>
            <a:off x="29022" y="2290368"/>
            <a:ext cx="9736726" cy="3360624"/>
          </a:xfrm>
          <a:prstGeom prst="rect">
            <a:avLst/>
          </a:prstGeom>
        </p:spPr>
      </p:pic>
    </p:spTree>
    <p:extLst>
      <p:ext uri="{BB962C8B-B14F-4D97-AF65-F5344CB8AC3E}">
        <p14:creationId xmlns:p14="http://schemas.microsoft.com/office/powerpoint/2010/main" val="249268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CA4210-427B-C953-4792-60ED433114E3}"/>
              </a:ext>
            </a:extLst>
          </p:cNvPr>
          <p:cNvSpPr>
            <a:spLocks noGrp="1"/>
          </p:cNvSpPr>
          <p:nvPr>
            <p:ph type="sldNum" sz="quarter" idx="12"/>
          </p:nvPr>
        </p:nvSpPr>
        <p:spPr/>
        <p:txBody>
          <a:bodyPr/>
          <a:lstStyle/>
          <a:p>
            <a:fld id="{37374264-FABE-4A13-B55E-AC77012BA9F4}" type="slidenum">
              <a:rPr lang="en-US" smtClean="0"/>
              <a:pPr/>
              <a:t>13</a:t>
            </a:fld>
            <a:endParaRPr lang="en-US" dirty="0"/>
          </a:p>
        </p:txBody>
      </p:sp>
      <p:sp>
        <p:nvSpPr>
          <p:cNvPr id="3" name="Title 1">
            <a:extLst>
              <a:ext uri="{FF2B5EF4-FFF2-40B4-BE49-F238E27FC236}">
                <a16:creationId xmlns:a16="http://schemas.microsoft.com/office/drawing/2014/main" id="{6AD1930A-E40C-DCA8-3DB5-FC75C56168D8}"/>
              </a:ext>
            </a:extLst>
          </p:cNvPr>
          <p:cNvSpPr txBox="1">
            <a:spLocks/>
          </p:cNvSpPr>
          <p:nvPr/>
        </p:nvSpPr>
        <p:spPr>
          <a:xfrm>
            <a:off x="29023" y="121643"/>
            <a:ext cx="9114977" cy="503237"/>
          </a:xfrm>
          <a:prstGeom prst="rect">
            <a:avLst/>
          </a:prstGeom>
        </p:spPr>
        <p:txBody>
          <a:bodyPr/>
          <a:lstStyle>
            <a:lvl1pPr algn="just" rtl="0" eaLnBrk="0" fontAlgn="base" hangingPunct="0">
              <a:spcBef>
                <a:spcPct val="0"/>
              </a:spcBef>
              <a:spcAft>
                <a:spcPct val="0"/>
              </a:spcAft>
              <a:defRPr sz="2000" b="1" kern="1200">
                <a:solidFill>
                  <a:schemeClr val="bg1">
                    <a:lumMod val="50000"/>
                  </a:schemeClr>
                </a:solidFill>
                <a:latin typeface="Georgia" pitchFamily="18"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FF"/>
                </a:solidFill>
                <a:effectLst/>
                <a:uLnTx/>
                <a:uFillTx/>
                <a:latin typeface="Century Schoolbook" panose="02040604050505020304" pitchFamily="18" charset="0"/>
              </a:rPr>
              <a:t>Problem 3 (Vapor-Compression Refrigeration Cycle)</a:t>
            </a:r>
          </a:p>
        </p:txBody>
      </p:sp>
      <p:pic>
        <p:nvPicPr>
          <p:cNvPr id="5" name="Picture 4">
            <a:extLst>
              <a:ext uri="{FF2B5EF4-FFF2-40B4-BE49-F238E27FC236}">
                <a16:creationId xmlns:a16="http://schemas.microsoft.com/office/drawing/2014/main" id="{7EA35D90-4D73-023A-1714-A36A74A68279}"/>
              </a:ext>
            </a:extLst>
          </p:cNvPr>
          <p:cNvPicPr>
            <a:picLocks noChangeAspect="1"/>
          </p:cNvPicPr>
          <p:nvPr/>
        </p:nvPicPr>
        <p:blipFill>
          <a:blip r:embed="rId2"/>
          <a:stretch>
            <a:fillRect/>
          </a:stretch>
        </p:blipFill>
        <p:spPr>
          <a:xfrm>
            <a:off x="-219456" y="624880"/>
            <a:ext cx="6127755" cy="3489920"/>
          </a:xfrm>
          <a:prstGeom prst="rect">
            <a:avLst/>
          </a:prstGeom>
        </p:spPr>
      </p:pic>
      <p:pic>
        <p:nvPicPr>
          <p:cNvPr id="7" name="Picture 6">
            <a:extLst>
              <a:ext uri="{FF2B5EF4-FFF2-40B4-BE49-F238E27FC236}">
                <a16:creationId xmlns:a16="http://schemas.microsoft.com/office/drawing/2014/main" id="{88F24C9E-74D8-82AB-D8A1-9FC524CBF168}"/>
              </a:ext>
            </a:extLst>
          </p:cNvPr>
          <p:cNvPicPr>
            <a:picLocks noChangeAspect="1"/>
          </p:cNvPicPr>
          <p:nvPr/>
        </p:nvPicPr>
        <p:blipFill>
          <a:blip r:embed="rId3"/>
          <a:stretch>
            <a:fillRect/>
          </a:stretch>
        </p:blipFill>
        <p:spPr>
          <a:xfrm>
            <a:off x="5660323" y="2935224"/>
            <a:ext cx="3421348" cy="2890449"/>
          </a:xfrm>
          <a:prstGeom prst="rect">
            <a:avLst/>
          </a:prstGeom>
        </p:spPr>
      </p:pic>
    </p:spTree>
    <p:extLst>
      <p:ext uri="{BB962C8B-B14F-4D97-AF65-F5344CB8AC3E}">
        <p14:creationId xmlns:p14="http://schemas.microsoft.com/office/powerpoint/2010/main" val="1758553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AC10A6-9FCD-F5DE-7B59-7EDD0C592915}"/>
              </a:ext>
            </a:extLst>
          </p:cNvPr>
          <p:cNvSpPr>
            <a:spLocks noGrp="1"/>
          </p:cNvSpPr>
          <p:nvPr>
            <p:ph type="sldNum" sz="quarter" idx="12"/>
          </p:nvPr>
        </p:nvSpPr>
        <p:spPr/>
        <p:txBody>
          <a:bodyPr/>
          <a:lstStyle/>
          <a:p>
            <a:fld id="{37374264-FABE-4A13-B55E-AC77012BA9F4}" type="slidenum">
              <a:rPr lang="en-US" smtClean="0"/>
              <a:pPr/>
              <a:t>14</a:t>
            </a:fld>
            <a:endParaRPr lang="en-US" dirty="0"/>
          </a:p>
        </p:txBody>
      </p:sp>
      <p:sp>
        <p:nvSpPr>
          <p:cNvPr id="3" name="Title 1">
            <a:extLst>
              <a:ext uri="{FF2B5EF4-FFF2-40B4-BE49-F238E27FC236}">
                <a16:creationId xmlns:a16="http://schemas.microsoft.com/office/drawing/2014/main" id="{CE1E0F23-289A-A96F-18AA-77B3A37434D4}"/>
              </a:ext>
            </a:extLst>
          </p:cNvPr>
          <p:cNvSpPr txBox="1">
            <a:spLocks/>
          </p:cNvSpPr>
          <p:nvPr/>
        </p:nvSpPr>
        <p:spPr>
          <a:xfrm>
            <a:off x="29023" y="121643"/>
            <a:ext cx="9114977" cy="503237"/>
          </a:xfrm>
          <a:prstGeom prst="rect">
            <a:avLst/>
          </a:prstGeom>
        </p:spPr>
        <p:txBody>
          <a:bodyPr/>
          <a:lstStyle>
            <a:lvl1pPr algn="just" rtl="0" eaLnBrk="0" fontAlgn="base" hangingPunct="0">
              <a:spcBef>
                <a:spcPct val="0"/>
              </a:spcBef>
              <a:spcAft>
                <a:spcPct val="0"/>
              </a:spcAft>
              <a:defRPr sz="2000" b="1" kern="1200">
                <a:solidFill>
                  <a:schemeClr val="bg1">
                    <a:lumMod val="50000"/>
                  </a:schemeClr>
                </a:solidFill>
                <a:latin typeface="Georgia" pitchFamily="18"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FF"/>
                </a:solidFill>
                <a:effectLst/>
                <a:uLnTx/>
                <a:uFillTx/>
                <a:latin typeface="Century Schoolbook" panose="02040604050505020304" pitchFamily="18" charset="0"/>
              </a:rPr>
              <a:t>Problem </a:t>
            </a:r>
            <a:r>
              <a:rPr lang="en-US" dirty="0">
                <a:solidFill>
                  <a:srgbClr val="0000FF"/>
                </a:solidFill>
                <a:latin typeface="Century Schoolbook" panose="02040604050505020304" pitchFamily="18" charset="0"/>
              </a:rPr>
              <a:t>4</a:t>
            </a:r>
            <a:r>
              <a:rPr kumimoji="0" lang="en-US" i="0" u="none" strike="noStrike" kern="1200" cap="none" spc="0" normalizeH="0" baseline="0" noProof="0" dirty="0">
                <a:ln>
                  <a:noFill/>
                </a:ln>
                <a:solidFill>
                  <a:srgbClr val="0000FF"/>
                </a:solidFill>
                <a:effectLst/>
                <a:uLnTx/>
                <a:uFillTx/>
                <a:latin typeface="Century Schoolbook" panose="02040604050505020304" pitchFamily="18" charset="0"/>
              </a:rPr>
              <a:t> (Vapor-Absorption Refrigeration Cycle)</a:t>
            </a:r>
          </a:p>
        </p:txBody>
      </p:sp>
      <p:sp>
        <p:nvSpPr>
          <p:cNvPr id="5" name="TextBox 4">
            <a:extLst>
              <a:ext uri="{FF2B5EF4-FFF2-40B4-BE49-F238E27FC236}">
                <a16:creationId xmlns:a16="http://schemas.microsoft.com/office/drawing/2014/main" id="{49F85FBC-3E78-A372-A400-25B671D2F5E8}"/>
              </a:ext>
            </a:extLst>
          </p:cNvPr>
          <p:cNvSpPr txBox="1"/>
          <p:nvPr/>
        </p:nvSpPr>
        <p:spPr>
          <a:xfrm>
            <a:off x="29022" y="492312"/>
            <a:ext cx="9114977" cy="3368230"/>
          </a:xfrm>
          <a:prstGeom prst="rect">
            <a:avLst/>
          </a:prstGeom>
          <a:noFill/>
        </p:spPr>
        <p:txBody>
          <a:bodyPr wrap="square">
            <a:spAutoFit/>
          </a:bodyPr>
          <a:lstStyle/>
          <a:p>
            <a:pPr algn="just">
              <a:lnSpc>
                <a:spcPct val="150000"/>
              </a:lnSpc>
            </a:pPr>
            <a:r>
              <a:rPr lang="en-US" sz="1600" b="1" dirty="0">
                <a:latin typeface="Century Schoolbook" panose="02040604050505020304" pitchFamily="18" charset="0"/>
              </a:rPr>
              <a:t>Question: </a:t>
            </a:r>
            <a:r>
              <a:rPr lang="en-US" sz="1600" dirty="0">
                <a:latin typeface="Century Schoolbook" panose="02040604050505020304" pitchFamily="18" charset="0"/>
              </a:rPr>
              <a:t>A reversible absorption refrigerator consists of a reversible heat engine and a reversible refrigerator. The system removes heat from a cooled space at 2158C at a rate of 70 kW. The refrigerator operates in an environment at 258C. If the heat is supplied to the cycle by condensing saturated steam at 1508C, determine </a:t>
            </a:r>
          </a:p>
          <a:p>
            <a:pPr marL="342900" indent="-342900" algn="just">
              <a:lnSpc>
                <a:spcPct val="150000"/>
              </a:lnSpc>
              <a:buAutoNum type="alphaLcParenBoth"/>
            </a:pPr>
            <a:r>
              <a:rPr lang="en-US" sz="1600" dirty="0">
                <a:latin typeface="Century Schoolbook" panose="02040604050505020304" pitchFamily="18" charset="0"/>
              </a:rPr>
              <a:t>the rate at which the steam condenses, and </a:t>
            </a:r>
          </a:p>
          <a:p>
            <a:pPr marL="342900" indent="-342900" algn="just">
              <a:lnSpc>
                <a:spcPct val="150000"/>
              </a:lnSpc>
              <a:buAutoNum type="alphaLcParenBoth"/>
            </a:pPr>
            <a:r>
              <a:rPr lang="en-US" sz="1600" dirty="0">
                <a:latin typeface="Century Schoolbook" panose="02040604050505020304" pitchFamily="18" charset="0"/>
              </a:rPr>
              <a:t>the power input to the reversible refrigerator. </a:t>
            </a:r>
          </a:p>
          <a:p>
            <a:pPr marL="342900" indent="-342900" algn="just">
              <a:lnSpc>
                <a:spcPct val="150000"/>
              </a:lnSpc>
              <a:buAutoNum type="alphaLcParenBoth"/>
            </a:pPr>
            <a:r>
              <a:rPr lang="en-US" sz="1600" dirty="0">
                <a:latin typeface="Century Schoolbook" panose="02040604050505020304" pitchFamily="18" charset="0"/>
              </a:rPr>
              <a:t>If the COP of an actual absorption chiller at the </a:t>
            </a:r>
          </a:p>
          <a:p>
            <a:pPr algn="just">
              <a:lnSpc>
                <a:spcPct val="150000"/>
              </a:lnSpc>
            </a:pPr>
            <a:r>
              <a:rPr lang="en-US" sz="1600" dirty="0">
                <a:latin typeface="Century Schoolbook" panose="02040604050505020304" pitchFamily="18" charset="0"/>
              </a:rPr>
              <a:t>same temperature limits has a COP of 0.8, </a:t>
            </a:r>
          </a:p>
          <a:p>
            <a:pPr algn="just">
              <a:lnSpc>
                <a:spcPct val="150000"/>
              </a:lnSpc>
            </a:pPr>
            <a:r>
              <a:rPr lang="en-US" sz="1600" dirty="0">
                <a:latin typeface="Century Schoolbook" panose="02040604050505020304" pitchFamily="18" charset="0"/>
              </a:rPr>
              <a:t>determine the second-law efficiency of this chiller.</a:t>
            </a:r>
            <a:endParaRPr lang="en-IN" sz="1600" dirty="0">
              <a:latin typeface="Century Schoolbook" panose="02040604050505020304" pitchFamily="18" charset="0"/>
            </a:endParaRPr>
          </a:p>
        </p:txBody>
      </p:sp>
      <p:pic>
        <p:nvPicPr>
          <p:cNvPr id="7" name="Picture 6">
            <a:extLst>
              <a:ext uri="{FF2B5EF4-FFF2-40B4-BE49-F238E27FC236}">
                <a16:creationId xmlns:a16="http://schemas.microsoft.com/office/drawing/2014/main" id="{0F766954-90BF-8826-039C-B4096FDF9C5E}"/>
              </a:ext>
            </a:extLst>
          </p:cNvPr>
          <p:cNvPicPr>
            <a:picLocks noChangeAspect="1"/>
          </p:cNvPicPr>
          <p:nvPr/>
        </p:nvPicPr>
        <p:blipFill>
          <a:blip r:embed="rId2"/>
          <a:stretch>
            <a:fillRect/>
          </a:stretch>
        </p:blipFill>
        <p:spPr>
          <a:xfrm>
            <a:off x="4958512" y="1975104"/>
            <a:ext cx="4467707" cy="4147197"/>
          </a:xfrm>
          <a:prstGeom prst="rect">
            <a:avLst/>
          </a:prstGeom>
        </p:spPr>
      </p:pic>
    </p:spTree>
    <p:extLst>
      <p:ext uri="{BB962C8B-B14F-4D97-AF65-F5344CB8AC3E}">
        <p14:creationId xmlns:p14="http://schemas.microsoft.com/office/powerpoint/2010/main" val="2737979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A8ED1C-ECBA-3537-D59B-93914F63D494}"/>
              </a:ext>
            </a:extLst>
          </p:cNvPr>
          <p:cNvSpPr>
            <a:spLocks noGrp="1"/>
          </p:cNvSpPr>
          <p:nvPr>
            <p:ph type="sldNum" sz="quarter" idx="12"/>
          </p:nvPr>
        </p:nvSpPr>
        <p:spPr/>
        <p:txBody>
          <a:bodyPr/>
          <a:lstStyle/>
          <a:p>
            <a:fld id="{37374264-FABE-4A13-B55E-AC77012BA9F4}" type="slidenum">
              <a:rPr lang="en-US" smtClean="0"/>
              <a:pPr/>
              <a:t>15</a:t>
            </a:fld>
            <a:endParaRPr lang="en-US" dirty="0"/>
          </a:p>
        </p:txBody>
      </p:sp>
      <p:sp>
        <p:nvSpPr>
          <p:cNvPr id="3" name="Title 1">
            <a:extLst>
              <a:ext uri="{FF2B5EF4-FFF2-40B4-BE49-F238E27FC236}">
                <a16:creationId xmlns:a16="http://schemas.microsoft.com/office/drawing/2014/main" id="{763F883C-32E2-B378-A363-898D97F1684D}"/>
              </a:ext>
            </a:extLst>
          </p:cNvPr>
          <p:cNvSpPr txBox="1">
            <a:spLocks/>
          </p:cNvSpPr>
          <p:nvPr/>
        </p:nvSpPr>
        <p:spPr>
          <a:xfrm>
            <a:off x="29023" y="121643"/>
            <a:ext cx="9114977" cy="503237"/>
          </a:xfrm>
          <a:prstGeom prst="rect">
            <a:avLst/>
          </a:prstGeom>
        </p:spPr>
        <p:txBody>
          <a:bodyPr/>
          <a:lstStyle>
            <a:lvl1pPr algn="just" rtl="0" eaLnBrk="0" fontAlgn="base" hangingPunct="0">
              <a:spcBef>
                <a:spcPct val="0"/>
              </a:spcBef>
              <a:spcAft>
                <a:spcPct val="0"/>
              </a:spcAft>
              <a:defRPr sz="2000" b="1" kern="1200">
                <a:solidFill>
                  <a:schemeClr val="bg1">
                    <a:lumMod val="50000"/>
                  </a:schemeClr>
                </a:solidFill>
                <a:latin typeface="Georgia" pitchFamily="18"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FF"/>
                </a:solidFill>
                <a:effectLst/>
                <a:uLnTx/>
                <a:uFillTx/>
                <a:latin typeface="Century Schoolbook" panose="02040604050505020304" pitchFamily="18" charset="0"/>
              </a:rPr>
              <a:t>Problem </a:t>
            </a:r>
            <a:r>
              <a:rPr lang="en-US" dirty="0">
                <a:solidFill>
                  <a:srgbClr val="0000FF"/>
                </a:solidFill>
                <a:latin typeface="Century Schoolbook" panose="02040604050505020304" pitchFamily="18" charset="0"/>
              </a:rPr>
              <a:t>4</a:t>
            </a:r>
            <a:r>
              <a:rPr kumimoji="0" lang="en-US" i="0" u="none" strike="noStrike" kern="1200" cap="none" spc="0" normalizeH="0" baseline="0" noProof="0" dirty="0">
                <a:ln>
                  <a:noFill/>
                </a:ln>
                <a:solidFill>
                  <a:srgbClr val="0000FF"/>
                </a:solidFill>
                <a:effectLst/>
                <a:uLnTx/>
                <a:uFillTx/>
                <a:latin typeface="Century Schoolbook" panose="02040604050505020304" pitchFamily="18" charset="0"/>
              </a:rPr>
              <a:t> (Vapor-Absorption Refrigeration Cycle)</a:t>
            </a:r>
          </a:p>
        </p:txBody>
      </p:sp>
      <p:sp>
        <p:nvSpPr>
          <p:cNvPr id="7" name="TextBox 6">
            <a:extLst>
              <a:ext uri="{FF2B5EF4-FFF2-40B4-BE49-F238E27FC236}">
                <a16:creationId xmlns:a16="http://schemas.microsoft.com/office/drawing/2014/main" id="{8049A216-8AD6-C07F-9FE0-616F75BAF5C2}"/>
              </a:ext>
            </a:extLst>
          </p:cNvPr>
          <p:cNvSpPr txBox="1"/>
          <p:nvPr/>
        </p:nvSpPr>
        <p:spPr>
          <a:xfrm>
            <a:off x="-29023" y="373261"/>
            <a:ext cx="9144000" cy="1152239"/>
          </a:xfrm>
          <a:prstGeom prst="rect">
            <a:avLst/>
          </a:prstGeom>
          <a:noFill/>
        </p:spPr>
        <p:txBody>
          <a:bodyPr wrap="square">
            <a:spAutoFit/>
          </a:bodyPr>
          <a:lstStyle/>
          <a:p>
            <a:pPr algn="just">
              <a:lnSpc>
                <a:spcPct val="150000"/>
              </a:lnSpc>
            </a:pPr>
            <a:r>
              <a:rPr lang="en-US" sz="1600" b="1" dirty="0">
                <a:latin typeface="Century Schoolbook" panose="02040604050505020304" pitchFamily="18" charset="0"/>
              </a:rPr>
              <a:t>Solution: </a:t>
            </a:r>
            <a:r>
              <a:rPr lang="en-US" sz="1600" dirty="0">
                <a:latin typeface="Century Schoolbook" panose="02040604050505020304" pitchFamily="18" charset="0"/>
              </a:rPr>
              <a:t>A reversible absorption refrigerator consists of a reversible heat engine and a reversible refrigerator. The rate at which the steam condenses, the power input to the reversible refrigerator, and the second law efficiency of an actual chiller are to be determined.</a:t>
            </a:r>
            <a:endParaRPr lang="en-IN" sz="1600" dirty="0">
              <a:latin typeface="Century Schoolbook" panose="02040604050505020304" pitchFamily="18" charset="0"/>
            </a:endParaRPr>
          </a:p>
        </p:txBody>
      </p:sp>
      <p:pic>
        <p:nvPicPr>
          <p:cNvPr id="9" name="Picture 8">
            <a:extLst>
              <a:ext uri="{FF2B5EF4-FFF2-40B4-BE49-F238E27FC236}">
                <a16:creationId xmlns:a16="http://schemas.microsoft.com/office/drawing/2014/main" id="{86A5FE6E-38F9-C7F0-B3D5-78E8BAEC4A8B}"/>
              </a:ext>
            </a:extLst>
          </p:cNvPr>
          <p:cNvPicPr>
            <a:picLocks noChangeAspect="1"/>
          </p:cNvPicPr>
          <p:nvPr/>
        </p:nvPicPr>
        <p:blipFill rotWithShape="1">
          <a:blip r:embed="rId2"/>
          <a:srcRect r="2236"/>
          <a:stretch/>
        </p:blipFill>
        <p:spPr>
          <a:xfrm>
            <a:off x="144983" y="1525500"/>
            <a:ext cx="8084617" cy="4829580"/>
          </a:xfrm>
          <a:prstGeom prst="rect">
            <a:avLst/>
          </a:prstGeom>
        </p:spPr>
      </p:pic>
    </p:spTree>
    <p:extLst>
      <p:ext uri="{BB962C8B-B14F-4D97-AF65-F5344CB8AC3E}">
        <p14:creationId xmlns:p14="http://schemas.microsoft.com/office/powerpoint/2010/main" val="3770786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10A039-E048-EB7C-274B-93999DC61615}"/>
              </a:ext>
            </a:extLst>
          </p:cNvPr>
          <p:cNvSpPr>
            <a:spLocks noGrp="1"/>
          </p:cNvSpPr>
          <p:nvPr>
            <p:ph type="sldNum" sz="quarter" idx="12"/>
          </p:nvPr>
        </p:nvSpPr>
        <p:spPr/>
        <p:txBody>
          <a:bodyPr/>
          <a:lstStyle/>
          <a:p>
            <a:fld id="{37374264-FABE-4A13-B55E-AC77012BA9F4}" type="slidenum">
              <a:rPr lang="en-US" smtClean="0"/>
              <a:pPr/>
              <a:t>16</a:t>
            </a:fld>
            <a:endParaRPr lang="en-US" dirty="0"/>
          </a:p>
        </p:txBody>
      </p:sp>
      <p:sp>
        <p:nvSpPr>
          <p:cNvPr id="3" name="Title 1">
            <a:extLst>
              <a:ext uri="{FF2B5EF4-FFF2-40B4-BE49-F238E27FC236}">
                <a16:creationId xmlns:a16="http://schemas.microsoft.com/office/drawing/2014/main" id="{004AC0A6-1B3A-8650-3BF4-A816BAEADC5E}"/>
              </a:ext>
            </a:extLst>
          </p:cNvPr>
          <p:cNvSpPr txBox="1">
            <a:spLocks/>
          </p:cNvSpPr>
          <p:nvPr/>
        </p:nvSpPr>
        <p:spPr>
          <a:xfrm>
            <a:off x="29023" y="121643"/>
            <a:ext cx="9114977" cy="503237"/>
          </a:xfrm>
          <a:prstGeom prst="rect">
            <a:avLst/>
          </a:prstGeom>
        </p:spPr>
        <p:txBody>
          <a:bodyPr/>
          <a:lstStyle>
            <a:lvl1pPr algn="just" rtl="0" eaLnBrk="0" fontAlgn="base" hangingPunct="0">
              <a:spcBef>
                <a:spcPct val="0"/>
              </a:spcBef>
              <a:spcAft>
                <a:spcPct val="0"/>
              </a:spcAft>
              <a:defRPr sz="2000" b="1" kern="1200">
                <a:solidFill>
                  <a:schemeClr val="bg1">
                    <a:lumMod val="50000"/>
                  </a:schemeClr>
                </a:solidFill>
                <a:latin typeface="Georgia" pitchFamily="18"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FF"/>
                </a:solidFill>
                <a:effectLst/>
                <a:uLnTx/>
                <a:uFillTx/>
                <a:latin typeface="Century Schoolbook" panose="02040604050505020304" pitchFamily="18" charset="0"/>
              </a:rPr>
              <a:t>Problem </a:t>
            </a:r>
            <a:r>
              <a:rPr lang="en-US" dirty="0">
                <a:solidFill>
                  <a:srgbClr val="0000FF"/>
                </a:solidFill>
                <a:latin typeface="Century Schoolbook" panose="02040604050505020304" pitchFamily="18" charset="0"/>
              </a:rPr>
              <a:t>4</a:t>
            </a:r>
            <a:r>
              <a:rPr kumimoji="0" lang="en-US" i="0" u="none" strike="noStrike" kern="1200" cap="none" spc="0" normalizeH="0" baseline="0" noProof="0" dirty="0">
                <a:ln>
                  <a:noFill/>
                </a:ln>
                <a:solidFill>
                  <a:srgbClr val="0000FF"/>
                </a:solidFill>
                <a:effectLst/>
                <a:uLnTx/>
                <a:uFillTx/>
                <a:latin typeface="Century Schoolbook" panose="02040604050505020304" pitchFamily="18" charset="0"/>
              </a:rPr>
              <a:t> (Vapor-Absorption Refrigeration Cycle)</a:t>
            </a:r>
          </a:p>
        </p:txBody>
      </p:sp>
      <p:pic>
        <p:nvPicPr>
          <p:cNvPr id="5" name="Picture 4">
            <a:extLst>
              <a:ext uri="{FF2B5EF4-FFF2-40B4-BE49-F238E27FC236}">
                <a16:creationId xmlns:a16="http://schemas.microsoft.com/office/drawing/2014/main" id="{44FDD476-E882-E723-886D-8FE8AD141C89}"/>
              </a:ext>
            </a:extLst>
          </p:cNvPr>
          <p:cNvPicPr>
            <a:picLocks noChangeAspect="1"/>
          </p:cNvPicPr>
          <p:nvPr/>
        </p:nvPicPr>
        <p:blipFill>
          <a:blip r:embed="rId2"/>
          <a:stretch>
            <a:fillRect/>
          </a:stretch>
        </p:blipFill>
        <p:spPr>
          <a:xfrm>
            <a:off x="205604" y="707350"/>
            <a:ext cx="7782561" cy="2237017"/>
          </a:xfrm>
          <a:prstGeom prst="rect">
            <a:avLst/>
          </a:prstGeom>
        </p:spPr>
      </p:pic>
    </p:spTree>
    <p:extLst>
      <p:ext uri="{BB962C8B-B14F-4D97-AF65-F5344CB8AC3E}">
        <p14:creationId xmlns:p14="http://schemas.microsoft.com/office/powerpoint/2010/main" val="1073466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C343B5F-7792-76A4-5E8D-E3A865A40A01}"/>
              </a:ext>
            </a:extLst>
          </p:cNvPr>
          <p:cNvSpPr txBox="1">
            <a:spLocks/>
          </p:cNvSpPr>
          <p:nvPr/>
        </p:nvSpPr>
        <p:spPr>
          <a:xfrm>
            <a:off x="29023" y="182563"/>
            <a:ext cx="9053513" cy="503237"/>
          </a:xfrm>
          <a:prstGeom prst="rect">
            <a:avLst/>
          </a:prstGeom>
        </p:spPr>
        <p:txBody>
          <a:bodyPr/>
          <a:lstStyle>
            <a:lvl1pPr algn="just" rtl="0" eaLnBrk="0" fontAlgn="base" hangingPunct="0">
              <a:spcBef>
                <a:spcPct val="0"/>
              </a:spcBef>
              <a:spcAft>
                <a:spcPct val="0"/>
              </a:spcAft>
              <a:defRPr sz="2000" b="1" kern="1200">
                <a:solidFill>
                  <a:schemeClr val="bg1">
                    <a:lumMod val="50000"/>
                  </a:schemeClr>
                </a:solidFill>
                <a:latin typeface="Georgia" pitchFamily="18"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b="1" i="0" u="none" strike="noStrike" kern="1200" cap="none" spc="0" normalizeH="0" baseline="0" noProof="0" dirty="0">
                <a:ln>
                  <a:noFill/>
                </a:ln>
                <a:solidFill>
                  <a:srgbClr val="FF0000"/>
                </a:solidFill>
                <a:effectLst/>
                <a:uLnTx/>
                <a:uFillTx/>
                <a:latin typeface="Century Schoolbook" panose="02040604050505020304" pitchFamily="18" charset="0"/>
              </a:rPr>
              <a:t>Learning Objectives</a:t>
            </a:r>
            <a:endParaRPr kumimoji="0" lang="en-US" b="1" i="0" u="none" strike="noStrike" kern="1200" cap="none" spc="0" normalizeH="0" baseline="0" noProof="0" dirty="0">
              <a:ln>
                <a:noFill/>
              </a:ln>
              <a:solidFill>
                <a:srgbClr val="FF0000"/>
              </a:solidFill>
              <a:effectLst/>
              <a:uLnTx/>
              <a:uFillTx/>
              <a:latin typeface="Century Schoolbook" panose="02040604050505020304" pitchFamily="18" charset="0"/>
            </a:endParaRPr>
          </a:p>
        </p:txBody>
      </p:sp>
      <p:sp>
        <p:nvSpPr>
          <p:cNvPr id="4" name="Content Placeholder 2">
            <a:extLst>
              <a:ext uri="{FF2B5EF4-FFF2-40B4-BE49-F238E27FC236}">
                <a16:creationId xmlns:a16="http://schemas.microsoft.com/office/drawing/2014/main" id="{F3D6EE26-E762-CF15-BDE3-8DD581024347}"/>
              </a:ext>
            </a:extLst>
          </p:cNvPr>
          <p:cNvSpPr txBox="1">
            <a:spLocks/>
          </p:cNvSpPr>
          <p:nvPr/>
        </p:nvSpPr>
        <p:spPr>
          <a:xfrm>
            <a:off x="51188" y="685799"/>
            <a:ext cx="9031347" cy="5789613"/>
          </a:xfrm>
          <a:prstGeom prst="rect">
            <a:avLst/>
          </a:prstGeom>
        </p:spPr>
        <p:txBody>
          <a:bodyPr/>
          <a:lstStyle>
            <a:lvl1pPr marL="342900" indent="-342900" algn="just" rtl="0" eaLnBrk="0" fontAlgn="base" hangingPunct="0">
              <a:lnSpc>
                <a:spcPct val="150000"/>
              </a:lnSpc>
              <a:spcBef>
                <a:spcPts val="0"/>
              </a:spcBef>
              <a:spcAft>
                <a:spcPct val="0"/>
              </a:spcAft>
              <a:buSzPct val="100000"/>
              <a:buFont typeface="Wingdings" pitchFamily="2" charset="2"/>
              <a:buChar char="v"/>
              <a:defRPr sz="1500" kern="1200">
                <a:solidFill>
                  <a:schemeClr val="tx1"/>
                </a:solidFill>
                <a:latin typeface="Georgia" pitchFamily="18" charset="0"/>
                <a:ea typeface="+mn-ea"/>
                <a:cs typeface="+mn-cs"/>
              </a:defRPr>
            </a:lvl1pPr>
            <a:lvl2pPr marL="742950" indent="-285750" algn="l" rtl="0" eaLnBrk="0" fontAlgn="base" hangingPunct="0">
              <a:spcBef>
                <a:spcPct val="20000"/>
              </a:spcBef>
              <a:spcAft>
                <a:spcPct val="0"/>
              </a:spcAft>
              <a:buSzPct val="80000"/>
              <a:buFont typeface="Wingdings" pitchFamily="2" charset="2"/>
              <a:buChar char="v"/>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SzPct val="80000"/>
              <a:buFont typeface="Wingdings"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80000"/>
              <a:buFont typeface="Wingdings" pitchFamily="2" charset="2"/>
              <a:buChar char="v"/>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SzPct val="80000"/>
              <a:buFont typeface="Wingdings" pitchFamily="2" charset="2"/>
              <a:buChar char="v"/>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just" defTabSz="914400" rtl="0" eaLnBrk="1" fontAlgn="base" latinLnBrk="0" hangingPunct="1">
              <a:lnSpc>
                <a:spcPct val="150000"/>
              </a:lnSpc>
              <a:spcBef>
                <a:spcPts val="600"/>
              </a:spcBef>
              <a:spcAft>
                <a:spcPct val="0"/>
              </a:spcAft>
              <a:buClrTx/>
              <a:buSzPct val="100000"/>
              <a:buFont typeface="Wingdings" pitchFamily="2" charset="2"/>
              <a:buBlip>
                <a:blip r:embed="rId2"/>
              </a:buBlip>
              <a:tabLst/>
              <a:defRPr/>
            </a:pPr>
            <a:r>
              <a:rPr kumimoji="0" lang="en-US" altLang="en-US" sz="1600" b="0" i="0" u="none" strike="noStrike" kern="1200" cap="none" spc="0" normalizeH="0" baseline="0" noProof="0" dirty="0" err="1">
                <a:ln>
                  <a:noFill/>
                </a:ln>
                <a:solidFill>
                  <a:sysClr val="windowText" lastClr="000000"/>
                </a:solidFill>
                <a:effectLst/>
                <a:uLnTx/>
                <a:uFillTx/>
                <a:latin typeface="Century Schoolbook" panose="02040604050505020304" pitchFamily="18" charset="0"/>
              </a:rPr>
              <a:t>Proble</a:t>
            </a:r>
            <a:r>
              <a:rPr lang="en-US" altLang="en-US" sz="1600" dirty="0">
                <a:solidFill>
                  <a:sysClr val="windowText" lastClr="000000"/>
                </a:solidFill>
                <a:latin typeface="Century Schoolbook" panose="02040604050505020304" pitchFamily="18" charset="0"/>
              </a:rPr>
              <a:t>m 1 (Brayton Cycle)</a:t>
            </a:r>
          </a:p>
          <a:p>
            <a:pPr marL="342900" marR="0" lvl="0" indent="-342900" algn="just" defTabSz="914400" rtl="0" eaLnBrk="1" fontAlgn="base" latinLnBrk="0" hangingPunct="1">
              <a:lnSpc>
                <a:spcPct val="150000"/>
              </a:lnSpc>
              <a:spcBef>
                <a:spcPts val="600"/>
              </a:spcBef>
              <a:spcAft>
                <a:spcPct val="0"/>
              </a:spcAft>
              <a:buClrTx/>
              <a:buSzPct val="100000"/>
              <a:buFont typeface="Wingdings" pitchFamily="2" charset="2"/>
              <a:buBlip>
                <a:blip r:embed="rId2"/>
              </a:buBlip>
              <a:tabLst/>
              <a:defRPr/>
            </a:pPr>
            <a:r>
              <a:rPr kumimoji="0" lang="en-US" altLang="en-US" sz="1600" b="0" i="0" u="none" strike="noStrike" kern="1200" cap="none" spc="0" normalizeH="0" baseline="0" noProof="0" dirty="0" err="1">
                <a:ln>
                  <a:noFill/>
                </a:ln>
                <a:solidFill>
                  <a:sysClr val="windowText" lastClr="000000"/>
                </a:solidFill>
                <a:effectLst/>
                <a:uLnTx/>
                <a:uFillTx/>
                <a:latin typeface="Century Schoolbook" panose="02040604050505020304" pitchFamily="18" charset="0"/>
              </a:rPr>
              <a:t>Proble</a:t>
            </a:r>
            <a:r>
              <a:rPr lang="en-US" altLang="en-US" sz="1600" dirty="0">
                <a:solidFill>
                  <a:sysClr val="windowText" lastClr="000000"/>
                </a:solidFill>
                <a:latin typeface="Century Schoolbook" panose="02040604050505020304" pitchFamily="18" charset="0"/>
              </a:rPr>
              <a:t>m 2 (Rankine Cycle)</a:t>
            </a:r>
          </a:p>
          <a:p>
            <a:pPr defTabSz="914400" eaLnBrk="1" hangingPunct="1">
              <a:spcBef>
                <a:spcPts val="600"/>
              </a:spcBef>
              <a:buBlip>
                <a:blip r:embed="rId2"/>
              </a:buBlip>
              <a:defRPr/>
            </a:pPr>
            <a:r>
              <a:rPr kumimoji="0" lang="en-US" altLang="en-US" sz="1600" b="0" i="0" u="none" strike="noStrike" kern="1200" cap="none" spc="0" normalizeH="0" baseline="0" noProof="0" dirty="0" err="1">
                <a:ln>
                  <a:noFill/>
                </a:ln>
                <a:solidFill>
                  <a:sysClr val="windowText" lastClr="000000"/>
                </a:solidFill>
                <a:effectLst/>
                <a:uLnTx/>
                <a:uFillTx/>
                <a:latin typeface="Century Schoolbook" panose="02040604050505020304" pitchFamily="18" charset="0"/>
              </a:rPr>
              <a:t>Proble</a:t>
            </a:r>
            <a:r>
              <a:rPr lang="en-US" altLang="en-US" sz="1600" dirty="0">
                <a:solidFill>
                  <a:sysClr val="windowText" lastClr="000000"/>
                </a:solidFill>
                <a:latin typeface="Century Schoolbook" panose="02040604050505020304" pitchFamily="18" charset="0"/>
              </a:rPr>
              <a:t>m 3 (Vapor-Compression Refrigeration Cycle)</a:t>
            </a:r>
          </a:p>
          <a:p>
            <a:pPr defTabSz="914400" eaLnBrk="1" hangingPunct="1">
              <a:spcBef>
                <a:spcPts val="600"/>
              </a:spcBef>
              <a:buBlip>
                <a:blip r:embed="rId2"/>
              </a:buBlip>
              <a:defRPr/>
            </a:pPr>
            <a:r>
              <a:rPr kumimoji="0" lang="en-US" altLang="en-US" sz="1600" b="0" i="0" u="none" strike="noStrike" kern="1200" cap="none" spc="0" normalizeH="0" baseline="0" noProof="0" dirty="0" err="1">
                <a:ln>
                  <a:noFill/>
                </a:ln>
                <a:solidFill>
                  <a:sysClr val="windowText" lastClr="000000"/>
                </a:solidFill>
                <a:effectLst/>
                <a:uLnTx/>
                <a:uFillTx/>
                <a:latin typeface="Century Schoolbook" panose="02040604050505020304" pitchFamily="18" charset="0"/>
              </a:rPr>
              <a:t>Proble</a:t>
            </a:r>
            <a:r>
              <a:rPr lang="en-US" altLang="en-US" sz="1600" dirty="0">
                <a:solidFill>
                  <a:sysClr val="windowText" lastClr="000000"/>
                </a:solidFill>
                <a:latin typeface="Century Schoolbook" panose="02040604050505020304" pitchFamily="18" charset="0"/>
              </a:rPr>
              <a:t>m 4 (Vapor-Absorption Refrigeration Cycle)</a:t>
            </a:r>
          </a:p>
          <a:p>
            <a:pPr defTabSz="914400" eaLnBrk="1" hangingPunct="1">
              <a:spcBef>
                <a:spcPts val="600"/>
              </a:spcBef>
              <a:buBlip>
                <a:blip r:embed="rId2"/>
              </a:buBlip>
              <a:defRPr/>
            </a:pPr>
            <a:endParaRPr lang="en-US" altLang="en-US" sz="1600" dirty="0">
              <a:solidFill>
                <a:sysClr val="windowText" lastClr="000000"/>
              </a:solidFill>
              <a:latin typeface="Century Schoolbook" panose="02040604050505020304" pitchFamily="18" charset="0"/>
            </a:endParaRPr>
          </a:p>
          <a:p>
            <a:pPr marL="342900" marR="0" lvl="0" indent="-342900" algn="just" defTabSz="914400" rtl="0" eaLnBrk="1" fontAlgn="base" latinLnBrk="0" hangingPunct="1">
              <a:lnSpc>
                <a:spcPct val="150000"/>
              </a:lnSpc>
              <a:spcBef>
                <a:spcPts val="600"/>
              </a:spcBef>
              <a:spcAft>
                <a:spcPct val="0"/>
              </a:spcAft>
              <a:buClrTx/>
              <a:buSzPct val="100000"/>
              <a:buFont typeface="Wingdings" pitchFamily="2" charset="2"/>
              <a:buBlip>
                <a:blip r:embed="rId2"/>
              </a:buBlip>
              <a:tabLst/>
              <a:defRPr/>
            </a:pPr>
            <a:endParaRPr kumimoji="0" lang="en-IN" altLang="en-US" sz="1500" b="0" i="0" u="none" strike="noStrike" kern="1200" cap="none" spc="0" normalizeH="0" baseline="0" noProof="0" dirty="0">
              <a:ln>
                <a:noFill/>
              </a:ln>
              <a:solidFill>
                <a:sysClr val="windowText" lastClr="000000"/>
              </a:solidFill>
              <a:effectLst/>
              <a:uLnTx/>
              <a:uFillTx/>
              <a:latin typeface="Georgia" pitchFamily="18" charset="0"/>
              <a:ea typeface="+mn-ea"/>
              <a:cs typeface="+mn-cs"/>
            </a:endParaRPr>
          </a:p>
        </p:txBody>
      </p:sp>
      <p:sp>
        <p:nvSpPr>
          <p:cNvPr id="2" name="5 Slayt Numarası Yer Tutucusu">
            <a:extLst>
              <a:ext uri="{FF2B5EF4-FFF2-40B4-BE49-F238E27FC236}">
                <a16:creationId xmlns:a16="http://schemas.microsoft.com/office/drawing/2014/main" id="{2746E37D-B75D-CED7-F3A2-3EFED061431A}"/>
              </a:ext>
            </a:extLst>
          </p:cNvPr>
          <p:cNvSpPr>
            <a:spLocks noGrp="1"/>
          </p:cNvSpPr>
          <p:nvPr>
            <p:ph type="sldNum" sz="quarter" idx="12"/>
          </p:nvPr>
        </p:nvSpPr>
        <p:spPr>
          <a:noFill/>
        </p:spPr>
        <p:txBody>
          <a:bodyPr/>
          <a:lstStyle/>
          <a:p>
            <a:fld id="{49DE103D-AD63-4098-8B08-4F0B4847C0E2}" type="slidenum">
              <a:rPr lang="en-US" smtClean="0"/>
              <a:pPr/>
              <a:t>17</a:t>
            </a:fld>
            <a:endParaRPr lang="en-US" dirty="0"/>
          </a:p>
        </p:txBody>
      </p:sp>
    </p:spTree>
    <p:extLst>
      <p:ext uri="{BB962C8B-B14F-4D97-AF65-F5344CB8AC3E}">
        <p14:creationId xmlns:p14="http://schemas.microsoft.com/office/powerpoint/2010/main" val="967362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68E89F-CF47-44C2-8B5F-2AF8D8AA2564}"/>
              </a:ext>
            </a:extLst>
          </p:cNvPr>
          <p:cNvSpPr>
            <a:spLocks noGrp="1"/>
          </p:cNvSpPr>
          <p:nvPr>
            <p:ph type="sldNum" sz="quarter" idx="12"/>
          </p:nvPr>
        </p:nvSpPr>
        <p:spPr/>
        <p:txBody>
          <a:bodyPr/>
          <a:lstStyle/>
          <a:p>
            <a:fld id="{37374264-FABE-4A13-B55E-AC77012BA9F4}" type="slidenum">
              <a:rPr lang="en-US" smtClean="0"/>
              <a:t>18</a:t>
            </a:fld>
            <a:endParaRPr lang="en-US" dirty="0"/>
          </a:p>
        </p:txBody>
      </p:sp>
      <p:sp>
        <p:nvSpPr>
          <p:cNvPr id="3" name="Rectangle 2">
            <a:extLst>
              <a:ext uri="{FF2B5EF4-FFF2-40B4-BE49-F238E27FC236}">
                <a16:creationId xmlns:a16="http://schemas.microsoft.com/office/drawing/2014/main" id="{8BCD4927-CEAC-40C0-B651-1447802155C8}"/>
              </a:ext>
            </a:extLst>
          </p:cNvPr>
          <p:cNvSpPr/>
          <p:nvPr/>
        </p:nvSpPr>
        <p:spPr>
          <a:xfrm>
            <a:off x="0" y="3687122"/>
            <a:ext cx="9144000" cy="1200329"/>
          </a:xfrm>
          <a:prstGeom prst="rect">
            <a:avLst/>
          </a:prstGeom>
          <a:noFill/>
        </p:spPr>
        <p:txBody>
          <a:bodyPr>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defTabSz="914400" fontAlgn="base">
              <a:spcBef>
                <a:spcPct val="0"/>
              </a:spcBef>
              <a:spcAft>
                <a:spcPct val="0"/>
              </a:spcAft>
              <a:defRPr/>
            </a:pPr>
            <a:r>
              <a:rPr lang="en-US" sz="7200" b="1" dirty="0">
                <a:ln>
                  <a:solidFill>
                    <a:srgbClr val="993300"/>
                  </a:solidFill>
                </a:ln>
                <a:gradFill>
                  <a:gsLst>
                    <a:gs pos="30000">
                      <a:srgbClr val="F79646">
                        <a:lumMod val="75000"/>
                      </a:srgbClr>
                    </a:gs>
                    <a:gs pos="67000">
                      <a:srgbClr val="009900"/>
                    </a:gs>
                    <a:gs pos="48000">
                      <a:prstClr val="white"/>
                    </a:gs>
                  </a:gsLst>
                  <a:lin ang="5400000" scaled="0"/>
                </a:gradFill>
                <a:latin typeface="Georgia" pitchFamily="18" charset="0"/>
              </a:rPr>
              <a:t>Thanks</a:t>
            </a:r>
          </a:p>
        </p:txBody>
      </p:sp>
      <p:pic>
        <p:nvPicPr>
          <p:cNvPr id="4" name="Picture 3" descr="C:\Documents and Settings\admin\Desktop\animated indian flag tiranga india.gif">
            <a:extLst>
              <a:ext uri="{FF2B5EF4-FFF2-40B4-BE49-F238E27FC236}">
                <a16:creationId xmlns:a16="http://schemas.microsoft.com/office/drawing/2014/main" id="{0C69735A-3F0A-49BB-A1D2-C3097605A735}"/>
              </a:ext>
            </a:extLst>
          </p:cNvPr>
          <p:cNvPicPr>
            <a:picLocks noChangeAspect="1" noChangeArrowheads="1" noCrop="1"/>
          </p:cNvPicPr>
          <p:nvPr/>
        </p:nvPicPr>
        <p:blipFill>
          <a:blip r:embed="rId2" cstate="print"/>
          <a:srcRect/>
          <a:stretch>
            <a:fillRect/>
          </a:stretch>
        </p:blipFill>
        <p:spPr bwMode="auto">
          <a:xfrm>
            <a:off x="3224213" y="1543050"/>
            <a:ext cx="2836862" cy="2025650"/>
          </a:xfrm>
          <a:prstGeom prst="rect">
            <a:avLst/>
          </a:prstGeom>
          <a:noFill/>
          <a:ln w="9525">
            <a:noFill/>
            <a:miter lim="800000"/>
            <a:headEnd/>
            <a:tailEnd/>
          </a:ln>
        </p:spPr>
      </p:pic>
    </p:spTree>
    <p:extLst>
      <p:ext uri="{BB962C8B-B14F-4D97-AF65-F5344CB8AC3E}">
        <p14:creationId xmlns:p14="http://schemas.microsoft.com/office/powerpoint/2010/main" val="307456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C343B5F-7792-76A4-5E8D-E3A865A40A01}"/>
              </a:ext>
            </a:extLst>
          </p:cNvPr>
          <p:cNvSpPr txBox="1">
            <a:spLocks/>
          </p:cNvSpPr>
          <p:nvPr/>
        </p:nvSpPr>
        <p:spPr>
          <a:xfrm>
            <a:off x="29023" y="182563"/>
            <a:ext cx="9053513" cy="503237"/>
          </a:xfrm>
          <a:prstGeom prst="rect">
            <a:avLst/>
          </a:prstGeom>
        </p:spPr>
        <p:txBody>
          <a:bodyPr/>
          <a:lstStyle>
            <a:lvl1pPr algn="just" rtl="0" eaLnBrk="0" fontAlgn="base" hangingPunct="0">
              <a:spcBef>
                <a:spcPct val="0"/>
              </a:spcBef>
              <a:spcAft>
                <a:spcPct val="0"/>
              </a:spcAft>
              <a:defRPr sz="2000" b="1" kern="1200">
                <a:solidFill>
                  <a:schemeClr val="bg1">
                    <a:lumMod val="50000"/>
                  </a:schemeClr>
                </a:solidFill>
                <a:latin typeface="Georgia" pitchFamily="18"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b="1" i="0" u="none" strike="noStrike" kern="1200" cap="none" spc="0" normalizeH="0" baseline="0" noProof="0" dirty="0">
                <a:ln>
                  <a:noFill/>
                </a:ln>
                <a:solidFill>
                  <a:srgbClr val="FF0000"/>
                </a:solidFill>
                <a:effectLst/>
                <a:uLnTx/>
                <a:uFillTx/>
                <a:latin typeface="Century Schoolbook" panose="02040604050505020304" pitchFamily="18" charset="0"/>
              </a:rPr>
              <a:t>Learning Objectives</a:t>
            </a:r>
            <a:endParaRPr kumimoji="0" lang="en-US" b="1" i="0" u="none" strike="noStrike" kern="1200" cap="none" spc="0" normalizeH="0" baseline="0" noProof="0" dirty="0">
              <a:ln>
                <a:noFill/>
              </a:ln>
              <a:solidFill>
                <a:srgbClr val="FF0000"/>
              </a:solidFill>
              <a:effectLst/>
              <a:uLnTx/>
              <a:uFillTx/>
              <a:latin typeface="Century Schoolbook" panose="02040604050505020304" pitchFamily="18" charset="0"/>
            </a:endParaRPr>
          </a:p>
        </p:txBody>
      </p:sp>
      <p:sp>
        <p:nvSpPr>
          <p:cNvPr id="4" name="Content Placeholder 2">
            <a:extLst>
              <a:ext uri="{FF2B5EF4-FFF2-40B4-BE49-F238E27FC236}">
                <a16:creationId xmlns:a16="http://schemas.microsoft.com/office/drawing/2014/main" id="{F3D6EE26-E762-CF15-BDE3-8DD581024347}"/>
              </a:ext>
            </a:extLst>
          </p:cNvPr>
          <p:cNvSpPr txBox="1">
            <a:spLocks/>
          </p:cNvSpPr>
          <p:nvPr/>
        </p:nvSpPr>
        <p:spPr>
          <a:xfrm>
            <a:off x="51188" y="685799"/>
            <a:ext cx="9031347" cy="5789613"/>
          </a:xfrm>
          <a:prstGeom prst="rect">
            <a:avLst/>
          </a:prstGeom>
        </p:spPr>
        <p:txBody>
          <a:bodyPr/>
          <a:lstStyle>
            <a:lvl1pPr marL="342900" indent="-342900" algn="just" rtl="0" eaLnBrk="0" fontAlgn="base" hangingPunct="0">
              <a:lnSpc>
                <a:spcPct val="150000"/>
              </a:lnSpc>
              <a:spcBef>
                <a:spcPts val="0"/>
              </a:spcBef>
              <a:spcAft>
                <a:spcPct val="0"/>
              </a:spcAft>
              <a:buSzPct val="100000"/>
              <a:buFont typeface="Wingdings" pitchFamily="2" charset="2"/>
              <a:buChar char="v"/>
              <a:defRPr sz="1500" kern="1200">
                <a:solidFill>
                  <a:schemeClr val="tx1"/>
                </a:solidFill>
                <a:latin typeface="Georgia" pitchFamily="18" charset="0"/>
                <a:ea typeface="+mn-ea"/>
                <a:cs typeface="+mn-cs"/>
              </a:defRPr>
            </a:lvl1pPr>
            <a:lvl2pPr marL="742950" indent="-285750" algn="l" rtl="0" eaLnBrk="0" fontAlgn="base" hangingPunct="0">
              <a:spcBef>
                <a:spcPct val="20000"/>
              </a:spcBef>
              <a:spcAft>
                <a:spcPct val="0"/>
              </a:spcAft>
              <a:buSzPct val="80000"/>
              <a:buFont typeface="Wingdings" pitchFamily="2" charset="2"/>
              <a:buChar char="v"/>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SzPct val="80000"/>
              <a:buFont typeface="Wingdings"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80000"/>
              <a:buFont typeface="Wingdings" pitchFamily="2" charset="2"/>
              <a:buChar char="v"/>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SzPct val="80000"/>
              <a:buFont typeface="Wingdings" pitchFamily="2" charset="2"/>
              <a:buChar char="v"/>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just" defTabSz="914400" rtl="0" eaLnBrk="1" fontAlgn="base" latinLnBrk="0" hangingPunct="1">
              <a:lnSpc>
                <a:spcPct val="150000"/>
              </a:lnSpc>
              <a:spcBef>
                <a:spcPts val="600"/>
              </a:spcBef>
              <a:spcAft>
                <a:spcPct val="0"/>
              </a:spcAft>
              <a:buClrTx/>
              <a:buSzPct val="100000"/>
              <a:buFont typeface="Wingdings" pitchFamily="2" charset="2"/>
              <a:buBlip>
                <a:blip r:embed="rId2"/>
              </a:buBlip>
              <a:tabLst/>
              <a:defRPr/>
            </a:pPr>
            <a:r>
              <a:rPr kumimoji="0" lang="en-US" altLang="en-US" sz="1600" b="0" i="0" u="none" strike="noStrike" kern="1200" cap="none" spc="0" normalizeH="0" baseline="0" noProof="0" dirty="0" err="1">
                <a:ln>
                  <a:noFill/>
                </a:ln>
                <a:solidFill>
                  <a:sysClr val="windowText" lastClr="000000"/>
                </a:solidFill>
                <a:effectLst/>
                <a:uLnTx/>
                <a:uFillTx/>
                <a:latin typeface="Century Schoolbook" panose="02040604050505020304" pitchFamily="18" charset="0"/>
              </a:rPr>
              <a:t>Proble</a:t>
            </a:r>
            <a:r>
              <a:rPr lang="en-US" altLang="en-US" sz="1600" dirty="0">
                <a:solidFill>
                  <a:sysClr val="windowText" lastClr="000000"/>
                </a:solidFill>
                <a:latin typeface="Century Schoolbook" panose="02040604050505020304" pitchFamily="18" charset="0"/>
              </a:rPr>
              <a:t>m 1 (Brayton Cycle)</a:t>
            </a:r>
          </a:p>
          <a:p>
            <a:pPr marL="342900" marR="0" lvl="0" indent="-342900" algn="just" defTabSz="914400" rtl="0" eaLnBrk="1" fontAlgn="base" latinLnBrk="0" hangingPunct="1">
              <a:lnSpc>
                <a:spcPct val="150000"/>
              </a:lnSpc>
              <a:spcBef>
                <a:spcPts val="600"/>
              </a:spcBef>
              <a:spcAft>
                <a:spcPct val="0"/>
              </a:spcAft>
              <a:buClrTx/>
              <a:buSzPct val="100000"/>
              <a:buFont typeface="Wingdings" pitchFamily="2" charset="2"/>
              <a:buBlip>
                <a:blip r:embed="rId2"/>
              </a:buBlip>
              <a:tabLst/>
              <a:defRPr/>
            </a:pPr>
            <a:r>
              <a:rPr kumimoji="0" lang="en-US" altLang="en-US" sz="1600" b="0" i="0" u="none" strike="noStrike" kern="1200" cap="none" spc="0" normalizeH="0" baseline="0" noProof="0" dirty="0" err="1">
                <a:ln>
                  <a:noFill/>
                </a:ln>
                <a:solidFill>
                  <a:sysClr val="windowText" lastClr="000000"/>
                </a:solidFill>
                <a:effectLst/>
                <a:uLnTx/>
                <a:uFillTx/>
                <a:latin typeface="Century Schoolbook" panose="02040604050505020304" pitchFamily="18" charset="0"/>
              </a:rPr>
              <a:t>Proble</a:t>
            </a:r>
            <a:r>
              <a:rPr lang="en-US" altLang="en-US" sz="1600" dirty="0">
                <a:solidFill>
                  <a:sysClr val="windowText" lastClr="000000"/>
                </a:solidFill>
                <a:latin typeface="Century Schoolbook" panose="02040604050505020304" pitchFamily="18" charset="0"/>
              </a:rPr>
              <a:t>m 2 (Rankine Cycle)</a:t>
            </a:r>
          </a:p>
          <a:p>
            <a:pPr defTabSz="914400" eaLnBrk="1" hangingPunct="1">
              <a:spcBef>
                <a:spcPts val="600"/>
              </a:spcBef>
              <a:buBlip>
                <a:blip r:embed="rId2"/>
              </a:buBlip>
              <a:defRPr/>
            </a:pPr>
            <a:r>
              <a:rPr kumimoji="0" lang="en-US" altLang="en-US" sz="1600" b="0" i="0" u="none" strike="noStrike" kern="1200" cap="none" spc="0" normalizeH="0" baseline="0" noProof="0" dirty="0" err="1">
                <a:ln>
                  <a:noFill/>
                </a:ln>
                <a:solidFill>
                  <a:sysClr val="windowText" lastClr="000000"/>
                </a:solidFill>
                <a:effectLst/>
                <a:uLnTx/>
                <a:uFillTx/>
                <a:latin typeface="Century Schoolbook" panose="02040604050505020304" pitchFamily="18" charset="0"/>
              </a:rPr>
              <a:t>Proble</a:t>
            </a:r>
            <a:r>
              <a:rPr lang="en-US" altLang="en-US" sz="1600" dirty="0">
                <a:solidFill>
                  <a:sysClr val="windowText" lastClr="000000"/>
                </a:solidFill>
                <a:latin typeface="Century Schoolbook" panose="02040604050505020304" pitchFamily="18" charset="0"/>
              </a:rPr>
              <a:t>m 3 (Vapor-Compression Refrigeration Cycle)</a:t>
            </a:r>
          </a:p>
          <a:p>
            <a:pPr defTabSz="914400" eaLnBrk="1" hangingPunct="1">
              <a:spcBef>
                <a:spcPts val="600"/>
              </a:spcBef>
              <a:buBlip>
                <a:blip r:embed="rId2"/>
              </a:buBlip>
              <a:defRPr/>
            </a:pPr>
            <a:r>
              <a:rPr kumimoji="0" lang="en-US" altLang="en-US" sz="1600" b="0" i="0" u="none" strike="noStrike" kern="1200" cap="none" spc="0" normalizeH="0" baseline="0" noProof="0" dirty="0" err="1">
                <a:ln>
                  <a:noFill/>
                </a:ln>
                <a:solidFill>
                  <a:sysClr val="windowText" lastClr="000000"/>
                </a:solidFill>
                <a:effectLst/>
                <a:uLnTx/>
                <a:uFillTx/>
                <a:latin typeface="Century Schoolbook" panose="02040604050505020304" pitchFamily="18" charset="0"/>
              </a:rPr>
              <a:t>Proble</a:t>
            </a:r>
            <a:r>
              <a:rPr lang="en-US" altLang="en-US" sz="1600" dirty="0">
                <a:solidFill>
                  <a:sysClr val="windowText" lastClr="000000"/>
                </a:solidFill>
                <a:latin typeface="Century Schoolbook" panose="02040604050505020304" pitchFamily="18" charset="0"/>
              </a:rPr>
              <a:t>m 4 (Vapor-Absorption Refrigeration Cycle)</a:t>
            </a:r>
          </a:p>
          <a:p>
            <a:pPr defTabSz="914400" eaLnBrk="1" hangingPunct="1">
              <a:spcBef>
                <a:spcPts val="600"/>
              </a:spcBef>
              <a:buBlip>
                <a:blip r:embed="rId2"/>
              </a:buBlip>
              <a:defRPr/>
            </a:pPr>
            <a:endParaRPr lang="en-US" altLang="en-US" sz="1600" dirty="0">
              <a:solidFill>
                <a:sysClr val="windowText" lastClr="000000"/>
              </a:solidFill>
              <a:latin typeface="Century Schoolbook" panose="02040604050505020304" pitchFamily="18" charset="0"/>
            </a:endParaRPr>
          </a:p>
          <a:p>
            <a:pPr marL="342900" marR="0" lvl="0" indent="-342900" algn="just" defTabSz="914400" rtl="0" eaLnBrk="1" fontAlgn="base" latinLnBrk="0" hangingPunct="1">
              <a:lnSpc>
                <a:spcPct val="150000"/>
              </a:lnSpc>
              <a:spcBef>
                <a:spcPts val="600"/>
              </a:spcBef>
              <a:spcAft>
                <a:spcPct val="0"/>
              </a:spcAft>
              <a:buClrTx/>
              <a:buSzPct val="100000"/>
              <a:buFont typeface="Wingdings" pitchFamily="2" charset="2"/>
              <a:buBlip>
                <a:blip r:embed="rId2"/>
              </a:buBlip>
              <a:tabLst/>
              <a:defRPr/>
            </a:pPr>
            <a:endParaRPr kumimoji="0" lang="en-IN" altLang="en-US" sz="1500" b="0" i="0" u="none" strike="noStrike" kern="1200" cap="none" spc="0" normalizeH="0" baseline="0" noProof="0" dirty="0">
              <a:ln>
                <a:noFill/>
              </a:ln>
              <a:solidFill>
                <a:sysClr val="windowText" lastClr="000000"/>
              </a:solidFill>
              <a:effectLst/>
              <a:uLnTx/>
              <a:uFillTx/>
              <a:latin typeface="Georgia" pitchFamily="18" charset="0"/>
              <a:ea typeface="+mn-ea"/>
              <a:cs typeface="+mn-cs"/>
            </a:endParaRPr>
          </a:p>
        </p:txBody>
      </p:sp>
      <p:sp>
        <p:nvSpPr>
          <p:cNvPr id="2" name="5 Slayt Numarası Yer Tutucusu">
            <a:extLst>
              <a:ext uri="{FF2B5EF4-FFF2-40B4-BE49-F238E27FC236}">
                <a16:creationId xmlns:a16="http://schemas.microsoft.com/office/drawing/2014/main" id="{2746E37D-B75D-CED7-F3A2-3EFED061431A}"/>
              </a:ext>
            </a:extLst>
          </p:cNvPr>
          <p:cNvSpPr>
            <a:spLocks noGrp="1"/>
          </p:cNvSpPr>
          <p:nvPr>
            <p:ph type="sldNum" sz="quarter" idx="12"/>
          </p:nvPr>
        </p:nvSpPr>
        <p:spPr>
          <a:noFill/>
        </p:spPr>
        <p:txBody>
          <a:bodyPr/>
          <a:lstStyle/>
          <a:p>
            <a:fld id="{49DE103D-AD63-4098-8B08-4F0B4847C0E2}" type="slidenum">
              <a:rPr lang="en-US" smtClean="0"/>
              <a:pPr/>
              <a:t>2</a:t>
            </a:fld>
            <a:endParaRPr lang="en-US" dirty="0"/>
          </a:p>
        </p:txBody>
      </p:sp>
    </p:spTree>
    <p:extLst>
      <p:ext uri="{BB962C8B-B14F-4D97-AF65-F5344CB8AC3E}">
        <p14:creationId xmlns:p14="http://schemas.microsoft.com/office/powerpoint/2010/main" val="4121544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3 Slayt Numarası Yer Tutucusu"/>
          <p:cNvSpPr>
            <a:spLocks noGrp="1"/>
          </p:cNvSpPr>
          <p:nvPr>
            <p:ph type="sldNum" sz="quarter" idx="12"/>
          </p:nvPr>
        </p:nvSpPr>
        <p:spPr>
          <a:noFill/>
        </p:spPr>
        <p:txBody>
          <a:bodyPr/>
          <a:lstStyle/>
          <a:p>
            <a:fld id="{6894A508-5127-48EB-BDD7-DCC8CDA5E64E}" type="slidenum">
              <a:rPr lang="en-US" smtClean="0"/>
              <a:pPr/>
              <a:t>3</a:t>
            </a:fld>
            <a:endParaRPr lang="en-US"/>
          </a:p>
        </p:txBody>
      </p:sp>
      <p:sp>
        <p:nvSpPr>
          <p:cNvPr id="4099" name="Rectangle 6"/>
          <p:cNvSpPr>
            <a:spLocks noChangeArrowheads="1"/>
          </p:cNvSpPr>
          <p:nvPr/>
        </p:nvSpPr>
        <p:spPr bwMode="auto">
          <a:xfrm>
            <a:off x="29023" y="535457"/>
            <a:ext cx="9114977" cy="2260234"/>
          </a:xfrm>
          <a:prstGeom prst="rect">
            <a:avLst/>
          </a:prstGeom>
          <a:noFill/>
          <a:ln w="9525">
            <a:noFill/>
            <a:miter lim="800000"/>
            <a:headEnd/>
            <a:tailEnd/>
          </a:ln>
        </p:spPr>
        <p:txBody>
          <a:bodyPr wrap="square">
            <a:spAutoFit/>
          </a:bodyPr>
          <a:lstStyle/>
          <a:p>
            <a:pPr algn="just">
              <a:lnSpc>
                <a:spcPct val="150000"/>
              </a:lnSpc>
              <a:spcBef>
                <a:spcPts val="600"/>
              </a:spcBef>
              <a:spcAft>
                <a:spcPts val="600"/>
              </a:spcAft>
            </a:pPr>
            <a:r>
              <a:rPr lang="en-US" sz="1600" b="1" dirty="0">
                <a:latin typeface="Century Schoolbook" panose="02040604050505020304" pitchFamily="18" charset="0"/>
              </a:rPr>
              <a:t>Question: </a:t>
            </a:r>
            <a:r>
              <a:rPr lang="en-US" sz="1600" dirty="0">
                <a:latin typeface="Century Schoolbook" panose="02040604050505020304" pitchFamily="18" charset="0"/>
              </a:rPr>
              <a:t>A gas turbine for an automobile is designed with a regenerator. Air enters the compressor of this engine at 100 kPa and 30 </a:t>
            </a:r>
            <a:r>
              <a:rPr lang="en-US" sz="1600" dirty="0">
                <a:latin typeface="Arial" panose="020B0604020202020204" pitchFamily="34" charset="0"/>
                <a:cs typeface="Arial" panose="020B0604020202020204" pitchFamily="34" charset="0"/>
              </a:rPr>
              <a:t>°</a:t>
            </a:r>
            <a:r>
              <a:rPr lang="en-US" sz="1600" dirty="0">
                <a:latin typeface="Century Schoolbook" panose="02040604050505020304" pitchFamily="18" charset="0"/>
              </a:rPr>
              <a:t>C. The compressor pressure ratio is 10; the maximum cycle temperature is 800</a:t>
            </a:r>
            <a:r>
              <a:rPr lang="en-US" sz="1600" dirty="0">
                <a:latin typeface="Arial" panose="020B0604020202020204" pitchFamily="34" charset="0"/>
                <a:cs typeface="Arial" panose="020B0604020202020204" pitchFamily="34" charset="0"/>
              </a:rPr>
              <a:t> °</a:t>
            </a:r>
            <a:r>
              <a:rPr lang="en-US" sz="1600" dirty="0">
                <a:latin typeface="Century Schoolbook" panose="02040604050505020304" pitchFamily="18" charset="0"/>
              </a:rPr>
              <a:t>C; and the cold air stream leaves the regenerator 10</a:t>
            </a:r>
            <a:r>
              <a:rPr lang="en-US" sz="1600" dirty="0">
                <a:latin typeface="Arial" panose="020B0604020202020204" pitchFamily="34" charset="0"/>
                <a:cs typeface="Arial" panose="020B0604020202020204" pitchFamily="34" charset="0"/>
              </a:rPr>
              <a:t> °</a:t>
            </a:r>
            <a:r>
              <a:rPr lang="en-US" sz="1600" dirty="0">
                <a:latin typeface="Century Schoolbook" panose="02040604050505020304" pitchFamily="18" charset="0"/>
              </a:rPr>
              <a:t>C cooler than the hot air stream at the inlet of  the regenerator. Assuming both the compressor and the turbine to be isentropic, determine the rates of heat addition and rejection for this cycle when it produces 115 kW. Use constant specific heats at room temperature.</a:t>
            </a:r>
          </a:p>
        </p:txBody>
      </p:sp>
      <p:sp>
        <p:nvSpPr>
          <p:cNvPr id="2" name="Title 1">
            <a:extLst>
              <a:ext uri="{FF2B5EF4-FFF2-40B4-BE49-F238E27FC236}">
                <a16:creationId xmlns:a16="http://schemas.microsoft.com/office/drawing/2014/main" id="{30E20166-A44B-D839-CF24-999B9BDC7F4E}"/>
              </a:ext>
            </a:extLst>
          </p:cNvPr>
          <p:cNvSpPr txBox="1">
            <a:spLocks/>
          </p:cNvSpPr>
          <p:nvPr/>
        </p:nvSpPr>
        <p:spPr>
          <a:xfrm>
            <a:off x="29023" y="182563"/>
            <a:ext cx="9114977" cy="503237"/>
          </a:xfrm>
          <a:prstGeom prst="rect">
            <a:avLst/>
          </a:prstGeom>
        </p:spPr>
        <p:txBody>
          <a:bodyPr/>
          <a:lstStyle>
            <a:lvl1pPr algn="just" rtl="0" eaLnBrk="0" fontAlgn="base" hangingPunct="0">
              <a:spcBef>
                <a:spcPct val="0"/>
              </a:spcBef>
              <a:spcAft>
                <a:spcPct val="0"/>
              </a:spcAft>
              <a:defRPr sz="2000" b="1" kern="1200">
                <a:solidFill>
                  <a:schemeClr val="bg1">
                    <a:lumMod val="50000"/>
                  </a:schemeClr>
                </a:solidFill>
                <a:latin typeface="Georgia" pitchFamily="18"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FF"/>
                </a:solidFill>
                <a:effectLst/>
                <a:uLnTx/>
                <a:uFillTx/>
                <a:latin typeface="Century Schoolbook" panose="02040604050505020304" pitchFamily="18" charset="0"/>
              </a:rPr>
              <a:t>Problem 1 (Brayton Cycle)</a:t>
            </a:r>
          </a:p>
        </p:txBody>
      </p:sp>
      <p:pic>
        <p:nvPicPr>
          <p:cNvPr id="4" name="Picture 3">
            <a:extLst>
              <a:ext uri="{FF2B5EF4-FFF2-40B4-BE49-F238E27FC236}">
                <a16:creationId xmlns:a16="http://schemas.microsoft.com/office/drawing/2014/main" id="{A4CAE6F9-FD40-782C-C2E3-A708185F67DC}"/>
              </a:ext>
            </a:extLst>
          </p:cNvPr>
          <p:cNvPicPr>
            <a:picLocks noChangeAspect="1"/>
          </p:cNvPicPr>
          <p:nvPr/>
        </p:nvPicPr>
        <p:blipFill>
          <a:blip r:embed="rId2"/>
          <a:stretch>
            <a:fillRect/>
          </a:stretch>
        </p:blipFill>
        <p:spPr>
          <a:xfrm>
            <a:off x="1522865" y="2877987"/>
            <a:ext cx="6098270" cy="320277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A1A59EB-C81E-9C72-C664-7D9B03A8745E}"/>
              </a:ext>
            </a:extLst>
          </p:cNvPr>
          <p:cNvPicPr>
            <a:picLocks noChangeAspect="1"/>
          </p:cNvPicPr>
          <p:nvPr/>
        </p:nvPicPr>
        <p:blipFill>
          <a:blip r:embed="rId2"/>
          <a:stretch>
            <a:fillRect/>
          </a:stretch>
        </p:blipFill>
        <p:spPr>
          <a:xfrm>
            <a:off x="5409119" y="1610777"/>
            <a:ext cx="3661728" cy="2975785"/>
          </a:xfrm>
          <a:prstGeom prst="rect">
            <a:avLst/>
          </a:prstGeom>
        </p:spPr>
      </p:pic>
      <p:pic>
        <p:nvPicPr>
          <p:cNvPr id="6" name="Picture 5">
            <a:extLst>
              <a:ext uri="{FF2B5EF4-FFF2-40B4-BE49-F238E27FC236}">
                <a16:creationId xmlns:a16="http://schemas.microsoft.com/office/drawing/2014/main" id="{2B2A599B-1501-0F8C-EC2F-685A88E903EB}"/>
              </a:ext>
            </a:extLst>
          </p:cNvPr>
          <p:cNvPicPr>
            <a:picLocks noChangeAspect="1"/>
          </p:cNvPicPr>
          <p:nvPr/>
        </p:nvPicPr>
        <p:blipFill>
          <a:blip r:embed="rId3"/>
          <a:stretch>
            <a:fillRect/>
          </a:stretch>
        </p:blipFill>
        <p:spPr>
          <a:xfrm>
            <a:off x="683305" y="4727690"/>
            <a:ext cx="4889259" cy="1567698"/>
          </a:xfrm>
          <a:prstGeom prst="rect">
            <a:avLst/>
          </a:prstGeom>
        </p:spPr>
      </p:pic>
      <p:sp>
        <p:nvSpPr>
          <p:cNvPr id="2" name="Slide Number Placeholder 1">
            <a:extLst>
              <a:ext uri="{FF2B5EF4-FFF2-40B4-BE49-F238E27FC236}">
                <a16:creationId xmlns:a16="http://schemas.microsoft.com/office/drawing/2014/main" id="{0ABA2032-4266-F4F3-268D-38471B941520}"/>
              </a:ext>
            </a:extLst>
          </p:cNvPr>
          <p:cNvSpPr>
            <a:spLocks noGrp="1"/>
          </p:cNvSpPr>
          <p:nvPr>
            <p:ph type="sldNum" sz="quarter" idx="12"/>
          </p:nvPr>
        </p:nvSpPr>
        <p:spPr/>
        <p:txBody>
          <a:bodyPr/>
          <a:lstStyle/>
          <a:p>
            <a:fld id="{37374264-FABE-4A13-B55E-AC77012BA9F4}" type="slidenum">
              <a:rPr lang="en-US" smtClean="0"/>
              <a:pPr/>
              <a:t>4</a:t>
            </a:fld>
            <a:endParaRPr lang="en-US" dirty="0"/>
          </a:p>
        </p:txBody>
      </p:sp>
      <p:sp>
        <p:nvSpPr>
          <p:cNvPr id="3" name="Title 1">
            <a:extLst>
              <a:ext uri="{FF2B5EF4-FFF2-40B4-BE49-F238E27FC236}">
                <a16:creationId xmlns:a16="http://schemas.microsoft.com/office/drawing/2014/main" id="{D21659E7-3956-5715-BB04-A026B8AAB6FF}"/>
              </a:ext>
            </a:extLst>
          </p:cNvPr>
          <p:cNvSpPr txBox="1">
            <a:spLocks/>
          </p:cNvSpPr>
          <p:nvPr/>
        </p:nvSpPr>
        <p:spPr>
          <a:xfrm>
            <a:off x="29023" y="182563"/>
            <a:ext cx="9114977" cy="503237"/>
          </a:xfrm>
          <a:prstGeom prst="rect">
            <a:avLst/>
          </a:prstGeom>
        </p:spPr>
        <p:txBody>
          <a:bodyPr/>
          <a:lstStyle>
            <a:lvl1pPr algn="just" rtl="0" eaLnBrk="0" fontAlgn="base" hangingPunct="0">
              <a:spcBef>
                <a:spcPct val="0"/>
              </a:spcBef>
              <a:spcAft>
                <a:spcPct val="0"/>
              </a:spcAft>
              <a:defRPr sz="2000" b="1" kern="1200">
                <a:solidFill>
                  <a:schemeClr val="bg1">
                    <a:lumMod val="50000"/>
                  </a:schemeClr>
                </a:solidFill>
                <a:latin typeface="Georgia" pitchFamily="18"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FF"/>
                </a:solidFill>
                <a:effectLst/>
                <a:uLnTx/>
                <a:uFillTx/>
                <a:latin typeface="Century Schoolbook" panose="02040604050505020304" pitchFamily="18" charset="0"/>
              </a:rPr>
              <a:t>Problem 1 (Brayton Cycle)</a:t>
            </a:r>
          </a:p>
        </p:txBody>
      </p:sp>
      <p:sp>
        <p:nvSpPr>
          <p:cNvPr id="4" name="Rectangle 6">
            <a:extLst>
              <a:ext uri="{FF2B5EF4-FFF2-40B4-BE49-F238E27FC236}">
                <a16:creationId xmlns:a16="http://schemas.microsoft.com/office/drawing/2014/main" id="{DD17EDCE-3D60-2325-48AF-107720CA923B}"/>
              </a:ext>
            </a:extLst>
          </p:cNvPr>
          <p:cNvSpPr>
            <a:spLocks noChangeArrowheads="1"/>
          </p:cNvSpPr>
          <p:nvPr/>
        </p:nvSpPr>
        <p:spPr bwMode="auto">
          <a:xfrm>
            <a:off x="2" y="336694"/>
            <a:ext cx="5482270" cy="4507003"/>
          </a:xfrm>
          <a:prstGeom prst="rect">
            <a:avLst/>
          </a:prstGeom>
          <a:noFill/>
          <a:ln w="9525">
            <a:noFill/>
            <a:miter lim="800000"/>
            <a:headEnd/>
            <a:tailEnd/>
          </a:ln>
        </p:spPr>
        <p:txBody>
          <a:bodyPr wrap="square">
            <a:spAutoFit/>
          </a:bodyPr>
          <a:lstStyle/>
          <a:p>
            <a:pPr algn="just">
              <a:lnSpc>
                <a:spcPct val="150000"/>
              </a:lnSpc>
              <a:spcBef>
                <a:spcPts val="600"/>
              </a:spcBef>
              <a:spcAft>
                <a:spcPts val="600"/>
              </a:spcAft>
            </a:pPr>
            <a:r>
              <a:rPr lang="en-US" sz="1600" b="1" dirty="0">
                <a:latin typeface="Century Schoolbook" panose="02040604050505020304" pitchFamily="18" charset="0"/>
              </a:rPr>
              <a:t>Assumptions:</a:t>
            </a:r>
            <a:r>
              <a:rPr lang="en-US" sz="1600" dirty="0">
                <a:latin typeface="Century Schoolbook" panose="02040604050505020304" pitchFamily="18" charset="0"/>
              </a:rPr>
              <a:t> </a:t>
            </a:r>
          </a:p>
          <a:p>
            <a:pPr marL="800100" lvl="1" indent="-342900" algn="just">
              <a:lnSpc>
                <a:spcPct val="150000"/>
              </a:lnSpc>
              <a:spcBef>
                <a:spcPts val="600"/>
              </a:spcBef>
              <a:spcAft>
                <a:spcPts val="600"/>
              </a:spcAft>
              <a:buFont typeface="+mj-lt"/>
              <a:buAutoNum type="arabicPeriod"/>
            </a:pPr>
            <a:r>
              <a:rPr lang="en-US" sz="1600" dirty="0">
                <a:latin typeface="Century Schoolbook" panose="02040604050505020304" pitchFamily="18" charset="0"/>
              </a:rPr>
              <a:t>The air standard assumptions are applicable. </a:t>
            </a:r>
          </a:p>
          <a:p>
            <a:pPr marL="800100" lvl="1" indent="-342900" algn="just">
              <a:lnSpc>
                <a:spcPct val="150000"/>
              </a:lnSpc>
              <a:spcBef>
                <a:spcPts val="600"/>
              </a:spcBef>
              <a:spcAft>
                <a:spcPts val="600"/>
              </a:spcAft>
              <a:buFont typeface="+mj-lt"/>
              <a:buAutoNum type="arabicPeriod"/>
            </a:pPr>
            <a:r>
              <a:rPr lang="en-US" sz="1600" dirty="0">
                <a:latin typeface="Century Schoolbook" panose="02040604050505020304" pitchFamily="18" charset="0"/>
              </a:rPr>
              <a:t>Air is an ideal gas with constant specific heats at room temperature. </a:t>
            </a:r>
          </a:p>
          <a:p>
            <a:pPr marL="800100" lvl="1" indent="-342900" algn="just">
              <a:lnSpc>
                <a:spcPct val="150000"/>
              </a:lnSpc>
              <a:spcBef>
                <a:spcPts val="600"/>
              </a:spcBef>
              <a:spcAft>
                <a:spcPts val="600"/>
              </a:spcAft>
              <a:buFont typeface="+mj-lt"/>
              <a:buAutoNum type="arabicPeriod"/>
            </a:pPr>
            <a:r>
              <a:rPr lang="en-US" sz="1600" dirty="0">
                <a:latin typeface="Century Schoolbook" panose="02040604050505020304" pitchFamily="18" charset="0"/>
              </a:rPr>
              <a:t>Kinetic and potential energy changes are negligible.</a:t>
            </a:r>
          </a:p>
          <a:p>
            <a:pPr algn="just">
              <a:lnSpc>
                <a:spcPct val="150000"/>
              </a:lnSpc>
              <a:spcBef>
                <a:spcPts val="600"/>
              </a:spcBef>
              <a:spcAft>
                <a:spcPts val="600"/>
              </a:spcAft>
            </a:pPr>
            <a:r>
              <a:rPr lang="en-US" sz="1600" b="1" dirty="0">
                <a:latin typeface="Century Schoolbook" panose="02040604050505020304" pitchFamily="18" charset="0"/>
              </a:rPr>
              <a:t>Properties: </a:t>
            </a:r>
            <a:r>
              <a:rPr lang="en-US" sz="1600" dirty="0">
                <a:latin typeface="Century Schoolbook" panose="02040604050505020304" pitchFamily="18" charset="0"/>
              </a:rPr>
              <a:t>The properties of air at room temperature are cp = 1.005 kJ/</a:t>
            </a:r>
            <a:r>
              <a:rPr lang="en-US" sz="1600" dirty="0" err="1">
                <a:latin typeface="Century Schoolbook" panose="02040604050505020304" pitchFamily="18" charset="0"/>
              </a:rPr>
              <a:t>kg.K</a:t>
            </a:r>
            <a:r>
              <a:rPr lang="en-US" sz="1600" dirty="0">
                <a:latin typeface="Century Schoolbook" panose="02040604050505020304" pitchFamily="18" charset="0"/>
              </a:rPr>
              <a:t> and k = 1.4 (Table A-2a).</a:t>
            </a:r>
          </a:p>
          <a:p>
            <a:pPr algn="just">
              <a:lnSpc>
                <a:spcPct val="150000"/>
              </a:lnSpc>
              <a:spcBef>
                <a:spcPts val="600"/>
              </a:spcBef>
              <a:spcAft>
                <a:spcPts val="600"/>
              </a:spcAft>
            </a:pPr>
            <a:r>
              <a:rPr lang="en-US" sz="1600" b="1" dirty="0">
                <a:latin typeface="Century Schoolbook" panose="02040604050505020304" pitchFamily="18" charset="0"/>
              </a:rPr>
              <a:t>Analysis: </a:t>
            </a:r>
            <a:r>
              <a:rPr lang="en-US" sz="1600" dirty="0">
                <a:latin typeface="Century Schoolbook" panose="02040604050505020304" pitchFamily="18" charset="0"/>
              </a:rPr>
              <a:t> According to the isentropic process expressions for an ideal gas,</a:t>
            </a:r>
          </a:p>
        </p:txBody>
      </p:sp>
    </p:spTree>
    <p:extLst>
      <p:ext uri="{BB962C8B-B14F-4D97-AF65-F5344CB8AC3E}">
        <p14:creationId xmlns:p14="http://schemas.microsoft.com/office/powerpoint/2010/main" val="35747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533AA7E-8BC6-B25F-2D6C-805E17CC62CE}"/>
              </a:ext>
            </a:extLst>
          </p:cNvPr>
          <p:cNvSpPr>
            <a:spLocks noGrp="1"/>
          </p:cNvSpPr>
          <p:nvPr>
            <p:ph type="sldNum" sz="quarter" idx="12"/>
          </p:nvPr>
        </p:nvSpPr>
        <p:spPr/>
        <p:txBody>
          <a:bodyPr/>
          <a:lstStyle/>
          <a:p>
            <a:fld id="{37374264-FABE-4A13-B55E-AC77012BA9F4}" type="slidenum">
              <a:rPr lang="en-US" smtClean="0"/>
              <a:pPr/>
              <a:t>5</a:t>
            </a:fld>
            <a:endParaRPr lang="en-US" dirty="0"/>
          </a:p>
        </p:txBody>
      </p:sp>
      <p:sp>
        <p:nvSpPr>
          <p:cNvPr id="3" name="Title 1">
            <a:extLst>
              <a:ext uri="{FF2B5EF4-FFF2-40B4-BE49-F238E27FC236}">
                <a16:creationId xmlns:a16="http://schemas.microsoft.com/office/drawing/2014/main" id="{F4021CF6-B831-A1AF-722A-C5B26A59283E}"/>
              </a:ext>
            </a:extLst>
          </p:cNvPr>
          <p:cNvSpPr txBox="1">
            <a:spLocks/>
          </p:cNvSpPr>
          <p:nvPr/>
        </p:nvSpPr>
        <p:spPr>
          <a:xfrm>
            <a:off x="29023" y="182563"/>
            <a:ext cx="9114977" cy="503237"/>
          </a:xfrm>
          <a:prstGeom prst="rect">
            <a:avLst/>
          </a:prstGeom>
        </p:spPr>
        <p:txBody>
          <a:bodyPr/>
          <a:lstStyle>
            <a:lvl1pPr algn="just" rtl="0" eaLnBrk="0" fontAlgn="base" hangingPunct="0">
              <a:spcBef>
                <a:spcPct val="0"/>
              </a:spcBef>
              <a:spcAft>
                <a:spcPct val="0"/>
              </a:spcAft>
              <a:defRPr sz="2000" b="1" kern="1200">
                <a:solidFill>
                  <a:schemeClr val="bg1">
                    <a:lumMod val="50000"/>
                  </a:schemeClr>
                </a:solidFill>
                <a:latin typeface="Georgia" pitchFamily="18"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FF"/>
                </a:solidFill>
                <a:effectLst/>
                <a:uLnTx/>
                <a:uFillTx/>
                <a:latin typeface="Century Schoolbook" panose="02040604050505020304" pitchFamily="18" charset="0"/>
              </a:rPr>
              <a:t>Problem 1 (Brayton Cycle)</a:t>
            </a:r>
          </a:p>
        </p:txBody>
      </p:sp>
      <p:pic>
        <p:nvPicPr>
          <p:cNvPr id="5" name="Picture 4">
            <a:extLst>
              <a:ext uri="{FF2B5EF4-FFF2-40B4-BE49-F238E27FC236}">
                <a16:creationId xmlns:a16="http://schemas.microsoft.com/office/drawing/2014/main" id="{6C68E786-1BD3-A658-CADD-6105692881A9}"/>
              </a:ext>
            </a:extLst>
          </p:cNvPr>
          <p:cNvPicPr>
            <a:picLocks noChangeAspect="1"/>
          </p:cNvPicPr>
          <p:nvPr/>
        </p:nvPicPr>
        <p:blipFill>
          <a:blip r:embed="rId2"/>
          <a:stretch>
            <a:fillRect/>
          </a:stretch>
        </p:blipFill>
        <p:spPr>
          <a:xfrm>
            <a:off x="214020" y="685800"/>
            <a:ext cx="6607403" cy="2865345"/>
          </a:xfrm>
          <a:prstGeom prst="rect">
            <a:avLst/>
          </a:prstGeom>
        </p:spPr>
      </p:pic>
      <p:pic>
        <p:nvPicPr>
          <p:cNvPr id="7" name="Picture 6">
            <a:extLst>
              <a:ext uri="{FF2B5EF4-FFF2-40B4-BE49-F238E27FC236}">
                <a16:creationId xmlns:a16="http://schemas.microsoft.com/office/drawing/2014/main" id="{39A1EB39-9C61-0E84-CF09-10B304A492F5}"/>
              </a:ext>
            </a:extLst>
          </p:cNvPr>
          <p:cNvPicPr>
            <a:picLocks noChangeAspect="1"/>
          </p:cNvPicPr>
          <p:nvPr/>
        </p:nvPicPr>
        <p:blipFill>
          <a:blip r:embed="rId3"/>
          <a:stretch>
            <a:fillRect/>
          </a:stretch>
        </p:blipFill>
        <p:spPr>
          <a:xfrm>
            <a:off x="214019" y="3679162"/>
            <a:ext cx="8112865" cy="1679221"/>
          </a:xfrm>
          <a:prstGeom prst="rect">
            <a:avLst/>
          </a:prstGeom>
        </p:spPr>
      </p:pic>
    </p:spTree>
    <p:extLst>
      <p:ext uri="{BB962C8B-B14F-4D97-AF65-F5344CB8AC3E}">
        <p14:creationId xmlns:p14="http://schemas.microsoft.com/office/powerpoint/2010/main" val="374551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80E18D-E4E4-0AD8-5CAB-3BEC401BFBBF}"/>
              </a:ext>
            </a:extLst>
          </p:cNvPr>
          <p:cNvSpPr>
            <a:spLocks noGrp="1"/>
          </p:cNvSpPr>
          <p:nvPr>
            <p:ph type="sldNum" sz="quarter" idx="12"/>
          </p:nvPr>
        </p:nvSpPr>
        <p:spPr/>
        <p:txBody>
          <a:bodyPr/>
          <a:lstStyle/>
          <a:p>
            <a:fld id="{37374264-FABE-4A13-B55E-AC77012BA9F4}" type="slidenum">
              <a:rPr lang="en-US" smtClean="0"/>
              <a:pPr/>
              <a:t>6</a:t>
            </a:fld>
            <a:endParaRPr lang="en-US" dirty="0"/>
          </a:p>
        </p:txBody>
      </p:sp>
      <p:sp>
        <p:nvSpPr>
          <p:cNvPr id="3" name="Title 1">
            <a:extLst>
              <a:ext uri="{FF2B5EF4-FFF2-40B4-BE49-F238E27FC236}">
                <a16:creationId xmlns:a16="http://schemas.microsoft.com/office/drawing/2014/main" id="{FD367266-0EA7-D8D7-0108-E773F132A776}"/>
              </a:ext>
            </a:extLst>
          </p:cNvPr>
          <p:cNvSpPr txBox="1">
            <a:spLocks/>
          </p:cNvSpPr>
          <p:nvPr/>
        </p:nvSpPr>
        <p:spPr>
          <a:xfrm>
            <a:off x="29023" y="182563"/>
            <a:ext cx="9114977" cy="503237"/>
          </a:xfrm>
          <a:prstGeom prst="rect">
            <a:avLst/>
          </a:prstGeom>
        </p:spPr>
        <p:txBody>
          <a:bodyPr/>
          <a:lstStyle>
            <a:lvl1pPr algn="just" rtl="0" eaLnBrk="0" fontAlgn="base" hangingPunct="0">
              <a:spcBef>
                <a:spcPct val="0"/>
              </a:spcBef>
              <a:spcAft>
                <a:spcPct val="0"/>
              </a:spcAft>
              <a:defRPr sz="2000" b="1" kern="1200">
                <a:solidFill>
                  <a:schemeClr val="bg1">
                    <a:lumMod val="50000"/>
                  </a:schemeClr>
                </a:solidFill>
                <a:latin typeface="Georgia" pitchFamily="18"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FF"/>
                </a:solidFill>
                <a:effectLst/>
                <a:uLnTx/>
                <a:uFillTx/>
                <a:latin typeface="Century Schoolbook" panose="02040604050505020304" pitchFamily="18" charset="0"/>
              </a:rPr>
              <a:t>Problem 1 (Brayton Cycle)</a:t>
            </a:r>
          </a:p>
        </p:txBody>
      </p:sp>
      <p:pic>
        <p:nvPicPr>
          <p:cNvPr id="5" name="Picture 4">
            <a:extLst>
              <a:ext uri="{FF2B5EF4-FFF2-40B4-BE49-F238E27FC236}">
                <a16:creationId xmlns:a16="http://schemas.microsoft.com/office/drawing/2014/main" id="{357694DB-302B-F887-965D-57D0A5BBDCBC}"/>
              </a:ext>
            </a:extLst>
          </p:cNvPr>
          <p:cNvPicPr>
            <a:picLocks noChangeAspect="1"/>
          </p:cNvPicPr>
          <p:nvPr/>
        </p:nvPicPr>
        <p:blipFill>
          <a:blip r:embed="rId2"/>
          <a:stretch>
            <a:fillRect/>
          </a:stretch>
        </p:blipFill>
        <p:spPr>
          <a:xfrm>
            <a:off x="105267" y="1123385"/>
            <a:ext cx="8410969" cy="3329743"/>
          </a:xfrm>
          <a:prstGeom prst="rect">
            <a:avLst/>
          </a:prstGeom>
        </p:spPr>
      </p:pic>
    </p:spTree>
    <p:extLst>
      <p:ext uri="{BB962C8B-B14F-4D97-AF65-F5344CB8AC3E}">
        <p14:creationId xmlns:p14="http://schemas.microsoft.com/office/powerpoint/2010/main" val="3786744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36EE0CA-F82D-F611-2BCD-34198963E183}"/>
              </a:ext>
            </a:extLst>
          </p:cNvPr>
          <p:cNvPicPr>
            <a:picLocks noChangeAspect="1"/>
          </p:cNvPicPr>
          <p:nvPr/>
        </p:nvPicPr>
        <p:blipFill>
          <a:blip r:embed="rId2"/>
          <a:stretch>
            <a:fillRect/>
          </a:stretch>
        </p:blipFill>
        <p:spPr>
          <a:xfrm>
            <a:off x="2202069" y="1918104"/>
            <a:ext cx="5012547" cy="4404439"/>
          </a:xfrm>
          <a:prstGeom prst="rect">
            <a:avLst/>
          </a:prstGeom>
        </p:spPr>
      </p:pic>
      <p:sp>
        <p:nvSpPr>
          <p:cNvPr id="2" name="Slide Number Placeholder 1">
            <a:extLst>
              <a:ext uri="{FF2B5EF4-FFF2-40B4-BE49-F238E27FC236}">
                <a16:creationId xmlns:a16="http://schemas.microsoft.com/office/drawing/2014/main" id="{F5C7402E-6110-77D7-5350-885FBF63DCD4}"/>
              </a:ext>
            </a:extLst>
          </p:cNvPr>
          <p:cNvSpPr>
            <a:spLocks noGrp="1"/>
          </p:cNvSpPr>
          <p:nvPr>
            <p:ph type="sldNum" sz="quarter" idx="12"/>
          </p:nvPr>
        </p:nvSpPr>
        <p:spPr/>
        <p:txBody>
          <a:bodyPr/>
          <a:lstStyle/>
          <a:p>
            <a:fld id="{37374264-FABE-4A13-B55E-AC77012BA9F4}" type="slidenum">
              <a:rPr lang="en-US" smtClean="0"/>
              <a:pPr/>
              <a:t>7</a:t>
            </a:fld>
            <a:endParaRPr lang="en-US" dirty="0"/>
          </a:p>
        </p:txBody>
      </p:sp>
      <p:sp>
        <p:nvSpPr>
          <p:cNvPr id="3" name="Title 1">
            <a:extLst>
              <a:ext uri="{FF2B5EF4-FFF2-40B4-BE49-F238E27FC236}">
                <a16:creationId xmlns:a16="http://schemas.microsoft.com/office/drawing/2014/main" id="{57B64158-5EBF-385E-93B3-4BADB531D850}"/>
              </a:ext>
            </a:extLst>
          </p:cNvPr>
          <p:cNvSpPr txBox="1">
            <a:spLocks/>
          </p:cNvSpPr>
          <p:nvPr/>
        </p:nvSpPr>
        <p:spPr>
          <a:xfrm>
            <a:off x="29023" y="182563"/>
            <a:ext cx="9114977" cy="503237"/>
          </a:xfrm>
          <a:prstGeom prst="rect">
            <a:avLst/>
          </a:prstGeom>
        </p:spPr>
        <p:txBody>
          <a:bodyPr/>
          <a:lstStyle>
            <a:lvl1pPr algn="just" rtl="0" eaLnBrk="0" fontAlgn="base" hangingPunct="0">
              <a:spcBef>
                <a:spcPct val="0"/>
              </a:spcBef>
              <a:spcAft>
                <a:spcPct val="0"/>
              </a:spcAft>
              <a:defRPr sz="2000" b="1" kern="1200">
                <a:solidFill>
                  <a:schemeClr val="bg1">
                    <a:lumMod val="50000"/>
                  </a:schemeClr>
                </a:solidFill>
                <a:latin typeface="Georgia" pitchFamily="18"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FF"/>
                </a:solidFill>
                <a:effectLst/>
                <a:uLnTx/>
                <a:uFillTx/>
                <a:latin typeface="Century Schoolbook" panose="02040604050505020304" pitchFamily="18" charset="0"/>
              </a:rPr>
              <a:t>Problem </a:t>
            </a:r>
            <a:r>
              <a:rPr lang="en-US" dirty="0">
                <a:solidFill>
                  <a:srgbClr val="0000FF"/>
                </a:solidFill>
                <a:latin typeface="Century Schoolbook" panose="02040604050505020304" pitchFamily="18" charset="0"/>
              </a:rPr>
              <a:t>2</a:t>
            </a:r>
            <a:r>
              <a:rPr kumimoji="0" lang="en-US" i="0" u="none" strike="noStrike" kern="1200" cap="none" spc="0" normalizeH="0" baseline="0" noProof="0" dirty="0">
                <a:ln>
                  <a:noFill/>
                </a:ln>
                <a:solidFill>
                  <a:srgbClr val="0000FF"/>
                </a:solidFill>
                <a:effectLst/>
                <a:uLnTx/>
                <a:uFillTx/>
                <a:latin typeface="Century Schoolbook" panose="02040604050505020304" pitchFamily="18" charset="0"/>
              </a:rPr>
              <a:t> (Rankine Cycle)</a:t>
            </a:r>
          </a:p>
        </p:txBody>
      </p:sp>
      <p:sp>
        <p:nvSpPr>
          <p:cNvPr id="4" name="Rectangle 6">
            <a:extLst>
              <a:ext uri="{FF2B5EF4-FFF2-40B4-BE49-F238E27FC236}">
                <a16:creationId xmlns:a16="http://schemas.microsoft.com/office/drawing/2014/main" id="{DD17C595-1F54-DA31-68A2-A24C04A4B46A}"/>
              </a:ext>
            </a:extLst>
          </p:cNvPr>
          <p:cNvSpPr>
            <a:spLocks noChangeArrowheads="1"/>
          </p:cNvSpPr>
          <p:nvPr/>
        </p:nvSpPr>
        <p:spPr bwMode="auto">
          <a:xfrm>
            <a:off x="29023" y="535457"/>
            <a:ext cx="9114977" cy="1521570"/>
          </a:xfrm>
          <a:prstGeom prst="rect">
            <a:avLst/>
          </a:prstGeom>
          <a:noFill/>
          <a:ln w="9525">
            <a:noFill/>
            <a:miter lim="800000"/>
            <a:headEnd/>
            <a:tailEnd/>
          </a:ln>
        </p:spPr>
        <p:txBody>
          <a:bodyPr wrap="square">
            <a:spAutoFit/>
          </a:bodyPr>
          <a:lstStyle/>
          <a:p>
            <a:pPr algn="just">
              <a:lnSpc>
                <a:spcPct val="150000"/>
              </a:lnSpc>
              <a:spcBef>
                <a:spcPts val="600"/>
              </a:spcBef>
              <a:spcAft>
                <a:spcPts val="600"/>
              </a:spcAft>
            </a:pPr>
            <a:r>
              <a:rPr lang="en-US" sz="1600" b="1" dirty="0">
                <a:latin typeface="Century Schoolbook" panose="02040604050505020304" pitchFamily="18" charset="0"/>
              </a:rPr>
              <a:t>Question: </a:t>
            </a:r>
            <a:r>
              <a:rPr lang="en-US" sz="1600" dirty="0">
                <a:latin typeface="Century Schoolbook" panose="02040604050505020304" pitchFamily="18" charset="0"/>
              </a:rPr>
              <a:t>Consider a steam power plant that operates on the ideal reheat Rankine cycle. The plant maintains the boiler at 5000 kPa, the reheat section at 1200 kPa, and the condenser at 20 kPa. The mixture quality at the exit of both turbines is 96 percent. Determine the temperature at the inlet of each turbine and the cycle’s thermal efficiency.</a:t>
            </a:r>
          </a:p>
        </p:txBody>
      </p:sp>
    </p:spTree>
    <p:extLst>
      <p:ext uri="{BB962C8B-B14F-4D97-AF65-F5344CB8AC3E}">
        <p14:creationId xmlns:p14="http://schemas.microsoft.com/office/powerpoint/2010/main" val="3781997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C64DF26-904B-9136-EAB3-D61A47450117}"/>
              </a:ext>
            </a:extLst>
          </p:cNvPr>
          <p:cNvPicPr>
            <a:picLocks noChangeAspect="1"/>
          </p:cNvPicPr>
          <p:nvPr/>
        </p:nvPicPr>
        <p:blipFill>
          <a:blip r:embed="rId2"/>
          <a:stretch>
            <a:fillRect/>
          </a:stretch>
        </p:blipFill>
        <p:spPr>
          <a:xfrm>
            <a:off x="29023" y="3177632"/>
            <a:ext cx="6142749" cy="2629566"/>
          </a:xfrm>
          <a:prstGeom prst="rect">
            <a:avLst/>
          </a:prstGeom>
        </p:spPr>
      </p:pic>
      <p:pic>
        <p:nvPicPr>
          <p:cNvPr id="7" name="Picture 6">
            <a:extLst>
              <a:ext uri="{FF2B5EF4-FFF2-40B4-BE49-F238E27FC236}">
                <a16:creationId xmlns:a16="http://schemas.microsoft.com/office/drawing/2014/main" id="{DF3BAC35-E49B-33F3-306F-8179E2B20BBC}"/>
              </a:ext>
            </a:extLst>
          </p:cNvPr>
          <p:cNvPicPr>
            <a:picLocks noChangeAspect="1"/>
          </p:cNvPicPr>
          <p:nvPr/>
        </p:nvPicPr>
        <p:blipFill rotWithShape="1">
          <a:blip r:embed="rId3"/>
          <a:srcRect t="4383" r="11011"/>
          <a:stretch/>
        </p:blipFill>
        <p:spPr>
          <a:xfrm>
            <a:off x="5498143" y="3144891"/>
            <a:ext cx="3645857" cy="3202545"/>
          </a:xfrm>
          <a:prstGeom prst="rect">
            <a:avLst/>
          </a:prstGeom>
        </p:spPr>
      </p:pic>
      <p:sp>
        <p:nvSpPr>
          <p:cNvPr id="2" name="Slide Number Placeholder 1">
            <a:extLst>
              <a:ext uri="{FF2B5EF4-FFF2-40B4-BE49-F238E27FC236}">
                <a16:creationId xmlns:a16="http://schemas.microsoft.com/office/drawing/2014/main" id="{A42F69B6-A136-BBC3-271D-6BA788769B40}"/>
              </a:ext>
            </a:extLst>
          </p:cNvPr>
          <p:cNvSpPr>
            <a:spLocks noGrp="1"/>
          </p:cNvSpPr>
          <p:nvPr>
            <p:ph type="sldNum" sz="quarter" idx="12"/>
          </p:nvPr>
        </p:nvSpPr>
        <p:spPr/>
        <p:txBody>
          <a:bodyPr/>
          <a:lstStyle/>
          <a:p>
            <a:fld id="{37374264-FABE-4A13-B55E-AC77012BA9F4}" type="slidenum">
              <a:rPr lang="en-US" smtClean="0"/>
              <a:pPr/>
              <a:t>8</a:t>
            </a:fld>
            <a:endParaRPr lang="en-US" dirty="0"/>
          </a:p>
        </p:txBody>
      </p:sp>
      <p:sp>
        <p:nvSpPr>
          <p:cNvPr id="3" name="Title 1">
            <a:extLst>
              <a:ext uri="{FF2B5EF4-FFF2-40B4-BE49-F238E27FC236}">
                <a16:creationId xmlns:a16="http://schemas.microsoft.com/office/drawing/2014/main" id="{73D51E06-EBF1-1CAD-1135-7D13EF333F1E}"/>
              </a:ext>
            </a:extLst>
          </p:cNvPr>
          <p:cNvSpPr txBox="1">
            <a:spLocks/>
          </p:cNvSpPr>
          <p:nvPr/>
        </p:nvSpPr>
        <p:spPr>
          <a:xfrm>
            <a:off x="29023" y="121643"/>
            <a:ext cx="9114977" cy="503237"/>
          </a:xfrm>
          <a:prstGeom prst="rect">
            <a:avLst/>
          </a:prstGeom>
        </p:spPr>
        <p:txBody>
          <a:bodyPr/>
          <a:lstStyle>
            <a:lvl1pPr algn="just" rtl="0" eaLnBrk="0" fontAlgn="base" hangingPunct="0">
              <a:spcBef>
                <a:spcPct val="0"/>
              </a:spcBef>
              <a:spcAft>
                <a:spcPct val="0"/>
              </a:spcAft>
              <a:defRPr sz="2000" b="1" kern="1200">
                <a:solidFill>
                  <a:schemeClr val="bg1">
                    <a:lumMod val="50000"/>
                  </a:schemeClr>
                </a:solidFill>
                <a:latin typeface="Georgia" pitchFamily="18"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FF"/>
                </a:solidFill>
                <a:effectLst/>
                <a:uLnTx/>
                <a:uFillTx/>
                <a:latin typeface="Century Schoolbook" panose="02040604050505020304" pitchFamily="18" charset="0"/>
              </a:rPr>
              <a:t>Problem </a:t>
            </a:r>
            <a:r>
              <a:rPr lang="en-US" dirty="0">
                <a:solidFill>
                  <a:srgbClr val="0000FF"/>
                </a:solidFill>
                <a:latin typeface="Century Schoolbook" panose="02040604050505020304" pitchFamily="18" charset="0"/>
              </a:rPr>
              <a:t>2</a:t>
            </a:r>
            <a:r>
              <a:rPr kumimoji="0" lang="en-US" i="0" u="none" strike="noStrike" kern="1200" cap="none" spc="0" normalizeH="0" baseline="0" noProof="0" dirty="0">
                <a:ln>
                  <a:noFill/>
                </a:ln>
                <a:solidFill>
                  <a:srgbClr val="0000FF"/>
                </a:solidFill>
                <a:effectLst/>
                <a:uLnTx/>
                <a:uFillTx/>
                <a:latin typeface="Century Schoolbook" panose="02040604050505020304" pitchFamily="18" charset="0"/>
              </a:rPr>
              <a:t> (Rankine Cycle)</a:t>
            </a:r>
          </a:p>
        </p:txBody>
      </p:sp>
      <p:sp>
        <p:nvSpPr>
          <p:cNvPr id="5" name="TextBox 4">
            <a:extLst>
              <a:ext uri="{FF2B5EF4-FFF2-40B4-BE49-F238E27FC236}">
                <a16:creationId xmlns:a16="http://schemas.microsoft.com/office/drawing/2014/main" id="{9FA8E313-E540-0B34-1A12-B3BD10F1B83D}"/>
              </a:ext>
            </a:extLst>
          </p:cNvPr>
          <p:cNvSpPr txBox="1"/>
          <p:nvPr/>
        </p:nvSpPr>
        <p:spPr>
          <a:xfrm>
            <a:off x="0" y="434181"/>
            <a:ext cx="9144000" cy="2629566"/>
          </a:xfrm>
          <a:prstGeom prst="rect">
            <a:avLst/>
          </a:prstGeom>
          <a:noFill/>
        </p:spPr>
        <p:txBody>
          <a:bodyPr wrap="square">
            <a:spAutoFit/>
          </a:bodyPr>
          <a:lstStyle/>
          <a:p>
            <a:pPr algn="just">
              <a:lnSpc>
                <a:spcPct val="150000"/>
              </a:lnSpc>
            </a:pPr>
            <a:r>
              <a:rPr lang="en-US" sz="1600" b="1" dirty="0">
                <a:latin typeface="Century Schoolbook" panose="02040604050505020304" pitchFamily="18" charset="0"/>
              </a:rPr>
              <a:t>Solution: </a:t>
            </a:r>
            <a:r>
              <a:rPr lang="en-US" sz="1600" dirty="0">
                <a:latin typeface="Century Schoolbook" panose="02040604050505020304" pitchFamily="18" charset="0"/>
              </a:rPr>
              <a:t>An ideal reheat Rankine with water as the working fluid is considered. The temperatures at the inlet of both turbines, and the thermal efficiency of the cycle are to be determined.</a:t>
            </a:r>
          </a:p>
          <a:p>
            <a:pPr algn="just">
              <a:lnSpc>
                <a:spcPct val="150000"/>
              </a:lnSpc>
            </a:pPr>
            <a:r>
              <a:rPr lang="en-US" sz="1600" b="1" dirty="0">
                <a:latin typeface="Century Schoolbook" panose="02040604050505020304" pitchFamily="18" charset="0"/>
              </a:rPr>
              <a:t>Assumptions: </a:t>
            </a:r>
            <a:r>
              <a:rPr lang="en-US" sz="1600" dirty="0">
                <a:latin typeface="Century Schoolbook" panose="02040604050505020304" pitchFamily="18" charset="0"/>
              </a:rPr>
              <a:t> </a:t>
            </a:r>
          </a:p>
          <a:p>
            <a:pPr marL="800100" lvl="1" indent="-342900" algn="just">
              <a:lnSpc>
                <a:spcPct val="150000"/>
              </a:lnSpc>
              <a:buFont typeface="+mj-lt"/>
              <a:buAutoNum type="arabicPeriod"/>
            </a:pPr>
            <a:r>
              <a:rPr lang="en-US" sz="1600" dirty="0">
                <a:latin typeface="Century Schoolbook" panose="02040604050505020304" pitchFamily="18" charset="0"/>
              </a:rPr>
              <a:t>Steady operating conditions exist.</a:t>
            </a:r>
          </a:p>
          <a:p>
            <a:pPr marL="800100" lvl="1" indent="-342900" algn="just">
              <a:lnSpc>
                <a:spcPct val="150000"/>
              </a:lnSpc>
              <a:buFont typeface="+mj-lt"/>
              <a:buAutoNum type="arabicPeriod"/>
            </a:pPr>
            <a:r>
              <a:rPr lang="en-US" sz="1600" dirty="0">
                <a:latin typeface="Century Schoolbook" panose="02040604050505020304" pitchFamily="18" charset="0"/>
              </a:rPr>
              <a:t>Kinetic and potential energy changes are negligible.</a:t>
            </a:r>
          </a:p>
          <a:p>
            <a:pPr algn="just">
              <a:lnSpc>
                <a:spcPct val="150000"/>
              </a:lnSpc>
            </a:pPr>
            <a:r>
              <a:rPr lang="en-US" sz="1600" b="1" dirty="0">
                <a:latin typeface="Century Schoolbook" panose="02040604050505020304" pitchFamily="18" charset="0"/>
              </a:rPr>
              <a:t>Analysis: </a:t>
            </a:r>
            <a:r>
              <a:rPr lang="en-US" sz="1600" dirty="0">
                <a:latin typeface="Century Schoolbook" panose="02040604050505020304" pitchFamily="18" charset="0"/>
              </a:rPr>
              <a:t>From the steam tables (Tables A-4, A-5, and A-6),</a:t>
            </a:r>
            <a:endParaRPr lang="en-IN" sz="1600" dirty="0">
              <a:latin typeface="Century Schoolbook" panose="02040604050505020304" pitchFamily="18" charset="0"/>
            </a:endParaRPr>
          </a:p>
        </p:txBody>
      </p:sp>
    </p:spTree>
    <p:extLst>
      <p:ext uri="{BB962C8B-B14F-4D97-AF65-F5344CB8AC3E}">
        <p14:creationId xmlns:p14="http://schemas.microsoft.com/office/powerpoint/2010/main" val="3535438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ED4DB9-DCB9-11E1-57B4-AE958A403BDE}"/>
              </a:ext>
            </a:extLst>
          </p:cNvPr>
          <p:cNvSpPr>
            <a:spLocks noGrp="1"/>
          </p:cNvSpPr>
          <p:nvPr>
            <p:ph type="sldNum" sz="quarter" idx="12"/>
          </p:nvPr>
        </p:nvSpPr>
        <p:spPr/>
        <p:txBody>
          <a:bodyPr/>
          <a:lstStyle/>
          <a:p>
            <a:fld id="{37374264-FABE-4A13-B55E-AC77012BA9F4}" type="slidenum">
              <a:rPr lang="en-US" smtClean="0"/>
              <a:pPr/>
              <a:t>9</a:t>
            </a:fld>
            <a:endParaRPr lang="en-US" dirty="0"/>
          </a:p>
        </p:txBody>
      </p:sp>
      <p:sp>
        <p:nvSpPr>
          <p:cNvPr id="3" name="Title 1">
            <a:extLst>
              <a:ext uri="{FF2B5EF4-FFF2-40B4-BE49-F238E27FC236}">
                <a16:creationId xmlns:a16="http://schemas.microsoft.com/office/drawing/2014/main" id="{CC31C3BC-613C-57E0-A41E-3131E4DF7C6B}"/>
              </a:ext>
            </a:extLst>
          </p:cNvPr>
          <p:cNvSpPr txBox="1">
            <a:spLocks/>
          </p:cNvSpPr>
          <p:nvPr/>
        </p:nvSpPr>
        <p:spPr>
          <a:xfrm>
            <a:off x="29023" y="121643"/>
            <a:ext cx="9114977" cy="503237"/>
          </a:xfrm>
          <a:prstGeom prst="rect">
            <a:avLst/>
          </a:prstGeom>
        </p:spPr>
        <p:txBody>
          <a:bodyPr/>
          <a:lstStyle>
            <a:lvl1pPr algn="just" rtl="0" eaLnBrk="0" fontAlgn="base" hangingPunct="0">
              <a:spcBef>
                <a:spcPct val="0"/>
              </a:spcBef>
              <a:spcAft>
                <a:spcPct val="0"/>
              </a:spcAft>
              <a:defRPr sz="2000" b="1" kern="1200">
                <a:solidFill>
                  <a:schemeClr val="bg1">
                    <a:lumMod val="50000"/>
                  </a:schemeClr>
                </a:solidFill>
                <a:latin typeface="Georgia" pitchFamily="18"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FF"/>
                </a:solidFill>
                <a:effectLst/>
                <a:uLnTx/>
                <a:uFillTx/>
                <a:latin typeface="Century Schoolbook" panose="02040604050505020304" pitchFamily="18" charset="0"/>
              </a:rPr>
              <a:t>Problem </a:t>
            </a:r>
            <a:r>
              <a:rPr lang="en-US" dirty="0">
                <a:solidFill>
                  <a:srgbClr val="0000FF"/>
                </a:solidFill>
                <a:latin typeface="Century Schoolbook" panose="02040604050505020304" pitchFamily="18" charset="0"/>
              </a:rPr>
              <a:t>2</a:t>
            </a:r>
            <a:r>
              <a:rPr kumimoji="0" lang="en-US" i="0" u="none" strike="noStrike" kern="1200" cap="none" spc="0" normalizeH="0" baseline="0" noProof="0" dirty="0">
                <a:ln>
                  <a:noFill/>
                </a:ln>
                <a:solidFill>
                  <a:srgbClr val="0000FF"/>
                </a:solidFill>
                <a:effectLst/>
                <a:uLnTx/>
                <a:uFillTx/>
                <a:latin typeface="Century Schoolbook" panose="02040604050505020304" pitchFamily="18" charset="0"/>
              </a:rPr>
              <a:t> (Rankine Cycle)</a:t>
            </a:r>
          </a:p>
        </p:txBody>
      </p:sp>
      <p:pic>
        <p:nvPicPr>
          <p:cNvPr id="5" name="Picture 4">
            <a:extLst>
              <a:ext uri="{FF2B5EF4-FFF2-40B4-BE49-F238E27FC236}">
                <a16:creationId xmlns:a16="http://schemas.microsoft.com/office/drawing/2014/main" id="{3FF62445-5FB7-C235-B373-DC4EA001E9B3}"/>
              </a:ext>
            </a:extLst>
          </p:cNvPr>
          <p:cNvPicPr>
            <a:picLocks noChangeAspect="1"/>
          </p:cNvPicPr>
          <p:nvPr/>
        </p:nvPicPr>
        <p:blipFill>
          <a:blip r:embed="rId2"/>
          <a:stretch>
            <a:fillRect/>
          </a:stretch>
        </p:blipFill>
        <p:spPr>
          <a:xfrm>
            <a:off x="120463" y="624880"/>
            <a:ext cx="7478196" cy="3315898"/>
          </a:xfrm>
          <a:prstGeom prst="rect">
            <a:avLst/>
          </a:prstGeom>
        </p:spPr>
      </p:pic>
      <p:pic>
        <p:nvPicPr>
          <p:cNvPr id="8" name="Picture 7">
            <a:extLst>
              <a:ext uri="{FF2B5EF4-FFF2-40B4-BE49-F238E27FC236}">
                <a16:creationId xmlns:a16="http://schemas.microsoft.com/office/drawing/2014/main" id="{04C34818-2B99-4845-C58E-567C880D0028}"/>
              </a:ext>
            </a:extLst>
          </p:cNvPr>
          <p:cNvPicPr>
            <a:picLocks noChangeAspect="1"/>
          </p:cNvPicPr>
          <p:nvPr/>
        </p:nvPicPr>
        <p:blipFill>
          <a:blip r:embed="rId3"/>
          <a:stretch>
            <a:fillRect/>
          </a:stretch>
        </p:blipFill>
        <p:spPr>
          <a:xfrm>
            <a:off x="0" y="3822192"/>
            <a:ext cx="8530848" cy="2534388"/>
          </a:xfrm>
          <a:prstGeom prst="rect">
            <a:avLst/>
          </a:prstGeom>
        </p:spPr>
      </p:pic>
    </p:spTree>
    <p:extLst>
      <p:ext uri="{BB962C8B-B14F-4D97-AF65-F5344CB8AC3E}">
        <p14:creationId xmlns:p14="http://schemas.microsoft.com/office/powerpoint/2010/main" val="269791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3320</TotalTime>
  <Words>818</Words>
  <Application>Microsoft Office PowerPoint</Application>
  <PresentationFormat>On-screen Show (4:3)</PresentationFormat>
  <Paragraphs>81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Century Schoolbook</vt:lpstr>
      <vt:lpstr>Garamond</vt:lpstr>
      <vt:lpstr>Georgia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joe</dc:creator>
  <cp:lastModifiedBy>Rahul Kumar Singh</cp:lastModifiedBy>
  <cp:revision>100</cp:revision>
  <dcterms:created xsi:type="dcterms:W3CDTF">2020-08-22T15:20:14Z</dcterms:created>
  <dcterms:modified xsi:type="dcterms:W3CDTF">2023-10-29T13:58:52Z</dcterms:modified>
</cp:coreProperties>
</file>