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6/2/2020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PNEUMONIA PREDICTION USING CNN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90717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By  </a:t>
            </a:r>
            <a:r>
              <a:rPr lang="en-US" dirty="0" err="1" smtClean="0"/>
              <a:t>Prateek</a:t>
            </a:r>
            <a:r>
              <a:rPr lang="en-US" dirty="0" smtClean="0"/>
              <a:t> </a:t>
            </a:r>
            <a:r>
              <a:rPr lang="en-US" dirty="0" err="1" smtClean="0"/>
              <a:t>Divyanshu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Katikaneni</a:t>
            </a:r>
            <a:r>
              <a:rPr lang="en-US" dirty="0" smtClean="0"/>
              <a:t> </a:t>
            </a:r>
            <a:r>
              <a:rPr lang="en-US" dirty="0" err="1" smtClean="0"/>
              <a:t>Saiprakash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Mrithunjay Ratnam</a:t>
            </a:r>
          </a:p>
          <a:p>
            <a:r>
              <a:rPr lang="en-US" dirty="0"/>
              <a:t> </a:t>
            </a:r>
            <a:r>
              <a:rPr lang="en-US" dirty="0" smtClean="0"/>
              <a:t>      Naveen R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Sunkara</a:t>
            </a:r>
            <a:r>
              <a:rPr lang="en-US" dirty="0" smtClean="0"/>
              <a:t> Ganesh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6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PNEUMONIA?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Pneumonia is an inflammatory condition of the lung affecting primarily the small air sacs known as alveoli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Symptoms typically include some combination of productive or dry cough, chest pain, fever and difficulty breathing</a:t>
            </a:r>
            <a:r>
              <a:rPr lang="en-US" dirty="0" smtClean="0"/>
              <a:t>.</a:t>
            </a:r>
          </a:p>
          <a:p>
            <a:r>
              <a:rPr lang="en-US" dirty="0"/>
              <a:t>Each year, pneumonia affects about 450 million people globally (7% of the population) and results in about 4 million deaths.</a:t>
            </a:r>
          </a:p>
        </p:txBody>
      </p:sp>
    </p:spTree>
    <p:extLst>
      <p:ext uri="{BB962C8B-B14F-4D97-AF65-F5344CB8AC3E}">
        <p14:creationId xmlns:p14="http://schemas.microsoft.com/office/powerpoint/2010/main" val="387154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PNEUMONIA USING 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normal process of visiting a hospital if a patient shows symptoms, can be rather time-consuming, since an appointment has to be scheduled, after which an X-ray of the lungs will be taken on the day of the appointment. Diagnosing if the patient has pneumonia or not can take a few more days, which is not ideal if the patient is already suffering from the disease.</a:t>
            </a:r>
          </a:p>
          <a:p>
            <a:r>
              <a:rPr lang="en-US" dirty="0" smtClean="0"/>
              <a:t>In this project, our team has developed a model using CNN to detect pneumonia on the basis of the patient’s X-ray. This can save the patient vital time to get their treatment underway as soon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2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477" y="2901261"/>
            <a:ext cx="10058400" cy="1609344"/>
          </a:xfrm>
        </p:spPr>
        <p:txBody>
          <a:bodyPr/>
          <a:lstStyle/>
          <a:p>
            <a:r>
              <a:rPr lang="en-US" dirty="0" smtClean="0"/>
              <a:t>                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905" y="1912402"/>
            <a:ext cx="10058400" cy="405079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95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42</TotalTime>
  <Words>206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     PNEUMONIA PREDICTION USING CNN</vt:lpstr>
      <vt:lpstr>What is PNEUMONIA?</vt:lpstr>
      <vt:lpstr>PREDICTING PNEUMONIA USING CNN</vt:lpstr>
      <vt:lpstr>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PREDICTION USING CNN</dc:title>
  <dc:creator>Mrithunjay Ratnam</dc:creator>
  <cp:lastModifiedBy>Mrithunjay Ratnam</cp:lastModifiedBy>
  <cp:revision>5</cp:revision>
  <dcterms:created xsi:type="dcterms:W3CDTF">2020-06-02T11:11:02Z</dcterms:created>
  <dcterms:modified xsi:type="dcterms:W3CDTF">2020-06-02T11:53:38Z</dcterms:modified>
</cp:coreProperties>
</file>