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9"/>
  </p:notesMasterIdLst>
  <p:sldIdLst>
    <p:sldId id="256" r:id="rId2"/>
    <p:sldId id="257" r:id="rId3"/>
    <p:sldId id="258" r:id="rId4"/>
    <p:sldId id="259" r:id="rId5"/>
    <p:sldId id="265" r:id="rId6"/>
    <p:sldId id="260" r:id="rId7"/>
    <p:sldId id="263" r:id="rId8"/>
    <p:sldId id="267" r:id="rId9"/>
    <p:sldId id="269" r:id="rId10"/>
    <p:sldId id="271" r:id="rId11"/>
    <p:sldId id="272" r:id="rId12"/>
    <p:sldId id="273" r:id="rId13"/>
    <p:sldId id="274" r:id="rId14"/>
    <p:sldId id="275" r:id="rId15"/>
    <p:sldId id="276" r:id="rId16"/>
    <p:sldId id="277" r:id="rId17"/>
    <p:sldId id="264" r:id="rId18"/>
  </p:sldIdLst>
  <p:sldSz cx="12192000" cy="6858000"/>
  <p:notesSz cx="6858000" cy="9144000"/>
  <p:embeddedFontLst>
    <p:embeddedFont>
      <p:font typeface="Abril Fatface" panose="02000503000000020003" pitchFamily="2" charset="0"/>
      <p:regular r:id="rId20"/>
    </p:embeddedFont>
    <p:embeddedFont>
      <p:font typeface="Alice" panose="020B0604020202020204" charset="0"/>
      <p:regular r:id="rId21"/>
    </p:embeddedFont>
    <p:embeddedFont>
      <p:font typeface="Calibri" panose="020F0502020204030204" pitchFamily="34" charset="0"/>
      <p:regular r:id="rId22"/>
      <p:bold r:id="rId23"/>
      <p:italic r:id="rId24"/>
      <p:boldItalic r:id="rId25"/>
    </p:embeddedFont>
    <p:embeddedFont>
      <p:font typeface="Homemade Apple" panose="020B0604020202020204" charset="0"/>
      <p:regular r:id="rId26"/>
    </p:embeddedFont>
    <p:embeddedFont>
      <p:font typeface="Montserrat" panose="00000500000000000000" pitchFamily="2" charset="0"/>
      <p:regular r:id="rId27"/>
      <p:bold r:id="rId28"/>
      <p:italic r:id="rId29"/>
      <p:boldItalic r:id="rId30"/>
    </p:embeddedFont>
    <p:embeddedFont>
      <p:font typeface="Montserrat Medium" panose="00000600000000000000" pitchFamily="2" charset="0"/>
      <p:regular r:id="rId31"/>
      <p:bold r:id="rId32"/>
      <p:italic r:id="rId33"/>
      <p:boldItalic r:id="rId34"/>
    </p:embeddedFont>
    <p:embeddedFont>
      <p:font typeface="Poppins" panose="00000500000000000000" pitchFamily="2" charset="0"/>
      <p:regular r:id="rId35"/>
      <p:bold r:id="rId36"/>
      <p:italic r:id="rId37"/>
      <p:boldItalic r:id="rId38"/>
    </p:embeddedFont>
    <p:embeddedFont>
      <p:font typeface="Rozha One"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976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782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291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214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1c3728c19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1c3728c19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056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1c3728c19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1c3728c19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618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073618e60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1c3728c19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1c3728c19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23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00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302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hyperlink" Target="https://twitter.com/SlidesManiaSM/"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s://www.instagram.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8500" y="-48550"/>
            <a:ext cx="12200400" cy="690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mt="55000"/>
          </a:blip>
          <a:srcRect b="15196"/>
          <a:stretch/>
        </p:blipFill>
        <p:spPr>
          <a:xfrm>
            <a:off x="0" y="-33175"/>
            <a:ext cx="12192000" cy="6891175"/>
          </a:xfrm>
          <a:prstGeom prst="rect">
            <a:avLst/>
          </a:prstGeom>
          <a:noFill/>
          <a:ln>
            <a:noFill/>
          </a:ln>
        </p:spPr>
      </p:pic>
      <p:sp>
        <p:nvSpPr>
          <p:cNvPr id="13" name="Google Shape;13;p2"/>
          <p:cNvSpPr/>
          <p:nvPr/>
        </p:nvSpPr>
        <p:spPr>
          <a:xfrm>
            <a:off x="2604450" y="1101050"/>
            <a:ext cx="6983100" cy="4058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subTitle" idx="1"/>
          </p:nvPr>
        </p:nvSpPr>
        <p:spPr>
          <a:xfrm>
            <a:off x="3280650" y="4902575"/>
            <a:ext cx="5630700" cy="586500"/>
          </a:xfrm>
          <a:prstGeom prst="rect">
            <a:avLst/>
          </a:prstGeom>
          <a:solidFill>
            <a:schemeClr val="accent2"/>
          </a:solidFill>
        </p:spPr>
        <p:txBody>
          <a:bodyPr spcFirstLastPara="1" wrap="square" lIns="121900" tIns="121900" rIns="121900" bIns="121900" anchor="ctr" anchorCtr="0">
            <a:noAutofit/>
          </a:bodyPr>
          <a:lstStyle>
            <a:lvl1pPr lvl="0" algn="ctr">
              <a:lnSpc>
                <a:spcPct val="100000"/>
              </a:lnSpc>
              <a:spcBef>
                <a:spcPts val="0"/>
              </a:spcBef>
              <a:spcAft>
                <a:spcPts val="0"/>
              </a:spcAft>
              <a:buSzPts val="1500"/>
              <a:buNone/>
              <a:defRPr/>
            </a:lvl1pPr>
            <a:lvl2pPr lvl="1">
              <a:spcBef>
                <a:spcPts val="0"/>
              </a:spcBef>
              <a:spcAft>
                <a:spcPts val="0"/>
              </a:spcAft>
              <a:buSzPts val="1500"/>
              <a:buNone/>
              <a:defRPr/>
            </a:lvl2pPr>
            <a:lvl3pPr lvl="2">
              <a:spcBef>
                <a:spcPts val="2100"/>
              </a:spcBef>
              <a:spcAft>
                <a:spcPts val="0"/>
              </a:spcAft>
              <a:buSzPts val="1500"/>
              <a:buNone/>
              <a:defRPr/>
            </a:lvl3pPr>
            <a:lvl4pPr lvl="3">
              <a:spcBef>
                <a:spcPts val="2100"/>
              </a:spcBef>
              <a:spcAft>
                <a:spcPts val="0"/>
              </a:spcAft>
              <a:buSzPts val="1500"/>
              <a:buNone/>
              <a:defRPr/>
            </a:lvl4pPr>
            <a:lvl5pPr lvl="4">
              <a:spcBef>
                <a:spcPts val="2100"/>
              </a:spcBef>
              <a:spcAft>
                <a:spcPts val="0"/>
              </a:spcAft>
              <a:buSzPts val="1500"/>
              <a:buNone/>
              <a:defRPr/>
            </a:lvl5pPr>
            <a:lvl6pPr lvl="5">
              <a:spcBef>
                <a:spcPts val="2100"/>
              </a:spcBef>
              <a:spcAft>
                <a:spcPts val="0"/>
              </a:spcAft>
              <a:buSzPts val="1500"/>
              <a:buNone/>
              <a:defRPr/>
            </a:lvl6pPr>
            <a:lvl7pPr lvl="6">
              <a:spcBef>
                <a:spcPts val="2100"/>
              </a:spcBef>
              <a:spcAft>
                <a:spcPts val="0"/>
              </a:spcAft>
              <a:buSzPts val="1500"/>
              <a:buNone/>
              <a:defRPr/>
            </a:lvl7pPr>
            <a:lvl8pPr lvl="7">
              <a:spcBef>
                <a:spcPts val="2100"/>
              </a:spcBef>
              <a:spcAft>
                <a:spcPts val="0"/>
              </a:spcAft>
              <a:buSzPts val="1500"/>
              <a:buNone/>
              <a:defRPr/>
            </a:lvl8pPr>
            <a:lvl9pPr lvl="8">
              <a:spcBef>
                <a:spcPts val="2100"/>
              </a:spcBef>
              <a:spcAft>
                <a:spcPts val="2100"/>
              </a:spcAft>
              <a:buSzPts val="1500"/>
              <a:buNone/>
              <a:defRPr/>
            </a:lvl9pPr>
          </a:lstStyle>
          <a:p>
            <a:endParaRPr/>
          </a:p>
        </p:txBody>
      </p:sp>
      <p:sp>
        <p:nvSpPr>
          <p:cNvPr id="15" name="Google Shape;15;p2"/>
          <p:cNvSpPr txBox="1">
            <a:spLocks noGrp="1"/>
          </p:cNvSpPr>
          <p:nvPr>
            <p:ph type="title"/>
          </p:nvPr>
        </p:nvSpPr>
        <p:spPr>
          <a:xfrm>
            <a:off x="3788400" y="1676150"/>
            <a:ext cx="4615200" cy="2810100"/>
          </a:xfrm>
          <a:prstGeom prst="rect">
            <a:avLst/>
          </a:prstGeom>
        </p:spPr>
        <p:txBody>
          <a:bodyPr spcFirstLastPara="1" wrap="square" lIns="121900" tIns="121900" rIns="121900" bIns="121900" anchor="ctr" anchorCtr="0">
            <a:noAutofit/>
          </a:bodyPr>
          <a:lstStyle>
            <a:lvl1pPr marL="0" marR="0" lvl="0" indent="0" algn="ctr" rtl="0">
              <a:lnSpc>
                <a:spcPct val="80000"/>
              </a:lnSpc>
              <a:spcBef>
                <a:spcPts val="0"/>
              </a:spcBef>
              <a:spcAft>
                <a:spcPts val="0"/>
              </a:spcAft>
              <a:buClr>
                <a:schemeClr val="dk1"/>
              </a:buClr>
              <a:buSzPts val="9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6" name="Google Shape;16;p2"/>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imeline">
  <p:cSld name="CUSTOM_14">
    <p:bg>
      <p:bgPr>
        <a:solidFill>
          <a:schemeClr val="accent1"/>
        </a:solidFill>
        <a:effectLst/>
      </p:bgPr>
    </p:bg>
    <p:spTree>
      <p:nvGrpSpPr>
        <p:cNvPr id="1" name="Shape 76"/>
        <p:cNvGrpSpPr/>
        <p:nvPr/>
      </p:nvGrpSpPr>
      <p:grpSpPr>
        <a:xfrm>
          <a:off x="0" y="0"/>
          <a:ext cx="0" cy="0"/>
          <a:chOff x="0" y="0"/>
          <a:chExt cx="0" cy="0"/>
        </a:xfrm>
      </p:grpSpPr>
      <p:pic>
        <p:nvPicPr>
          <p:cNvPr id="77" name="Google Shape;77;p11"/>
          <p:cNvPicPr preferRelativeResize="0"/>
          <p:nvPr/>
        </p:nvPicPr>
        <p:blipFill rotWithShape="1">
          <a:blip r:embed="rId2">
            <a:alphaModFix amt="55000"/>
          </a:blip>
          <a:srcRect b="15196"/>
          <a:stretch/>
        </p:blipFill>
        <p:spPr>
          <a:xfrm>
            <a:off x="0" y="-33175"/>
            <a:ext cx="12192000" cy="6891175"/>
          </a:xfrm>
          <a:prstGeom prst="rect">
            <a:avLst/>
          </a:prstGeom>
          <a:noFill/>
          <a:ln>
            <a:noFill/>
          </a:ln>
        </p:spPr>
      </p:pic>
      <p:sp>
        <p:nvSpPr>
          <p:cNvPr id="78" name="Google Shape;78;p11"/>
          <p:cNvSpPr txBox="1">
            <a:spLocks noGrp="1"/>
          </p:cNvSpPr>
          <p:nvPr>
            <p:ph type="subTitle" idx="1"/>
          </p:nvPr>
        </p:nvSpPr>
        <p:spPr>
          <a:xfrm>
            <a:off x="912641" y="2544606"/>
            <a:ext cx="18108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2600">
                <a:solidFill>
                  <a:schemeClr val="accent3"/>
                </a:solidFill>
                <a:latin typeface="Rozha One"/>
                <a:ea typeface="Rozha One"/>
                <a:cs typeface="Rozha One"/>
                <a:sym typeface="Rozha One"/>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79" name="Google Shape;79;p11"/>
          <p:cNvSpPr txBox="1">
            <a:spLocks noGrp="1"/>
          </p:cNvSpPr>
          <p:nvPr>
            <p:ph type="subTitle" idx="2"/>
          </p:nvPr>
        </p:nvSpPr>
        <p:spPr>
          <a:xfrm>
            <a:off x="3051620" y="2544606"/>
            <a:ext cx="18108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2600">
                <a:solidFill>
                  <a:schemeClr val="accent3"/>
                </a:solidFill>
                <a:latin typeface="Rozha One"/>
                <a:ea typeface="Rozha One"/>
                <a:cs typeface="Rozha One"/>
                <a:sym typeface="Rozha One"/>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80" name="Google Shape;80;p11"/>
          <p:cNvSpPr txBox="1">
            <a:spLocks noGrp="1"/>
          </p:cNvSpPr>
          <p:nvPr>
            <p:ph type="subTitle" idx="3"/>
          </p:nvPr>
        </p:nvSpPr>
        <p:spPr>
          <a:xfrm>
            <a:off x="5190600" y="2544606"/>
            <a:ext cx="18108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2600">
                <a:solidFill>
                  <a:schemeClr val="accent3"/>
                </a:solidFill>
                <a:latin typeface="Rozha One"/>
                <a:ea typeface="Rozha One"/>
                <a:cs typeface="Rozha One"/>
                <a:sym typeface="Rozha One"/>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81" name="Google Shape;81;p11"/>
          <p:cNvSpPr txBox="1">
            <a:spLocks noGrp="1"/>
          </p:cNvSpPr>
          <p:nvPr>
            <p:ph type="subTitle" idx="4"/>
          </p:nvPr>
        </p:nvSpPr>
        <p:spPr>
          <a:xfrm>
            <a:off x="7329580" y="2544606"/>
            <a:ext cx="18108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2600">
                <a:solidFill>
                  <a:schemeClr val="accent3"/>
                </a:solidFill>
                <a:latin typeface="Rozha One"/>
                <a:ea typeface="Rozha One"/>
                <a:cs typeface="Rozha One"/>
                <a:sym typeface="Rozha One"/>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82" name="Google Shape;82;p11"/>
          <p:cNvSpPr txBox="1">
            <a:spLocks noGrp="1"/>
          </p:cNvSpPr>
          <p:nvPr>
            <p:ph type="subTitle" idx="5"/>
          </p:nvPr>
        </p:nvSpPr>
        <p:spPr>
          <a:xfrm>
            <a:off x="9468559" y="2544606"/>
            <a:ext cx="18108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2600">
                <a:solidFill>
                  <a:schemeClr val="accent3"/>
                </a:solidFill>
                <a:latin typeface="Rozha One"/>
                <a:ea typeface="Rozha One"/>
                <a:cs typeface="Rozha One"/>
                <a:sym typeface="Rozha One"/>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83" name="Google Shape;83;p11"/>
          <p:cNvSpPr txBox="1">
            <a:spLocks noGrp="1"/>
          </p:cNvSpPr>
          <p:nvPr>
            <p:ph type="title"/>
          </p:nvPr>
        </p:nvSpPr>
        <p:spPr>
          <a:xfrm>
            <a:off x="912650" y="974375"/>
            <a:ext cx="10366800" cy="763500"/>
          </a:xfrm>
          <a:prstGeom prst="rect">
            <a:avLst/>
          </a:prstGeom>
          <a:solidFill>
            <a:schemeClr val="accent3"/>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84" name="Google Shape;84;p11"/>
          <p:cNvSpPr txBox="1">
            <a:spLocks noGrp="1"/>
          </p:cNvSpPr>
          <p:nvPr>
            <p:ph type="body" idx="6"/>
          </p:nvPr>
        </p:nvSpPr>
        <p:spPr>
          <a:xfrm>
            <a:off x="912650" y="2952874"/>
            <a:ext cx="1810800" cy="2854800"/>
          </a:xfrm>
          <a:prstGeom prst="rect">
            <a:avLst/>
          </a:prstGeom>
          <a:solidFill>
            <a:schemeClr val="accent3"/>
          </a:solidFill>
        </p:spPr>
        <p:txBody>
          <a:bodyPr spcFirstLastPara="1" wrap="square" lIns="121900" tIns="121900" rIns="121900" bIns="121900" anchor="ctr"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85" name="Google Shape;85;p11"/>
          <p:cNvSpPr txBox="1">
            <a:spLocks noGrp="1"/>
          </p:cNvSpPr>
          <p:nvPr>
            <p:ph type="body" idx="7"/>
          </p:nvPr>
        </p:nvSpPr>
        <p:spPr>
          <a:xfrm>
            <a:off x="3051626" y="2952874"/>
            <a:ext cx="1810800" cy="2854800"/>
          </a:xfrm>
          <a:prstGeom prst="rect">
            <a:avLst/>
          </a:prstGeom>
          <a:solidFill>
            <a:schemeClr val="accent3"/>
          </a:solidFill>
        </p:spPr>
        <p:txBody>
          <a:bodyPr spcFirstLastPara="1" wrap="square" lIns="121900" tIns="121900" rIns="121900" bIns="121900" anchor="ctr"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86" name="Google Shape;86;p11"/>
          <p:cNvSpPr txBox="1">
            <a:spLocks noGrp="1"/>
          </p:cNvSpPr>
          <p:nvPr>
            <p:ph type="body" idx="8"/>
          </p:nvPr>
        </p:nvSpPr>
        <p:spPr>
          <a:xfrm>
            <a:off x="5190601" y="2952874"/>
            <a:ext cx="1810800" cy="2854800"/>
          </a:xfrm>
          <a:prstGeom prst="rect">
            <a:avLst/>
          </a:prstGeom>
          <a:solidFill>
            <a:schemeClr val="accent3"/>
          </a:solidFill>
        </p:spPr>
        <p:txBody>
          <a:bodyPr spcFirstLastPara="1" wrap="square" lIns="121900" tIns="121900" rIns="121900" bIns="121900" anchor="ctr"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87" name="Google Shape;87;p11"/>
          <p:cNvSpPr txBox="1">
            <a:spLocks noGrp="1"/>
          </p:cNvSpPr>
          <p:nvPr>
            <p:ph type="body" idx="9"/>
          </p:nvPr>
        </p:nvSpPr>
        <p:spPr>
          <a:xfrm>
            <a:off x="7329577" y="2952874"/>
            <a:ext cx="1810800" cy="2854800"/>
          </a:xfrm>
          <a:prstGeom prst="rect">
            <a:avLst/>
          </a:prstGeom>
          <a:solidFill>
            <a:schemeClr val="accent3"/>
          </a:solidFill>
        </p:spPr>
        <p:txBody>
          <a:bodyPr spcFirstLastPara="1" wrap="square" lIns="121900" tIns="121900" rIns="121900" bIns="121900" anchor="ctr"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88" name="Google Shape;88;p11"/>
          <p:cNvSpPr txBox="1">
            <a:spLocks noGrp="1"/>
          </p:cNvSpPr>
          <p:nvPr>
            <p:ph type="body" idx="13"/>
          </p:nvPr>
        </p:nvSpPr>
        <p:spPr>
          <a:xfrm>
            <a:off x="9468552" y="2952874"/>
            <a:ext cx="1810800" cy="2854800"/>
          </a:xfrm>
          <a:prstGeom prst="rect">
            <a:avLst/>
          </a:prstGeom>
          <a:solidFill>
            <a:schemeClr val="accent3"/>
          </a:solidFill>
        </p:spPr>
        <p:txBody>
          <a:bodyPr spcFirstLastPara="1" wrap="square" lIns="121900" tIns="121900" rIns="121900" bIns="121900" anchor="ctr"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89" name="Google Shape;89;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Title and text left">
  <p:cSld name="CUSTOM_15">
    <p:bg>
      <p:bgPr>
        <a:solidFill>
          <a:schemeClr val="accent1"/>
        </a:solidFill>
        <a:effectLst/>
      </p:bgPr>
    </p:bg>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a:off x="876425" y="1981100"/>
            <a:ext cx="5581500" cy="1264200"/>
          </a:xfrm>
          <a:prstGeom prst="rect">
            <a:avLst/>
          </a:prstGeom>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92" name="Google Shape;92;p12"/>
          <p:cNvSpPr txBox="1">
            <a:spLocks noGrp="1"/>
          </p:cNvSpPr>
          <p:nvPr>
            <p:ph type="body" idx="1"/>
          </p:nvPr>
        </p:nvSpPr>
        <p:spPr>
          <a:xfrm>
            <a:off x="876525" y="3438950"/>
            <a:ext cx="5581500" cy="1702500"/>
          </a:xfrm>
          <a:prstGeom prst="rect">
            <a:avLst/>
          </a:prstGeom>
        </p:spPr>
        <p:txBody>
          <a:bodyPr spcFirstLastPara="1" wrap="square" lIns="121900" tIns="121900" rIns="121900" bIns="121900" anchor="t" anchorCtr="0">
            <a:noAutofit/>
          </a:bodyPr>
          <a:lstStyle>
            <a:lvl1pPr marL="457200" lvl="0" indent="-323850" algn="r" rtl="0">
              <a:spcBef>
                <a:spcPts val="0"/>
              </a:spcBef>
              <a:spcAft>
                <a:spcPts val="0"/>
              </a:spcAft>
              <a:buSzPts val="1500"/>
              <a:buChar char="●"/>
              <a:defRPr/>
            </a:lvl1pPr>
            <a:lvl2pPr marL="914400" lvl="1" indent="-323850" algn="r" rtl="0">
              <a:spcBef>
                <a:spcPts val="0"/>
              </a:spcBef>
              <a:spcAft>
                <a:spcPts val="0"/>
              </a:spcAft>
              <a:buSzPts val="1500"/>
              <a:buChar char="○"/>
              <a:defRPr/>
            </a:lvl2pPr>
            <a:lvl3pPr marL="1371600" lvl="2" indent="-323850" algn="r" rtl="0">
              <a:spcBef>
                <a:spcPts val="2100"/>
              </a:spcBef>
              <a:spcAft>
                <a:spcPts val="0"/>
              </a:spcAft>
              <a:buSzPts val="1500"/>
              <a:buChar char="■"/>
              <a:defRPr/>
            </a:lvl3pPr>
            <a:lvl4pPr marL="1828800" lvl="3" indent="-323850" algn="r" rtl="0">
              <a:spcBef>
                <a:spcPts val="2100"/>
              </a:spcBef>
              <a:spcAft>
                <a:spcPts val="0"/>
              </a:spcAft>
              <a:buSzPts val="1500"/>
              <a:buChar char="●"/>
              <a:defRPr/>
            </a:lvl4pPr>
            <a:lvl5pPr marL="2286000" lvl="4" indent="-323850" algn="r" rtl="0">
              <a:spcBef>
                <a:spcPts val="2100"/>
              </a:spcBef>
              <a:spcAft>
                <a:spcPts val="0"/>
              </a:spcAft>
              <a:buSzPts val="1500"/>
              <a:buChar char="○"/>
              <a:defRPr/>
            </a:lvl5pPr>
            <a:lvl6pPr marL="2743200" lvl="5" indent="-323850" algn="r" rtl="0">
              <a:spcBef>
                <a:spcPts val="2100"/>
              </a:spcBef>
              <a:spcAft>
                <a:spcPts val="0"/>
              </a:spcAft>
              <a:buSzPts val="1500"/>
              <a:buChar char="■"/>
              <a:defRPr/>
            </a:lvl6pPr>
            <a:lvl7pPr marL="3200400" lvl="6" indent="-323850" algn="r" rtl="0">
              <a:spcBef>
                <a:spcPts val="2100"/>
              </a:spcBef>
              <a:spcAft>
                <a:spcPts val="0"/>
              </a:spcAft>
              <a:buSzPts val="1500"/>
              <a:buChar char="●"/>
              <a:defRPr/>
            </a:lvl7pPr>
            <a:lvl8pPr marL="3657600" lvl="7" indent="-323850" algn="r" rtl="0">
              <a:spcBef>
                <a:spcPts val="2100"/>
              </a:spcBef>
              <a:spcAft>
                <a:spcPts val="0"/>
              </a:spcAft>
              <a:buSzPts val="1500"/>
              <a:buChar char="○"/>
              <a:defRPr/>
            </a:lvl8pPr>
            <a:lvl9pPr marL="4114800" lvl="8" indent="-323850" algn="r" rtl="0">
              <a:spcBef>
                <a:spcPts val="2100"/>
              </a:spcBef>
              <a:spcAft>
                <a:spcPts val="2100"/>
              </a:spcAft>
              <a:buSzPts val="15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itle and text right">
  <p:cSld name="CUSTOM_16">
    <p:bg>
      <p:bgPr>
        <a:solidFill>
          <a:schemeClr val="accent2"/>
        </a:solidFill>
        <a:effectLst/>
      </p:bgPr>
    </p:bg>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4918988" y="2122000"/>
            <a:ext cx="55815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95" name="Google Shape;95;p13"/>
          <p:cNvSpPr txBox="1">
            <a:spLocks noGrp="1"/>
          </p:cNvSpPr>
          <p:nvPr>
            <p:ph type="body" idx="1"/>
          </p:nvPr>
        </p:nvSpPr>
        <p:spPr>
          <a:xfrm>
            <a:off x="4919088" y="3503650"/>
            <a:ext cx="5581500" cy="1702500"/>
          </a:xfrm>
          <a:prstGeom prst="rect">
            <a:avLst/>
          </a:prstGeom>
        </p:spPr>
        <p:txBody>
          <a:bodyPr spcFirstLastPara="1" wrap="square" lIns="121900" tIns="121900" rIns="121900" bIns="121900" anchor="t" anchorCtr="0">
            <a:noAutofit/>
          </a:bodyPr>
          <a:lstStyle>
            <a:lvl1pPr marL="457200" lvl="0" indent="-323850">
              <a:spcBef>
                <a:spcPts val="0"/>
              </a:spcBef>
              <a:spcAft>
                <a:spcPts val="0"/>
              </a:spcAft>
              <a:buSzPts val="1500"/>
              <a:buChar char="●"/>
              <a:defRPr/>
            </a:lvl1pPr>
            <a:lvl2pPr marL="914400" lvl="1" indent="-323850">
              <a:spcBef>
                <a:spcPts val="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Just title">
  <p:cSld name="CUSTOM_22">
    <p:bg>
      <p:bgPr>
        <a:solidFill>
          <a:schemeClr val="accent2"/>
        </a:solidFill>
        <a:effectLst/>
      </p:bgPr>
    </p:bg>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415650" y="421101"/>
            <a:ext cx="11360700" cy="991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Certificate">
  <p:cSld name="CUSTOM_23">
    <p:bg>
      <p:bgPr>
        <a:solidFill>
          <a:schemeClr val="accent1"/>
        </a:solidFill>
        <a:effectLst/>
      </p:bgPr>
    </p:bg>
    <p:spTree>
      <p:nvGrpSpPr>
        <p:cNvPr id="1" name="Shape 98"/>
        <p:cNvGrpSpPr/>
        <p:nvPr/>
      </p:nvGrpSpPr>
      <p:grpSpPr>
        <a:xfrm>
          <a:off x="0" y="0"/>
          <a:ext cx="0" cy="0"/>
          <a:chOff x="0" y="0"/>
          <a:chExt cx="0" cy="0"/>
        </a:xfrm>
      </p:grpSpPr>
      <p:pic>
        <p:nvPicPr>
          <p:cNvPr id="99" name="Google Shape;99;p15"/>
          <p:cNvPicPr preferRelativeResize="0"/>
          <p:nvPr/>
        </p:nvPicPr>
        <p:blipFill rotWithShape="1">
          <a:blip r:embed="rId2">
            <a:alphaModFix amt="55000"/>
          </a:blip>
          <a:srcRect b="15196"/>
          <a:stretch/>
        </p:blipFill>
        <p:spPr>
          <a:xfrm>
            <a:off x="0" y="-33175"/>
            <a:ext cx="12192000" cy="6891175"/>
          </a:xfrm>
          <a:prstGeom prst="rect">
            <a:avLst/>
          </a:prstGeom>
          <a:noFill/>
          <a:ln>
            <a:noFill/>
          </a:ln>
        </p:spPr>
      </p:pic>
      <p:sp>
        <p:nvSpPr>
          <p:cNvPr id="100" name="Google Shape;100;p15"/>
          <p:cNvSpPr/>
          <p:nvPr/>
        </p:nvSpPr>
        <p:spPr>
          <a:xfrm>
            <a:off x="574813" y="646713"/>
            <a:ext cx="11042400" cy="553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a:spLocks noGrp="1"/>
          </p:cNvSpPr>
          <p:nvPr>
            <p:ph type="title"/>
          </p:nvPr>
        </p:nvSpPr>
        <p:spPr>
          <a:xfrm>
            <a:off x="415650" y="71271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102" name="Google Shape;102;p15"/>
          <p:cNvSpPr txBox="1">
            <a:spLocks noGrp="1"/>
          </p:cNvSpPr>
          <p:nvPr>
            <p:ph type="subTitle" idx="1"/>
          </p:nvPr>
        </p:nvSpPr>
        <p:spPr>
          <a:xfrm>
            <a:off x="2359797" y="2378075"/>
            <a:ext cx="7472400" cy="9453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cxnSp>
        <p:nvCxnSpPr>
          <p:cNvPr id="103" name="Google Shape;103;p15"/>
          <p:cNvCxnSpPr/>
          <p:nvPr/>
        </p:nvCxnSpPr>
        <p:spPr>
          <a:xfrm>
            <a:off x="1783800" y="2957313"/>
            <a:ext cx="8624400" cy="0"/>
          </a:xfrm>
          <a:prstGeom prst="straightConnector1">
            <a:avLst/>
          </a:prstGeom>
          <a:noFill/>
          <a:ln w="9525" cap="flat" cmpd="sng">
            <a:solidFill>
              <a:schemeClr val="dk2"/>
            </a:solidFill>
            <a:prstDash val="solid"/>
            <a:round/>
            <a:headEnd type="none" w="med" len="med"/>
            <a:tailEnd type="none" w="med" len="med"/>
          </a:ln>
        </p:spPr>
      </p:cxnSp>
      <p:sp>
        <p:nvSpPr>
          <p:cNvPr id="104" name="Google Shape;104;p15"/>
          <p:cNvSpPr txBox="1">
            <a:spLocks noGrp="1"/>
          </p:cNvSpPr>
          <p:nvPr>
            <p:ph type="subTitle" idx="2"/>
          </p:nvPr>
        </p:nvSpPr>
        <p:spPr>
          <a:xfrm>
            <a:off x="4010694" y="3281175"/>
            <a:ext cx="4170900" cy="2982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1500"/>
              <a:buNone/>
              <a:defRPr/>
            </a:lvl1pPr>
            <a:lvl2pPr lvl="1">
              <a:spcBef>
                <a:spcPts val="0"/>
              </a:spcBef>
              <a:spcAft>
                <a:spcPts val="0"/>
              </a:spcAft>
              <a:buSzPts val="1500"/>
              <a:buNone/>
              <a:defRPr/>
            </a:lvl2pPr>
            <a:lvl3pPr lvl="2">
              <a:spcBef>
                <a:spcPts val="2100"/>
              </a:spcBef>
              <a:spcAft>
                <a:spcPts val="0"/>
              </a:spcAft>
              <a:buSzPts val="1500"/>
              <a:buNone/>
              <a:defRPr/>
            </a:lvl3pPr>
            <a:lvl4pPr lvl="3">
              <a:spcBef>
                <a:spcPts val="2100"/>
              </a:spcBef>
              <a:spcAft>
                <a:spcPts val="0"/>
              </a:spcAft>
              <a:buSzPts val="1500"/>
              <a:buNone/>
              <a:defRPr/>
            </a:lvl4pPr>
            <a:lvl5pPr lvl="4">
              <a:spcBef>
                <a:spcPts val="2100"/>
              </a:spcBef>
              <a:spcAft>
                <a:spcPts val="0"/>
              </a:spcAft>
              <a:buSzPts val="1500"/>
              <a:buNone/>
              <a:defRPr/>
            </a:lvl5pPr>
            <a:lvl6pPr lvl="5">
              <a:spcBef>
                <a:spcPts val="2100"/>
              </a:spcBef>
              <a:spcAft>
                <a:spcPts val="0"/>
              </a:spcAft>
              <a:buSzPts val="1500"/>
              <a:buNone/>
              <a:defRPr/>
            </a:lvl6pPr>
            <a:lvl7pPr lvl="6">
              <a:spcBef>
                <a:spcPts val="2100"/>
              </a:spcBef>
              <a:spcAft>
                <a:spcPts val="0"/>
              </a:spcAft>
              <a:buSzPts val="1500"/>
              <a:buNone/>
              <a:defRPr/>
            </a:lvl7pPr>
            <a:lvl8pPr lvl="7">
              <a:spcBef>
                <a:spcPts val="2100"/>
              </a:spcBef>
              <a:spcAft>
                <a:spcPts val="0"/>
              </a:spcAft>
              <a:buSzPts val="1500"/>
              <a:buNone/>
              <a:defRPr/>
            </a:lvl8pPr>
            <a:lvl9pPr lvl="8">
              <a:spcBef>
                <a:spcPts val="2100"/>
              </a:spcBef>
              <a:spcAft>
                <a:spcPts val="2100"/>
              </a:spcAft>
              <a:buSzPts val="1500"/>
              <a:buNone/>
              <a:defRPr/>
            </a:lvl9pPr>
          </a:lstStyle>
          <a:p>
            <a:endParaRPr/>
          </a:p>
        </p:txBody>
      </p:sp>
      <p:sp>
        <p:nvSpPr>
          <p:cNvPr id="105" name="Google Shape;105;p15"/>
          <p:cNvSpPr txBox="1">
            <a:spLocks noGrp="1"/>
          </p:cNvSpPr>
          <p:nvPr>
            <p:ph type="title" idx="3"/>
          </p:nvPr>
        </p:nvSpPr>
        <p:spPr>
          <a:xfrm>
            <a:off x="1200150" y="3818025"/>
            <a:ext cx="9791700" cy="596100"/>
          </a:xfrm>
          <a:prstGeom prst="rect">
            <a:avLst/>
          </a:prstGeom>
          <a:solidFill>
            <a:schemeClr val="accent1"/>
          </a:solidFill>
        </p:spPr>
        <p:txBody>
          <a:bodyPr spcFirstLastPara="1" wrap="square" lIns="121900" tIns="121900" rIns="121900" bIns="121900" anchor="ctr" anchorCtr="0">
            <a:noAutofit/>
          </a:bodyPr>
          <a:lstStyle>
            <a:lvl1pPr lvl="0" algn="ctr" rtl="0">
              <a:spcBef>
                <a:spcPts val="0"/>
              </a:spcBef>
              <a:spcAft>
                <a:spcPts val="0"/>
              </a:spcAft>
              <a:buSzPts val="4000"/>
              <a:buNone/>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106" name="Google Shape;106;p15"/>
          <p:cNvSpPr txBox="1">
            <a:spLocks noGrp="1"/>
          </p:cNvSpPr>
          <p:nvPr>
            <p:ph type="subTitle" idx="4"/>
          </p:nvPr>
        </p:nvSpPr>
        <p:spPr>
          <a:xfrm>
            <a:off x="4010694" y="4652775"/>
            <a:ext cx="41709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500"/>
              <a:buNone/>
              <a:defRPr i="1"/>
            </a:lvl1pPr>
            <a:lvl2pPr lvl="1" rtl="0">
              <a:spcBef>
                <a:spcPts val="0"/>
              </a:spcBef>
              <a:spcAft>
                <a:spcPts val="0"/>
              </a:spcAft>
              <a:buSzPts val="1500"/>
              <a:buNone/>
              <a:defRPr/>
            </a:lvl2pPr>
            <a:lvl3pPr lvl="2" rtl="0">
              <a:spcBef>
                <a:spcPts val="2100"/>
              </a:spcBef>
              <a:spcAft>
                <a:spcPts val="0"/>
              </a:spcAft>
              <a:buSzPts val="1500"/>
              <a:buNone/>
              <a:defRPr/>
            </a:lvl3pPr>
            <a:lvl4pPr lvl="3" rtl="0">
              <a:spcBef>
                <a:spcPts val="2100"/>
              </a:spcBef>
              <a:spcAft>
                <a:spcPts val="0"/>
              </a:spcAft>
              <a:buSzPts val="1500"/>
              <a:buNone/>
              <a:defRPr/>
            </a:lvl4pPr>
            <a:lvl5pPr lvl="4" rtl="0">
              <a:spcBef>
                <a:spcPts val="2100"/>
              </a:spcBef>
              <a:spcAft>
                <a:spcPts val="0"/>
              </a:spcAft>
              <a:buSzPts val="1500"/>
              <a:buNone/>
              <a:defRPr/>
            </a:lvl5pPr>
            <a:lvl6pPr lvl="5" rtl="0">
              <a:spcBef>
                <a:spcPts val="2100"/>
              </a:spcBef>
              <a:spcAft>
                <a:spcPts val="0"/>
              </a:spcAft>
              <a:buSzPts val="1500"/>
              <a:buNone/>
              <a:defRPr/>
            </a:lvl6pPr>
            <a:lvl7pPr lvl="6" rtl="0">
              <a:spcBef>
                <a:spcPts val="2100"/>
              </a:spcBef>
              <a:spcAft>
                <a:spcPts val="0"/>
              </a:spcAft>
              <a:buSzPts val="1500"/>
              <a:buNone/>
              <a:defRPr/>
            </a:lvl7pPr>
            <a:lvl8pPr lvl="7" rtl="0">
              <a:spcBef>
                <a:spcPts val="2100"/>
              </a:spcBef>
              <a:spcAft>
                <a:spcPts val="0"/>
              </a:spcAft>
              <a:buSzPts val="1500"/>
              <a:buNone/>
              <a:defRPr/>
            </a:lvl8pPr>
            <a:lvl9pPr lvl="8" rtl="0">
              <a:spcBef>
                <a:spcPts val="2100"/>
              </a:spcBef>
              <a:spcAft>
                <a:spcPts val="2100"/>
              </a:spcAft>
              <a:buSzPts val="1500"/>
              <a:buNone/>
              <a:defRPr/>
            </a:lvl9pPr>
          </a:lstStyle>
          <a:p>
            <a:endParaRPr/>
          </a:p>
        </p:txBody>
      </p:sp>
      <p:grpSp>
        <p:nvGrpSpPr>
          <p:cNvPr id="107" name="Google Shape;107;p15"/>
          <p:cNvGrpSpPr/>
          <p:nvPr/>
        </p:nvGrpSpPr>
        <p:grpSpPr>
          <a:xfrm>
            <a:off x="996863" y="5542288"/>
            <a:ext cx="10198275" cy="0"/>
            <a:chOff x="1007625" y="5986750"/>
            <a:chExt cx="10198275" cy="0"/>
          </a:xfrm>
        </p:grpSpPr>
        <p:cxnSp>
          <p:nvCxnSpPr>
            <p:cNvPr id="108" name="Google Shape;108;p15"/>
            <p:cNvCxnSpPr/>
            <p:nvPr/>
          </p:nvCxnSpPr>
          <p:spPr>
            <a:xfrm>
              <a:off x="1007625" y="5986750"/>
              <a:ext cx="2986500" cy="0"/>
            </a:xfrm>
            <a:prstGeom prst="straightConnector1">
              <a:avLst/>
            </a:prstGeom>
            <a:noFill/>
            <a:ln w="9525" cap="flat" cmpd="sng">
              <a:solidFill>
                <a:srgbClr val="434343"/>
              </a:solidFill>
              <a:prstDash val="solid"/>
              <a:round/>
              <a:headEnd type="none" w="med" len="med"/>
              <a:tailEnd type="none" w="med" len="med"/>
            </a:ln>
          </p:spPr>
        </p:cxnSp>
        <p:cxnSp>
          <p:nvCxnSpPr>
            <p:cNvPr id="109" name="Google Shape;109;p15"/>
            <p:cNvCxnSpPr/>
            <p:nvPr/>
          </p:nvCxnSpPr>
          <p:spPr>
            <a:xfrm>
              <a:off x="8219400" y="5986750"/>
              <a:ext cx="2986500" cy="0"/>
            </a:xfrm>
            <a:prstGeom prst="straightConnector1">
              <a:avLst/>
            </a:prstGeom>
            <a:noFill/>
            <a:ln w="9525" cap="flat" cmpd="sng">
              <a:solidFill>
                <a:srgbClr val="434343"/>
              </a:solidFill>
              <a:prstDash val="solid"/>
              <a:round/>
              <a:headEnd type="none" w="med" len="med"/>
              <a:tailEnd type="none" w="med" len="med"/>
            </a:ln>
          </p:spPr>
        </p:cxnSp>
      </p:grpSp>
      <p:sp>
        <p:nvSpPr>
          <p:cNvPr id="110" name="Google Shape;110;p15"/>
          <p:cNvSpPr txBox="1">
            <a:spLocks noGrp="1"/>
          </p:cNvSpPr>
          <p:nvPr>
            <p:ph type="subTitle" idx="5"/>
          </p:nvPr>
        </p:nvSpPr>
        <p:spPr>
          <a:xfrm>
            <a:off x="1222282" y="5542300"/>
            <a:ext cx="2849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500"/>
              <a:buNone/>
              <a:defRPr sz="1600" i="1"/>
            </a:lvl1pPr>
            <a:lvl2pPr lvl="1" rtl="0">
              <a:spcBef>
                <a:spcPts val="0"/>
              </a:spcBef>
              <a:spcAft>
                <a:spcPts val="0"/>
              </a:spcAft>
              <a:buSzPts val="1500"/>
              <a:buNone/>
              <a:defRPr i="1"/>
            </a:lvl2pPr>
            <a:lvl3pPr lvl="2" rtl="0">
              <a:spcBef>
                <a:spcPts val="2100"/>
              </a:spcBef>
              <a:spcAft>
                <a:spcPts val="0"/>
              </a:spcAft>
              <a:buSzPts val="1500"/>
              <a:buNone/>
              <a:defRPr i="1"/>
            </a:lvl3pPr>
            <a:lvl4pPr lvl="3" rtl="0">
              <a:spcBef>
                <a:spcPts val="2100"/>
              </a:spcBef>
              <a:spcAft>
                <a:spcPts val="0"/>
              </a:spcAft>
              <a:buSzPts val="1500"/>
              <a:buNone/>
              <a:defRPr i="1"/>
            </a:lvl4pPr>
            <a:lvl5pPr lvl="4" rtl="0">
              <a:spcBef>
                <a:spcPts val="2100"/>
              </a:spcBef>
              <a:spcAft>
                <a:spcPts val="0"/>
              </a:spcAft>
              <a:buSzPts val="1500"/>
              <a:buNone/>
              <a:defRPr i="1"/>
            </a:lvl5pPr>
            <a:lvl6pPr lvl="5" rtl="0">
              <a:spcBef>
                <a:spcPts val="2100"/>
              </a:spcBef>
              <a:spcAft>
                <a:spcPts val="0"/>
              </a:spcAft>
              <a:buSzPts val="1500"/>
              <a:buNone/>
              <a:defRPr i="1"/>
            </a:lvl6pPr>
            <a:lvl7pPr lvl="6" rtl="0">
              <a:spcBef>
                <a:spcPts val="2100"/>
              </a:spcBef>
              <a:spcAft>
                <a:spcPts val="0"/>
              </a:spcAft>
              <a:buSzPts val="1500"/>
              <a:buNone/>
              <a:defRPr i="1"/>
            </a:lvl7pPr>
            <a:lvl8pPr lvl="7" rtl="0">
              <a:spcBef>
                <a:spcPts val="2100"/>
              </a:spcBef>
              <a:spcAft>
                <a:spcPts val="0"/>
              </a:spcAft>
              <a:buSzPts val="1500"/>
              <a:buNone/>
              <a:defRPr i="1"/>
            </a:lvl8pPr>
            <a:lvl9pPr lvl="8" rtl="0">
              <a:spcBef>
                <a:spcPts val="2100"/>
              </a:spcBef>
              <a:spcAft>
                <a:spcPts val="2100"/>
              </a:spcAft>
              <a:buSzPts val="1500"/>
              <a:buNone/>
              <a:defRPr i="1"/>
            </a:lvl9pPr>
          </a:lstStyle>
          <a:p>
            <a:endParaRPr/>
          </a:p>
        </p:txBody>
      </p:sp>
      <p:sp>
        <p:nvSpPr>
          <p:cNvPr id="111" name="Google Shape;111;p15"/>
          <p:cNvSpPr txBox="1">
            <a:spLocks noGrp="1"/>
          </p:cNvSpPr>
          <p:nvPr>
            <p:ph type="subTitle" idx="6"/>
          </p:nvPr>
        </p:nvSpPr>
        <p:spPr>
          <a:xfrm>
            <a:off x="8120422" y="5542300"/>
            <a:ext cx="2849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500"/>
              <a:buNone/>
              <a:defRPr sz="1600" i="1"/>
            </a:lvl1pPr>
            <a:lvl2pPr lvl="1" rtl="0">
              <a:spcBef>
                <a:spcPts val="0"/>
              </a:spcBef>
              <a:spcAft>
                <a:spcPts val="0"/>
              </a:spcAft>
              <a:buSzPts val="1500"/>
              <a:buNone/>
              <a:defRPr i="1"/>
            </a:lvl2pPr>
            <a:lvl3pPr lvl="2" rtl="0">
              <a:spcBef>
                <a:spcPts val="2100"/>
              </a:spcBef>
              <a:spcAft>
                <a:spcPts val="0"/>
              </a:spcAft>
              <a:buSzPts val="1500"/>
              <a:buNone/>
              <a:defRPr i="1"/>
            </a:lvl3pPr>
            <a:lvl4pPr lvl="3" rtl="0">
              <a:spcBef>
                <a:spcPts val="2100"/>
              </a:spcBef>
              <a:spcAft>
                <a:spcPts val="0"/>
              </a:spcAft>
              <a:buSzPts val="1500"/>
              <a:buNone/>
              <a:defRPr i="1"/>
            </a:lvl4pPr>
            <a:lvl5pPr lvl="4" rtl="0">
              <a:spcBef>
                <a:spcPts val="2100"/>
              </a:spcBef>
              <a:spcAft>
                <a:spcPts val="0"/>
              </a:spcAft>
              <a:buSzPts val="1500"/>
              <a:buNone/>
              <a:defRPr i="1"/>
            </a:lvl5pPr>
            <a:lvl6pPr lvl="5" rtl="0">
              <a:spcBef>
                <a:spcPts val="2100"/>
              </a:spcBef>
              <a:spcAft>
                <a:spcPts val="0"/>
              </a:spcAft>
              <a:buSzPts val="1500"/>
              <a:buNone/>
              <a:defRPr i="1"/>
            </a:lvl6pPr>
            <a:lvl7pPr lvl="6" rtl="0">
              <a:spcBef>
                <a:spcPts val="2100"/>
              </a:spcBef>
              <a:spcAft>
                <a:spcPts val="0"/>
              </a:spcAft>
              <a:buSzPts val="1500"/>
              <a:buNone/>
              <a:defRPr i="1"/>
            </a:lvl7pPr>
            <a:lvl8pPr lvl="7" rtl="0">
              <a:spcBef>
                <a:spcPts val="2100"/>
              </a:spcBef>
              <a:spcAft>
                <a:spcPts val="0"/>
              </a:spcAft>
              <a:buSzPts val="1500"/>
              <a:buNone/>
              <a:defRPr i="1"/>
            </a:lvl8pPr>
            <a:lvl9pPr lvl="8" rtl="0">
              <a:spcBef>
                <a:spcPts val="2100"/>
              </a:spcBef>
              <a:spcAft>
                <a:spcPts val="2100"/>
              </a:spcAft>
              <a:buSzPts val="1500"/>
              <a:buNone/>
              <a:defRPr i="1"/>
            </a:lvl9pPr>
          </a:lstStyle>
          <a:p>
            <a:endParaRPr/>
          </a:p>
        </p:txBody>
      </p:sp>
      <p:sp>
        <p:nvSpPr>
          <p:cNvPr id="112" name="Google Shape;112;p15"/>
          <p:cNvSpPr txBox="1">
            <a:spLocks noGrp="1"/>
          </p:cNvSpPr>
          <p:nvPr>
            <p:ph type="subTitle" idx="7"/>
          </p:nvPr>
        </p:nvSpPr>
        <p:spPr>
          <a:xfrm>
            <a:off x="1222282" y="5244100"/>
            <a:ext cx="2849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500"/>
              <a:buNone/>
              <a:defRPr i="1"/>
            </a:lvl1pPr>
            <a:lvl2pPr lvl="1" rtl="0">
              <a:spcBef>
                <a:spcPts val="0"/>
              </a:spcBef>
              <a:spcAft>
                <a:spcPts val="0"/>
              </a:spcAft>
              <a:buSzPts val="1500"/>
              <a:buNone/>
              <a:defRPr i="1"/>
            </a:lvl2pPr>
            <a:lvl3pPr lvl="2" rtl="0">
              <a:spcBef>
                <a:spcPts val="2100"/>
              </a:spcBef>
              <a:spcAft>
                <a:spcPts val="0"/>
              </a:spcAft>
              <a:buSzPts val="1500"/>
              <a:buNone/>
              <a:defRPr i="1"/>
            </a:lvl3pPr>
            <a:lvl4pPr lvl="3" rtl="0">
              <a:spcBef>
                <a:spcPts val="2100"/>
              </a:spcBef>
              <a:spcAft>
                <a:spcPts val="0"/>
              </a:spcAft>
              <a:buSzPts val="1500"/>
              <a:buNone/>
              <a:defRPr i="1"/>
            </a:lvl4pPr>
            <a:lvl5pPr lvl="4" rtl="0">
              <a:spcBef>
                <a:spcPts val="2100"/>
              </a:spcBef>
              <a:spcAft>
                <a:spcPts val="0"/>
              </a:spcAft>
              <a:buSzPts val="1500"/>
              <a:buNone/>
              <a:defRPr i="1"/>
            </a:lvl5pPr>
            <a:lvl6pPr lvl="5" rtl="0">
              <a:spcBef>
                <a:spcPts val="2100"/>
              </a:spcBef>
              <a:spcAft>
                <a:spcPts val="0"/>
              </a:spcAft>
              <a:buSzPts val="1500"/>
              <a:buNone/>
              <a:defRPr i="1"/>
            </a:lvl6pPr>
            <a:lvl7pPr lvl="6" rtl="0">
              <a:spcBef>
                <a:spcPts val="2100"/>
              </a:spcBef>
              <a:spcAft>
                <a:spcPts val="0"/>
              </a:spcAft>
              <a:buSzPts val="1500"/>
              <a:buNone/>
              <a:defRPr i="1"/>
            </a:lvl7pPr>
            <a:lvl8pPr lvl="7" rtl="0">
              <a:spcBef>
                <a:spcPts val="2100"/>
              </a:spcBef>
              <a:spcAft>
                <a:spcPts val="0"/>
              </a:spcAft>
              <a:buSzPts val="1500"/>
              <a:buNone/>
              <a:defRPr i="1"/>
            </a:lvl8pPr>
            <a:lvl9pPr lvl="8" rtl="0">
              <a:spcBef>
                <a:spcPts val="2100"/>
              </a:spcBef>
              <a:spcAft>
                <a:spcPts val="2100"/>
              </a:spcAft>
              <a:buSzPts val="1500"/>
              <a:buNone/>
              <a:defRPr i="1"/>
            </a:lvl9pPr>
          </a:lstStyle>
          <a:p>
            <a:endParaRPr/>
          </a:p>
        </p:txBody>
      </p:sp>
      <p:sp>
        <p:nvSpPr>
          <p:cNvPr id="113" name="Google Shape;113;p15"/>
          <p:cNvSpPr txBox="1">
            <a:spLocks noGrp="1"/>
          </p:cNvSpPr>
          <p:nvPr>
            <p:ph type="subTitle" idx="8"/>
          </p:nvPr>
        </p:nvSpPr>
        <p:spPr>
          <a:xfrm>
            <a:off x="8214050"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500"/>
              <a:buNone/>
              <a:defRPr i="1"/>
            </a:lvl1pPr>
            <a:lvl2pPr lvl="1" rtl="0">
              <a:spcBef>
                <a:spcPts val="0"/>
              </a:spcBef>
              <a:spcAft>
                <a:spcPts val="0"/>
              </a:spcAft>
              <a:buSzPts val="1500"/>
              <a:buNone/>
              <a:defRPr i="1"/>
            </a:lvl2pPr>
            <a:lvl3pPr lvl="2" rtl="0">
              <a:spcBef>
                <a:spcPts val="2100"/>
              </a:spcBef>
              <a:spcAft>
                <a:spcPts val="0"/>
              </a:spcAft>
              <a:buSzPts val="1500"/>
              <a:buNone/>
              <a:defRPr i="1"/>
            </a:lvl3pPr>
            <a:lvl4pPr lvl="3" rtl="0">
              <a:spcBef>
                <a:spcPts val="2100"/>
              </a:spcBef>
              <a:spcAft>
                <a:spcPts val="0"/>
              </a:spcAft>
              <a:buSzPts val="1500"/>
              <a:buNone/>
              <a:defRPr i="1"/>
            </a:lvl4pPr>
            <a:lvl5pPr lvl="4" rtl="0">
              <a:spcBef>
                <a:spcPts val="2100"/>
              </a:spcBef>
              <a:spcAft>
                <a:spcPts val="0"/>
              </a:spcAft>
              <a:buSzPts val="1500"/>
              <a:buNone/>
              <a:defRPr i="1"/>
            </a:lvl5pPr>
            <a:lvl6pPr lvl="5" rtl="0">
              <a:spcBef>
                <a:spcPts val="2100"/>
              </a:spcBef>
              <a:spcAft>
                <a:spcPts val="0"/>
              </a:spcAft>
              <a:buSzPts val="1500"/>
              <a:buNone/>
              <a:defRPr i="1"/>
            </a:lvl6pPr>
            <a:lvl7pPr lvl="6" rtl="0">
              <a:spcBef>
                <a:spcPts val="2100"/>
              </a:spcBef>
              <a:spcAft>
                <a:spcPts val="0"/>
              </a:spcAft>
              <a:buSzPts val="1500"/>
              <a:buNone/>
              <a:defRPr i="1"/>
            </a:lvl7pPr>
            <a:lvl8pPr lvl="7" rtl="0">
              <a:spcBef>
                <a:spcPts val="2100"/>
              </a:spcBef>
              <a:spcAft>
                <a:spcPts val="0"/>
              </a:spcAft>
              <a:buSzPts val="1500"/>
              <a:buNone/>
              <a:defRPr i="1"/>
            </a:lvl8pPr>
            <a:lvl9pPr lvl="8" rtl="0">
              <a:spcBef>
                <a:spcPts val="2100"/>
              </a:spcBef>
              <a:spcAft>
                <a:spcPts val="2100"/>
              </a:spcAft>
              <a:buSzPts val="1500"/>
              <a:buNone/>
              <a:defRPr i="1"/>
            </a:lvl9pPr>
          </a:lstStyle>
          <a:p>
            <a:endParaRPr/>
          </a:p>
        </p:txBody>
      </p:sp>
      <p:sp>
        <p:nvSpPr>
          <p:cNvPr id="114" name="Google Shape;114;p1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115"/>
        <p:cNvGrpSpPr/>
        <p:nvPr/>
      </p:nvGrpSpPr>
      <p:grpSpPr>
        <a:xfrm>
          <a:off x="0" y="0"/>
          <a:ext cx="0" cy="0"/>
          <a:chOff x="0" y="0"/>
          <a:chExt cx="0" cy="0"/>
        </a:xfrm>
      </p:grpSpPr>
      <p:grpSp>
        <p:nvGrpSpPr>
          <p:cNvPr id="116" name="Google Shape;116;p16"/>
          <p:cNvGrpSpPr/>
          <p:nvPr/>
        </p:nvGrpSpPr>
        <p:grpSpPr>
          <a:xfrm>
            <a:off x="0" y="0"/>
            <a:ext cx="12192000" cy="6858000"/>
            <a:chOff x="0" y="0"/>
            <a:chExt cx="12192000" cy="6858000"/>
          </a:xfrm>
        </p:grpSpPr>
        <p:sp>
          <p:nvSpPr>
            <p:cNvPr id="117" name="Google Shape;117;p1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txBox="1"/>
            <p:nvPr/>
          </p:nvSpPr>
          <p:spPr>
            <a:xfrm>
              <a:off x="463500" y="2858044"/>
              <a:ext cx="8956500" cy="38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19" name="Google Shape;119;p1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20" name="Google Shape;120;p16">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21" name="Google Shape;121;p16">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22" name="Google Shape;122;p16">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23" name="Google Shape;123;p16">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24" name="Google Shape;124;p1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125" name="Google Shape;125;p16"/>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bg>
      <p:bgPr>
        <a:solidFill>
          <a:schemeClr val="accen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828425" y="1807800"/>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9" name="Google Shape;19;p3"/>
          <p:cNvSpPr txBox="1">
            <a:spLocks noGrp="1"/>
          </p:cNvSpPr>
          <p:nvPr>
            <p:ph type="body" idx="1"/>
          </p:nvPr>
        </p:nvSpPr>
        <p:spPr>
          <a:xfrm>
            <a:off x="4828413" y="3212100"/>
            <a:ext cx="5322600" cy="1838100"/>
          </a:xfrm>
          <a:prstGeom prst="rect">
            <a:avLst/>
          </a:prstGeom>
        </p:spPr>
        <p:txBody>
          <a:bodyPr spcFirstLastPara="1" wrap="square" lIns="121900" tIns="121900" rIns="121900" bIns="121900" anchor="t" anchorCtr="0">
            <a:noAutofit/>
          </a:bodyPr>
          <a:lstStyle>
            <a:lvl1pPr marL="457200" lvl="0" indent="-323850">
              <a:spcBef>
                <a:spcPts val="0"/>
              </a:spcBef>
              <a:spcAft>
                <a:spcPts val="0"/>
              </a:spcAft>
              <a:buSzPts val="1500"/>
              <a:buChar char="●"/>
              <a:defRPr/>
            </a:lvl1pPr>
            <a:lvl2pPr marL="914400" lvl="1" indent="-323850" algn="r">
              <a:spcBef>
                <a:spcPts val="0"/>
              </a:spcBef>
              <a:spcAft>
                <a:spcPts val="0"/>
              </a:spcAft>
              <a:buSzPts val="1500"/>
              <a:buChar char="○"/>
              <a:defRPr/>
            </a:lvl2pPr>
            <a:lvl3pPr marL="1371600" lvl="2" indent="-323850" algn="r">
              <a:spcBef>
                <a:spcPts val="2100"/>
              </a:spcBef>
              <a:spcAft>
                <a:spcPts val="0"/>
              </a:spcAft>
              <a:buSzPts val="1500"/>
              <a:buChar char="■"/>
              <a:defRPr/>
            </a:lvl3pPr>
            <a:lvl4pPr marL="1828800" lvl="3" indent="-323850" algn="r">
              <a:spcBef>
                <a:spcPts val="2100"/>
              </a:spcBef>
              <a:spcAft>
                <a:spcPts val="0"/>
              </a:spcAft>
              <a:buSzPts val="1500"/>
              <a:buChar char="●"/>
              <a:defRPr/>
            </a:lvl4pPr>
            <a:lvl5pPr marL="2286000" lvl="4" indent="-323850" algn="r">
              <a:spcBef>
                <a:spcPts val="2100"/>
              </a:spcBef>
              <a:spcAft>
                <a:spcPts val="0"/>
              </a:spcAft>
              <a:buSzPts val="1500"/>
              <a:buChar char="○"/>
              <a:defRPr/>
            </a:lvl5pPr>
            <a:lvl6pPr marL="2743200" lvl="5" indent="-323850" algn="r">
              <a:spcBef>
                <a:spcPts val="2100"/>
              </a:spcBef>
              <a:spcAft>
                <a:spcPts val="0"/>
              </a:spcAft>
              <a:buSzPts val="1500"/>
              <a:buChar char="■"/>
              <a:defRPr/>
            </a:lvl6pPr>
            <a:lvl7pPr marL="3200400" lvl="6" indent="-323850" algn="r">
              <a:spcBef>
                <a:spcPts val="2100"/>
              </a:spcBef>
              <a:spcAft>
                <a:spcPts val="0"/>
              </a:spcAft>
              <a:buSzPts val="1500"/>
              <a:buChar char="●"/>
              <a:defRPr/>
            </a:lvl7pPr>
            <a:lvl8pPr marL="3657600" lvl="7" indent="-323850" algn="r">
              <a:spcBef>
                <a:spcPts val="2100"/>
              </a:spcBef>
              <a:spcAft>
                <a:spcPts val="0"/>
              </a:spcAft>
              <a:buSzPts val="1500"/>
              <a:buChar char="○"/>
              <a:defRPr/>
            </a:lvl8pPr>
            <a:lvl9pPr marL="4114800" lvl="8" indent="-323850" algn="r">
              <a:spcBef>
                <a:spcPts val="2100"/>
              </a:spcBef>
              <a:spcAft>
                <a:spcPts val="2100"/>
              </a:spcAft>
              <a:buSzPts val="15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bg>
      <p:bgPr>
        <a:solidFill>
          <a:schemeClr val="accent1"/>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rotWithShape="1">
          <a:blip r:embed="rId2">
            <a:alphaModFix amt="55000"/>
          </a:blip>
          <a:srcRect b="15196"/>
          <a:stretch/>
        </p:blipFill>
        <p:spPr>
          <a:xfrm>
            <a:off x="0" y="-33175"/>
            <a:ext cx="12192000" cy="6891175"/>
          </a:xfrm>
          <a:prstGeom prst="rect">
            <a:avLst/>
          </a:prstGeom>
          <a:noFill/>
          <a:ln>
            <a:noFill/>
          </a:ln>
        </p:spPr>
      </p:pic>
      <p:sp>
        <p:nvSpPr>
          <p:cNvPr id="22" name="Google Shape;22;p4"/>
          <p:cNvSpPr/>
          <p:nvPr/>
        </p:nvSpPr>
        <p:spPr>
          <a:xfrm>
            <a:off x="463800" y="663300"/>
            <a:ext cx="11264400" cy="553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title"/>
          </p:nvPr>
        </p:nvSpPr>
        <p:spPr>
          <a:xfrm>
            <a:off x="992275" y="1056675"/>
            <a:ext cx="101535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 name="Google Shape;24;p4"/>
          <p:cNvSpPr txBox="1">
            <a:spLocks noGrp="1"/>
          </p:cNvSpPr>
          <p:nvPr>
            <p:ph type="body" idx="1"/>
          </p:nvPr>
        </p:nvSpPr>
        <p:spPr>
          <a:xfrm>
            <a:off x="992275" y="2729898"/>
            <a:ext cx="2984100" cy="1154400"/>
          </a:xfrm>
          <a:prstGeom prst="rect">
            <a:avLst/>
          </a:prstGeom>
        </p:spPr>
        <p:txBody>
          <a:bodyPr spcFirstLastPara="1" wrap="square" lIns="121900" tIns="121900" rIns="121900" bIns="121900" anchor="t" anchorCtr="0">
            <a:noAutofit/>
          </a:bodyPr>
          <a:lstStyle>
            <a:lvl1pPr marL="457200" lvl="0" indent="-323850" rtl="0">
              <a:spcBef>
                <a:spcPts val="0"/>
              </a:spcBef>
              <a:spcAft>
                <a:spcPts val="0"/>
              </a:spcAft>
              <a:buSzPts val="1500"/>
              <a:buChar char="●"/>
              <a:defRPr/>
            </a:lvl1pPr>
            <a:lvl2pPr marL="914400" lvl="1" indent="-323850" rtl="0">
              <a:lnSpc>
                <a:spcPct val="100000"/>
              </a:lnSpc>
              <a:spcBef>
                <a:spcPts val="0"/>
              </a:spcBef>
              <a:spcAft>
                <a:spcPts val="0"/>
              </a:spcAft>
              <a:buSzPts val="1500"/>
              <a:buChar char="○"/>
              <a:defRPr/>
            </a:lvl2pPr>
            <a:lvl3pPr marL="1371600" lvl="2" indent="-323850" rtl="0">
              <a:lnSpc>
                <a:spcPct val="100000"/>
              </a:lnSpc>
              <a:spcBef>
                <a:spcPts val="2100"/>
              </a:spcBef>
              <a:spcAft>
                <a:spcPts val="0"/>
              </a:spcAft>
              <a:buSzPts val="1500"/>
              <a:buChar char="■"/>
              <a:defRPr/>
            </a:lvl3pPr>
            <a:lvl4pPr marL="1828800" lvl="3" indent="-323850" rtl="0">
              <a:lnSpc>
                <a:spcPct val="100000"/>
              </a:lnSpc>
              <a:spcBef>
                <a:spcPts val="2100"/>
              </a:spcBef>
              <a:spcAft>
                <a:spcPts val="0"/>
              </a:spcAft>
              <a:buSzPts val="1500"/>
              <a:buChar char="●"/>
              <a:defRPr/>
            </a:lvl4pPr>
            <a:lvl5pPr marL="2286000" lvl="4" indent="-323850" rtl="0">
              <a:lnSpc>
                <a:spcPct val="100000"/>
              </a:lnSpc>
              <a:spcBef>
                <a:spcPts val="2100"/>
              </a:spcBef>
              <a:spcAft>
                <a:spcPts val="0"/>
              </a:spcAft>
              <a:buSzPts val="1500"/>
              <a:buChar char="○"/>
              <a:defRPr/>
            </a:lvl5pPr>
            <a:lvl6pPr marL="2743200" lvl="5" indent="-323850" rtl="0">
              <a:lnSpc>
                <a:spcPct val="100000"/>
              </a:lnSpc>
              <a:spcBef>
                <a:spcPts val="2100"/>
              </a:spcBef>
              <a:spcAft>
                <a:spcPts val="0"/>
              </a:spcAft>
              <a:buSzPts val="1500"/>
              <a:buChar char="■"/>
              <a:defRPr/>
            </a:lvl6pPr>
            <a:lvl7pPr marL="3200400" lvl="6" indent="-323850" rtl="0">
              <a:lnSpc>
                <a:spcPct val="100000"/>
              </a:lnSpc>
              <a:spcBef>
                <a:spcPts val="2100"/>
              </a:spcBef>
              <a:spcAft>
                <a:spcPts val="0"/>
              </a:spcAft>
              <a:buSzPts val="1500"/>
              <a:buChar char="●"/>
              <a:defRPr/>
            </a:lvl7pPr>
            <a:lvl8pPr marL="3657600" lvl="7" indent="-323850" rtl="0">
              <a:lnSpc>
                <a:spcPct val="100000"/>
              </a:lnSpc>
              <a:spcBef>
                <a:spcPts val="2100"/>
              </a:spcBef>
              <a:spcAft>
                <a:spcPts val="0"/>
              </a:spcAft>
              <a:buSzPts val="1500"/>
              <a:buChar char="○"/>
              <a:defRPr/>
            </a:lvl8pPr>
            <a:lvl9pPr marL="4114800" lvl="8" indent="-323850" rtl="0">
              <a:lnSpc>
                <a:spcPct val="100000"/>
              </a:lnSpc>
              <a:spcBef>
                <a:spcPts val="2100"/>
              </a:spcBef>
              <a:spcAft>
                <a:spcPts val="2100"/>
              </a:spcAft>
              <a:buSzPts val="1500"/>
              <a:buChar char="■"/>
              <a:defRPr/>
            </a:lvl9pPr>
          </a:lstStyle>
          <a:p>
            <a:endParaRPr/>
          </a:p>
        </p:txBody>
      </p:sp>
      <p:sp>
        <p:nvSpPr>
          <p:cNvPr id="25" name="Google Shape;25;p4"/>
          <p:cNvSpPr txBox="1">
            <a:spLocks noGrp="1"/>
          </p:cNvSpPr>
          <p:nvPr>
            <p:ph type="body" idx="2"/>
          </p:nvPr>
        </p:nvSpPr>
        <p:spPr>
          <a:xfrm>
            <a:off x="4577074" y="2729898"/>
            <a:ext cx="2984100" cy="1154400"/>
          </a:xfrm>
          <a:prstGeom prst="rect">
            <a:avLst/>
          </a:prstGeom>
        </p:spPr>
        <p:txBody>
          <a:bodyPr spcFirstLastPara="1" wrap="square" lIns="121900" tIns="121900" rIns="121900" bIns="121900" anchor="t" anchorCtr="0">
            <a:noAutofit/>
          </a:bodyPr>
          <a:lstStyle>
            <a:lvl1pPr marL="457200" lvl="0" indent="-323850" rtl="0">
              <a:spcBef>
                <a:spcPts val="0"/>
              </a:spcBef>
              <a:spcAft>
                <a:spcPts val="0"/>
              </a:spcAft>
              <a:buSzPts val="1500"/>
              <a:buChar char="●"/>
              <a:defRPr/>
            </a:lvl1pPr>
            <a:lvl2pPr marL="914400" lvl="1" indent="-323850" rtl="0">
              <a:lnSpc>
                <a:spcPct val="100000"/>
              </a:lnSpc>
              <a:spcBef>
                <a:spcPts val="0"/>
              </a:spcBef>
              <a:spcAft>
                <a:spcPts val="0"/>
              </a:spcAft>
              <a:buSzPts val="1500"/>
              <a:buChar char="○"/>
              <a:defRPr/>
            </a:lvl2pPr>
            <a:lvl3pPr marL="1371600" lvl="2" indent="-323850" rtl="0">
              <a:lnSpc>
                <a:spcPct val="100000"/>
              </a:lnSpc>
              <a:spcBef>
                <a:spcPts val="2100"/>
              </a:spcBef>
              <a:spcAft>
                <a:spcPts val="0"/>
              </a:spcAft>
              <a:buSzPts val="1500"/>
              <a:buChar char="■"/>
              <a:defRPr/>
            </a:lvl3pPr>
            <a:lvl4pPr marL="1828800" lvl="3" indent="-323850" rtl="0">
              <a:lnSpc>
                <a:spcPct val="100000"/>
              </a:lnSpc>
              <a:spcBef>
                <a:spcPts val="2100"/>
              </a:spcBef>
              <a:spcAft>
                <a:spcPts val="0"/>
              </a:spcAft>
              <a:buSzPts val="1500"/>
              <a:buChar char="●"/>
              <a:defRPr/>
            </a:lvl4pPr>
            <a:lvl5pPr marL="2286000" lvl="4" indent="-323850" rtl="0">
              <a:lnSpc>
                <a:spcPct val="100000"/>
              </a:lnSpc>
              <a:spcBef>
                <a:spcPts val="2100"/>
              </a:spcBef>
              <a:spcAft>
                <a:spcPts val="0"/>
              </a:spcAft>
              <a:buSzPts val="1500"/>
              <a:buChar char="○"/>
              <a:defRPr/>
            </a:lvl5pPr>
            <a:lvl6pPr marL="2743200" lvl="5" indent="-323850" rtl="0">
              <a:lnSpc>
                <a:spcPct val="100000"/>
              </a:lnSpc>
              <a:spcBef>
                <a:spcPts val="2100"/>
              </a:spcBef>
              <a:spcAft>
                <a:spcPts val="0"/>
              </a:spcAft>
              <a:buSzPts val="1500"/>
              <a:buChar char="■"/>
              <a:defRPr/>
            </a:lvl6pPr>
            <a:lvl7pPr marL="3200400" lvl="6" indent="-323850" rtl="0">
              <a:lnSpc>
                <a:spcPct val="100000"/>
              </a:lnSpc>
              <a:spcBef>
                <a:spcPts val="2100"/>
              </a:spcBef>
              <a:spcAft>
                <a:spcPts val="0"/>
              </a:spcAft>
              <a:buSzPts val="1500"/>
              <a:buChar char="●"/>
              <a:defRPr/>
            </a:lvl7pPr>
            <a:lvl8pPr marL="3657600" lvl="7" indent="-323850" rtl="0">
              <a:lnSpc>
                <a:spcPct val="100000"/>
              </a:lnSpc>
              <a:spcBef>
                <a:spcPts val="2100"/>
              </a:spcBef>
              <a:spcAft>
                <a:spcPts val="0"/>
              </a:spcAft>
              <a:buSzPts val="1500"/>
              <a:buChar char="○"/>
              <a:defRPr/>
            </a:lvl8pPr>
            <a:lvl9pPr marL="4114800" lvl="8" indent="-323850" rtl="0">
              <a:lnSpc>
                <a:spcPct val="100000"/>
              </a:lnSpc>
              <a:spcBef>
                <a:spcPts val="2100"/>
              </a:spcBef>
              <a:spcAft>
                <a:spcPts val="2100"/>
              </a:spcAft>
              <a:buSzPts val="1500"/>
              <a:buChar char="■"/>
              <a:defRPr/>
            </a:lvl9pPr>
          </a:lstStyle>
          <a:p>
            <a:endParaRPr/>
          </a:p>
        </p:txBody>
      </p:sp>
      <p:sp>
        <p:nvSpPr>
          <p:cNvPr id="26" name="Google Shape;26;p4"/>
          <p:cNvSpPr txBox="1">
            <a:spLocks noGrp="1"/>
          </p:cNvSpPr>
          <p:nvPr>
            <p:ph type="body" idx="3"/>
          </p:nvPr>
        </p:nvSpPr>
        <p:spPr>
          <a:xfrm>
            <a:off x="992275" y="4510836"/>
            <a:ext cx="2984100" cy="1154400"/>
          </a:xfrm>
          <a:prstGeom prst="rect">
            <a:avLst/>
          </a:prstGeom>
        </p:spPr>
        <p:txBody>
          <a:bodyPr spcFirstLastPara="1" wrap="square" lIns="121900" tIns="121900" rIns="121900" bIns="121900" anchor="t" anchorCtr="0">
            <a:noAutofit/>
          </a:bodyPr>
          <a:lstStyle>
            <a:lvl1pPr marL="457200" lvl="0" indent="-323850" rtl="0">
              <a:spcBef>
                <a:spcPts val="0"/>
              </a:spcBef>
              <a:spcAft>
                <a:spcPts val="0"/>
              </a:spcAft>
              <a:buSzPts val="1500"/>
              <a:buChar char="●"/>
              <a:defRPr/>
            </a:lvl1pPr>
            <a:lvl2pPr marL="914400" lvl="1" indent="-323850" rtl="0">
              <a:lnSpc>
                <a:spcPct val="100000"/>
              </a:lnSpc>
              <a:spcBef>
                <a:spcPts val="0"/>
              </a:spcBef>
              <a:spcAft>
                <a:spcPts val="0"/>
              </a:spcAft>
              <a:buSzPts val="1500"/>
              <a:buChar char="○"/>
              <a:defRPr/>
            </a:lvl2pPr>
            <a:lvl3pPr marL="1371600" lvl="2" indent="-323850" rtl="0">
              <a:lnSpc>
                <a:spcPct val="100000"/>
              </a:lnSpc>
              <a:spcBef>
                <a:spcPts val="2100"/>
              </a:spcBef>
              <a:spcAft>
                <a:spcPts val="0"/>
              </a:spcAft>
              <a:buSzPts val="1500"/>
              <a:buChar char="■"/>
              <a:defRPr/>
            </a:lvl3pPr>
            <a:lvl4pPr marL="1828800" lvl="3" indent="-323850" rtl="0">
              <a:lnSpc>
                <a:spcPct val="100000"/>
              </a:lnSpc>
              <a:spcBef>
                <a:spcPts val="2100"/>
              </a:spcBef>
              <a:spcAft>
                <a:spcPts val="0"/>
              </a:spcAft>
              <a:buSzPts val="1500"/>
              <a:buChar char="●"/>
              <a:defRPr/>
            </a:lvl4pPr>
            <a:lvl5pPr marL="2286000" lvl="4" indent="-323850" rtl="0">
              <a:lnSpc>
                <a:spcPct val="100000"/>
              </a:lnSpc>
              <a:spcBef>
                <a:spcPts val="2100"/>
              </a:spcBef>
              <a:spcAft>
                <a:spcPts val="0"/>
              </a:spcAft>
              <a:buSzPts val="1500"/>
              <a:buChar char="○"/>
              <a:defRPr/>
            </a:lvl5pPr>
            <a:lvl6pPr marL="2743200" lvl="5" indent="-323850" rtl="0">
              <a:lnSpc>
                <a:spcPct val="100000"/>
              </a:lnSpc>
              <a:spcBef>
                <a:spcPts val="2100"/>
              </a:spcBef>
              <a:spcAft>
                <a:spcPts val="0"/>
              </a:spcAft>
              <a:buSzPts val="1500"/>
              <a:buChar char="■"/>
              <a:defRPr/>
            </a:lvl6pPr>
            <a:lvl7pPr marL="3200400" lvl="6" indent="-323850" rtl="0">
              <a:lnSpc>
                <a:spcPct val="100000"/>
              </a:lnSpc>
              <a:spcBef>
                <a:spcPts val="2100"/>
              </a:spcBef>
              <a:spcAft>
                <a:spcPts val="0"/>
              </a:spcAft>
              <a:buSzPts val="1500"/>
              <a:buChar char="●"/>
              <a:defRPr/>
            </a:lvl7pPr>
            <a:lvl8pPr marL="3657600" lvl="7" indent="-323850" rtl="0">
              <a:lnSpc>
                <a:spcPct val="100000"/>
              </a:lnSpc>
              <a:spcBef>
                <a:spcPts val="2100"/>
              </a:spcBef>
              <a:spcAft>
                <a:spcPts val="0"/>
              </a:spcAft>
              <a:buSzPts val="1500"/>
              <a:buChar char="○"/>
              <a:defRPr/>
            </a:lvl8pPr>
            <a:lvl9pPr marL="4114800" lvl="8" indent="-323850" rtl="0">
              <a:lnSpc>
                <a:spcPct val="100000"/>
              </a:lnSpc>
              <a:spcBef>
                <a:spcPts val="2100"/>
              </a:spcBef>
              <a:spcAft>
                <a:spcPts val="2100"/>
              </a:spcAft>
              <a:buSzPts val="1500"/>
              <a:buChar char="■"/>
              <a:defRPr/>
            </a:lvl9pPr>
          </a:lstStyle>
          <a:p>
            <a:endParaRPr/>
          </a:p>
        </p:txBody>
      </p:sp>
      <p:sp>
        <p:nvSpPr>
          <p:cNvPr id="27" name="Google Shape;27;p4"/>
          <p:cNvSpPr txBox="1">
            <a:spLocks noGrp="1"/>
          </p:cNvSpPr>
          <p:nvPr>
            <p:ph type="body" idx="4"/>
          </p:nvPr>
        </p:nvSpPr>
        <p:spPr>
          <a:xfrm>
            <a:off x="4577074" y="4510836"/>
            <a:ext cx="2984100" cy="1154400"/>
          </a:xfrm>
          <a:prstGeom prst="rect">
            <a:avLst/>
          </a:prstGeom>
        </p:spPr>
        <p:txBody>
          <a:bodyPr spcFirstLastPara="1" wrap="square" lIns="121900" tIns="121900" rIns="121900" bIns="121900" anchor="t" anchorCtr="0">
            <a:noAutofit/>
          </a:bodyPr>
          <a:lstStyle>
            <a:lvl1pPr marL="457200" lvl="0" indent="-323850" rtl="0">
              <a:spcBef>
                <a:spcPts val="0"/>
              </a:spcBef>
              <a:spcAft>
                <a:spcPts val="0"/>
              </a:spcAft>
              <a:buSzPts val="1500"/>
              <a:buChar char="●"/>
              <a:defRPr/>
            </a:lvl1pPr>
            <a:lvl2pPr marL="914400" lvl="1" indent="-323850" rtl="0">
              <a:lnSpc>
                <a:spcPct val="100000"/>
              </a:lnSpc>
              <a:spcBef>
                <a:spcPts val="0"/>
              </a:spcBef>
              <a:spcAft>
                <a:spcPts val="0"/>
              </a:spcAft>
              <a:buSzPts val="1500"/>
              <a:buChar char="○"/>
              <a:defRPr/>
            </a:lvl2pPr>
            <a:lvl3pPr marL="1371600" lvl="2" indent="-323850" rtl="0">
              <a:lnSpc>
                <a:spcPct val="100000"/>
              </a:lnSpc>
              <a:spcBef>
                <a:spcPts val="2100"/>
              </a:spcBef>
              <a:spcAft>
                <a:spcPts val="0"/>
              </a:spcAft>
              <a:buSzPts val="1500"/>
              <a:buChar char="■"/>
              <a:defRPr/>
            </a:lvl3pPr>
            <a:lvl4pPr marL="1828800" lvl="3" indent="-323850" rtl="0">
              <a:lnSpc>
                <a:spcPct val="100000"/>
              </a:lnSpc>
              <a:spcBef>
                <a:spcPts val="2100"/>
              </a:spcBef>
              <a:spcAft>
                <a:spcPts val="0"/>
              </a:spcAft>
              <a:buSzPts val="1500"/>
              <a:buChar char="●"/>
              <a:defRPr/>
            </a:lvl4pPr>
            <a:lvl5pPr marL="2286000" lvl="4" indent="-323850" rtl="0">
              <a:lnSpc>
                <a:spcPct val="100000"/>
              </a:lnSpc>
              <a:spcBef>
                <a:spcPts val="2100"/>
              </a:spcBef>
              <a:spcAft>
                <a:spcPts val="0"/>
              </a:spcAft>
              <a:buSzPts val="1500"/>
              <a:buChar char="○"/>
              <a:defRPr/>
            </a:lvl5pPr>
            <a:lvl6pPr marL="2743200" lvl="5" indent="-323850" rtl="0">
              <a:lnSpc>
                <a:spcPct val="100000"/>
              </a:lnSpc>
              <a:spcBef>
                <a:spcPts val="2100"/>
              </a:spcBef>
              <a:spcAft>
                <a:spcPts val="0"/>
              </a:spcAft>
              <a:buSzPts val="1500"/>
              <a:buChar char="■"/>
              <a:defRPr/>
            </a:lvl6pPr>
            <a:lvl7pPr marL="3200400" lvl="6" indent="-323850" rtl="0">
              <a:lnSpc>
                <a:spcPct val="100000"/>
              </a:lnSpc>
              <a:spcBef>
                <a:spcPts val="2100"/>
              </a:spcBef>
              <a:spcAft>
                <a:spcPts val="0"/>
              </a:spcAft>
              <a:buSzPts val="1500"/>
              <a:buChar char="●"/>
              <a:defRPr/>
            </a:lvl7pPr>
            <a:lvl8pPr marL="3657600" lvl="7" indent="-323850" rtl="0">
              <a:lnSpc>
                <a:spcPct val="100000"/>
              </a:lnSpc>
              <a:spcBef>
                <a:spcPts val="2100"/>
              </a:spcBef>
              <a:spcAft>
                <a:spcPts val="0"/>
              </a:spcAft>
              <a:buSzPts val="1500"/>
              <a:buChar char="○"/>
              <a:defRPr/>
            </a:lvl8pPr>
            <a:lvl9pPr marL="4114800" lvl="8" indent="-323850" rtl="0">
              <a:lnSpc>
                <a:spcPct val="100000"/>
              </a:lnSpc>
              <a:spcBef>
                <a:spcPts val="2100"/>
              </a:spcBef>
              <a:spcAft>
                <a:spcPts val="2100"/>
              </a:spcAft>
              <a:buSzPts val="1500"/>
              <a:buChar char="■"/>
              <a:defRPr/>
            </a:lvl9pPr>
          </a:lstStyle>
          <a:p>
            <a:endParaRPr/>
          </a:p>
        </p:txBody>
      </p:sp>
      <p:sp>
        <p:nvSpPr>
          <p:cNvPr id="28" name="Google Shape;28;p4"/>
          <p:cNvSpPr txBox="1">
            <a:spLocks noGrp="1"/>
          </p:cNvSpPr>
          <p:nvPr>
            <p:ph type="title" idx="5"/>
          </p:nvPr>
        </p:nvSpPr>
        <p:spPr>
          <a:xfrm>
            <a:off x="992275" y="2122800"/>
            <a:ext cx="2984100" cy="606900"/>
          </a:xfrm>
          <a:prstGeom prst="rect">
            <a:avLst/>
          </a:prstGeom>
          <a:solidFill>
            <a:schemeClr val="accent1"/>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29" name="Google Shape;29;p4"/>
          <p:cNvSpPr txBox="1">
            <a:spLocks noGrp="1"/>
          </p:cNvSpPr>
          <p:nvPr>
            <p:ph type="title" idx="6"/>
          </p:nvPr>
        </p:nvSpPr>
        <p:spPr>
          <a:xfrm>
            <a:off x="4577074" y="2122800"/>
            <a:ext cx="2984100" cy="606900"/>
          </a:xfrm>
          <a:prstGeom prst="rect">
            <a:avLst/>
          </a:prstGeom>
          <a:solidFill>
            <a:schemeClr val="accent1"/>
          </a:solidFill>
        </p:spPr>
        <p:txBody>
          <a:bodyPr spcFirstLastPara="1" wrap="square" lIns="121900" tIns="121900" rIns="121900" bIns="121900" anchor="ctr" anchorCtr="0">
            <a:noAutofit/>
          </a:bodyPr>
          <a:lstStyle>
            <a:lvl1pPr marL="0" lvl="0" indent="0" algn="ctr" rtl="0">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0" name="Google Shape;30;p4"/>
          <p:cNvSpPr txBox="1">
            <a:spLocks noGrp="1"/>
          </p:cNvSpPr>
          <p:nvPr>
            <p:ph type="title" idx="7"/>
          </p:nvPr>
        </p:nvSpPr>
        <p:spPr>
          <a:xfrm>
            <a:off x="992275" y="3903738"/>
            <a:ext cx="2984100" cy="606900"/>
          </a:xfrm>
          <a:prstGeom prst="rect">
            <a:avLst/>
          </a:prstGeom>
          <a:solidFill>
            <a:schemeClr val="accent1"/>
          </a:solidFill>
        </p:spPr>
        <p:txBody>
          <a:bodyPr spcFirstLastPara="1" wrap="square" lIns="121900" tIns="121900" rIns="121900" bIns="121900" anchor="ctr" anchorCtr="0">
            <a:noAutofit/>
          </a:bodyPr>
          <a:lstStyle>
            <a:lvl1pPr marL="0" lvl="0" indent="0" algn="ctr" rtl="0">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1" name="Google Shape;31;p4"/>
          <p:cNvSpPr txBox="1">
            <a:spLocks noGrp="1"/>
          </p:cNvSpPr>
          <p:nvPr>
            <p:ph type="title" idx="8"/>
          </p:nvPr>
        </p:nvSpPr>
        <p:spPr>
          <a:xfrm>
            <a:off x="4577074" y="3903738"/>
            <a:ext cx="2984100" cy="606900"/>
          </a:xfrm>
          <a:prstGeom prst="rect">
            <a:avLst/>
          </a:prstGeom>
          <a:solidFill>
            <a:schemeClr val="accent1"/>
          </a:solidFill>
        </p:spPr>
        <p:txBody>
          <a:bodyPr spcFirstLastPara="1" wrap="square" lIns="121900" tIns="121900" rIns="121900" bIns="121900" anchor="ctr" anchorCtr="0">
            <a:noAutofit/>
          </a:bodyPr>
          <a:lstStyle>
            <a:lvl1pPr marL="0" lvl="0" indent="0" algn="ctr" rtl="0">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2" name="Google Shape;32;p4"/>
          <p:cNvSpPr txBox="1">
            <a:spLocks noGrp="1"/>
          </p:cNvSpPr>
          <p:nvPr>
            <p:ph type="body" idx="9"/>
          </p:nvPr>
        </p:nvSpPr>
        <p:spPr>
          <a:xfrm>
            <a:off x="8161874" y="2729898"/>
            <a:ext cx="2984100" cy="1154400"/>
          </a:xfrm>
          <a:prstGeom prst="rect">
            <a:avLst/>
          </a:prstGeom>
        </p:spPr>
        <p:txBody>
          <a:bodyPr spcFirstLastPara="1" wrap="square" lIns="121900" tIns="121900" rIns="121900" bIns="121900" anchor="t" anchorCtr="0">
            <a:noAutofit/>
          </a:bodyPr>
          <a:lstStyle>
            <a:lvl1pPr marL="457200" lvl="0" indent="-323850" rtl="0">
              <a:spcBef>
                <a:spcPts val="0"/>
              </a:spcBef>
              <a:spcAft>
                <a:spcPts val="0"/>
              </a:spcAft>
              <a:buSzPts val="1500"/>
              <a:buChar char="●"/>
              <a:defRPr/>
            </a:lvl1pPr>
            <a:lvl2pPr marL="914400" lvl="1" indent="-323850" rtl="0">
              <a:lnSpc>
                <a:spcPct val="100000"/>
              </a:lnSpc>
              <a:spcBef>
                <a:spcPts val="0"/>
              </a:spcBef>
              <a:spcAft>
                <a:spcPts val="0"/>
              </a:spcAft>
              <a:buSzPts val="1500"/>
              <a:buChar char="○"/>
              <a:defRPr/>
            </a:lvl2pPr>
            <a:lvl3pPr marL="1371600" lvl="2" indent="-323850" rtl="0">
              <a:lnSpc>
                <a:spcPct val="100000"/>
              </a:lnSpc>
              <a:spcBef>
                <a:spcPts val="2100"/>
              </a:spcBef>
              <a:spcAft>
                <a:spcPts val="0"/>
              </a:spcAft>
              <a:buSzPts val="1500"/>
              <a:buChar char="■"/>
              <a:defRPr/>
            </a:lvl3pPr>
            <a:lvl4pPr marL="1828800" lvl="3" indent="-323850" rtl="0">
              <a:lnSpc>
                <a:spcPct val="100000"/>
              </a:lnSpc>
              <a:spcBef>
                <a:spcPts val="2100"/>
              </a:spcBef>
              <a:spcAft>
                <a:spcPts val="0"/>
              </a:spcAft>
              <a:buSzPts val="1500"/>
              <a:buChar char="●"/>
              <a:defRPr/>
            </a:lvl4pPr>
            <a:lvl5pPr marL="2286000" lvl="4" indent="-323850" rtl="0">
              <a:lnSpc>
                <a:spcPct val="100000"/>
              </a:lnSpc>
              <a:spcBef>
                <a:spcPts val="2100"/>
              </a:spcBef>
              <a:spcAft>
                <a:spcPts val="0"/>
              </a:spcAft>
              <a:buSzPts val="1500"/>
              <a:buChar char="○"/>
              <a:defRPr/>
            </a:lvl5pPr>
            <a:lvl6pPr marL="2743200" lvl="5" indent="-323850" rtl="0">
              <a:lnSpc>
                <a:spcPct val="100000"/>
              </a:lnSpc>
              <a:spcBef>
                <a:spcPts val="2100"/>
              </a:spcBef>
              <a:spcAft>
                <a:spcPts val="0"/>
              </a:spcAft>
              <a:buSzPts val="1500"/>
              <a:buChar char="■"/>
              <a:defRPr/>
            </a:lvl6pPr>
            <a:lvl7pPr marL="3200400" lvl="6" indent="-323850" rtl="0">
              <a:lnSpc>
                <a:spcPct val="100000"/>
              </a:lnSpc>
              <a:spcBef>
                <a:spcPts val="2100"/>
              </a:spcBef>
              <a:spcAft>
                <a:spcPts val="0"/>
              </a:spcAft>
              <a:buSzPts val="1500"/>
              <a:buChar char="●"/>
              <a:defRPr/>
            </a:lvl7pPr>
            <a:lvl8pPr marL="3657600" lvl="7" indent="-323850" rtl="0">
              <a:lnSpc>
                <a:spcPct val="100000"/>
              </a:lnSpc>
              <a:spcBef>
                <a:spcPts val="2100"/>
              </a:spcBef>
              <a:spcAft>
                <a:spcPts val="0"/>
              </a:spcAft>
              <a:buSzPts val="1500"/>
              <a:buChar char="○"/>
              <a:defRPr/>
            </a:lvl8pPr>
            <a:lvl9pPr marL="4114800" lvl="8" indent="-323850" rtl="0">
              <a:lnSpc>
                <a:spcPct val="100000"/>
              </a:lnSpc>
              <a:spcBef>
                <a:spcPts val="2100"/>
              </a:spcBef>
              <a:spcAft>
                <a:spcPts val="2100"/>
              </a:spcAft>
              <a:buSzPts val="1500"/>
              <a:buChar char="■"/>
              <a:defRPr/>
            </a:lvl9pPr>
          </a:lstStyle>
          <a:p>
            <a:endParaRPr/>
          </a:p>
        </p:txBody>
      </p:sp>
      <p:sp>
        <p:nvSpPr>
          <p:cNvPr id="33" name="Google Shape;33;p4"/>
          <p:cNvSpPr txBox="1">
            <a:spLocks noGrp="1"/>
          </p:cNvSpPr>
          <p:nvPr>
            <p:ph type="body" idx="13"/>
          </p:nvPr>
        </p:nvSpPr>
        <p:spPr>
          <a:xfrm>
            <a:off x="8161874" y="4510836"/>
            <a:ext cx="2984100" cy="1154400"/>
          </a:xfrm>
          <a:prstGeom prst="rect">
            <a:avLst/>
          </a:prstGeom>
        </p:spPr>
        <p:txBody>
          <a:bodyPr spcFirstLastPara="1" wrap="square" lIns="121900" tIns="121900" rIns="121900" bIns="121900" anchor="t" anchorCtr="0">
            <a:noAutofit/>
          </a:bodyPr>
          <a:lstStyle>
            <a:lvl1pPr marL="457200" lvl="0" indent="-323850" rtl="0">
              <a:spcBef>
                <a:spcPts val="0"/>
              </a:spcBef>
              <a:spcAft>
                <a:spcPts val="0"/>
              </a:spcAft>
              <a:buSzPts val="1500"/>
              <a:buChar char="●"/>
              <a:defRPr/>
            </a:lvl1pPr>
            <a:lvl2pPr marL="914400" lvl="1" indent="-323850" rtl="0">
              <a:lnSpc>
                <a:spcPct val="100000"/>
              </a:lnSpc>
              <a:spcBef>
                <a:spcPts val="0"/>
              </a:spcBef>
              <a:spcAft>
                <a:spcPts val="0"/>
              </a:spcAft>
              <a:buSzPts val="1500"/>
              <a:buChar char="○"/>
              <a:defRPr/>
            </a:lvl2pPr>
            <a:lvl3pPr marL="1371600" lvl="2" indent="-323850" rtl="0">
              <a:lnSpc>
                <a:spcPct val="100000"/>
              </a:lnSpc>
              <a:spcBef>
                <a:spcPts val="2100"/>
              </a:spcBef>
              <a:spcAft>
                <a:spcPts val="0"/>
              </a:spcAft>
              <a:buSzPts val="1500"/>
              <a:buChar char="■"/>
              <a:defRPr/>
            </a:lvl3pPr>
            <a:lvl4pPr marL="1828800" lvl="3" indent="-323850" rtl="0">
              <a:lnSpc>
                <a:spcPct val="100000"/>
              </a:lnSpc>
              <a:spcBef>
                <a:spcPts val="2100"/>
              </a:spcBef>
              <a:spcAft>
                <a:spcPts val="0"/>
              </a:spcAft>
              <a:buSzPts val="1500"/>
              <a:buChar char="●"/>
              <a:defRPr/>
            </a:lvl4pPr>
            <a:lvl5pPr marL="2286000" lvl="4" indent="-323850" rtl="0">
              <a:lnSpc>
                <a:spcPct val="100000"/>
              </a:lnSpc>
              <a:spcBef>
                <a:spcPts val="2100"/>
              </a:spcBef>
              <a:spcAft>
                <a:spcPts val="0"/>
              </a:spcAft>
              <a:buSzPts val="1500"/>
              <a:buChar char="○"/>
              <a:defRPr/>
            </a:lvl5pPr>
            <a:lvl6pPr marL="2743200" lvl="5" indent="-323850" rtl="0">
              <a:lnSpc>
                <a:spcPct val="100000"/>
              </a:lnSpc>
              <a:spcBef>
                <a:spcPts val="2100"/>
              </a:spcBef>
              <a:spcAft>
                <a:spcPts val="0"/>
              </a:spcAft>
              <a:buSzPts val="1500"/>
              <a:buChar char="■"/>
              <a:defRPr/>
            </a:lvl6pPr>
            <a:lvl7pPr marL="3200400" lvl="6" indent="-323850" rtl="0">
              <a:lnSpc>
                <a:spcPct val="100000"/>
              </a:lnSpc>
              <a:spcBef>
                <a:spcPts val="2100"/>
              </a:spcBef>
              <a:spcAft>
                <a:spcPts val="0"/>
              </a:spcAft>
              <a:buSzPts val="1500"/>
              <a:buChar char="●"/>
              <a:defRPr/>
            </a:lvl7pPr>
            <a:lvl8pPr marL="3657600" lvl="7" indent="-323850" rtl="0">
              <a:lnSpc>
                <a:spcPct val="100000"/>
              </a:lnSpc>
              <a:spcBef>
                <a:spcPts val="2100"/>
              </a:spcBef>
              <a:spcAft>
                <a:spcPts val="0"/>
              </a:spcAft>
              <a:buSzPts val="1500"/>
              <a:buChar char="○"/>
              <a:defRPr/>
            </a:lvl8pPr>
            <a:lvl9pPr marL="4114800" lvl="8" indent="-323850" rtl="0">
              <a:lnSpc>
                <a:spcPct val="100000"/>
              </a:lnSpc>
              <a:spcBef>
                <a:spcPts val="2100"/>
              </a:spcBef>
              <a:spcAft>
                <a:spcPts val="2100"/>
              </a:spcAft>
              <a:buSzPts val="1500"/>
              <a:buChar char="■"/>
              <a:defRPr/>
            </a:lvl9pPr>
          </a:lstStyle>
          <a:p>
            <a:endParaRPr/>
          </a:p>
        </p:txBody>
      </p:sp>
      <p:sp>
        <p:nvSpPr>
          <p:cNvPr id="34" name="Google Shape;34;p4"/>
          <p:cNvSpPr txBox="1">
            <a:spLocks noGrp="1"/>
          </p:cNvSpPr>
          <p:nvPr>
            <p:ph type="title" idx="14"/>
          </p:nvPr>
        </p:nvSpPr>
        <p:spPr>
          <a:xfrm>
            <a:off x="8161874" y="2122800"/>
            <a:ext cx="2984100" cy="606900"/>
          </a:xfrm>
          <a:prstGeom prst="rect">
            <a:avLst/>
          </a:prstGeom>
          <a:solidFill>
            <a:schemeClr val="accent1"/>
          </a:solidFill>
        </p:spPr>
        <p:txBody>
          <a:bodyPr spcFirstLastPara="1" wrap="square" lIns="121900" tIns="121900" rIns="121900" bIns="121900" anchor="ctr" anchorCtr="0">
            <a:noAutofit/>
          </a:bodyPr>
          <a:lstStyle>
            <a:lvl1pPr marL="0" lvl="0" indent="0" algn="ctr" rtl="0">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5" name="Google Shape;35;p4"/>
          <p:cNvSpPr txBox="1">
            <a:spLocks noGrp="1"/>
          </p:cNvSpPr>
          <p:nvPr>
            <p:ph type="title" idx="15"/>
          </p:nvPr>
        </p:nvSpPr>
        <p:spPr>
          <a:xfrm>
            <a:off x="8161874" y="3903738"/>
            <a:ext cx="2984100" cy="606900"/>
          </a:xfrm>
          <a:prstGeom prst="rect">
            <a:avLst/>
          </a:prstGeom>
          <a:solidFill>
            <a:schemeClr val="accent1"/>
          </a:solidFill>
        </p:spPr>
        <p:txBody>
          <a:bodyPr spcFirstLastPara="1" wrap="square" lIns="121900" tIns="121900" rIns="121900" bIns="121900" anchor="ctr" anchorCtr="0">
            <a:noAutofit/>
          </a:bodyPr>
          <a:lstStyle>
            <a:lvl1pPr marL="0" lvl="0" indent="0" algn="ctr" rtl="0">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6" name="Google Shape;36;p4"/>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accent1"/>
        </a:solidFill>
        <a:effectLst/>
      </p:bgPr>
    </p:bg>
    <p:spTree>
      <p:nvGrpSpPr>
        <p:cNvPr id="1" name="Shape 37"/>
        <p:cNvGrpSpPr/>
        <p:nvPr/>
      </p:nvGrpSpPr>
      <p:grpSpPr>
        <a:xfrm>
          <a:off x="0" y="0"/>
          <a:ext cx="0" cy="0"/>
          <a:chOff x="0" y="0"/>
          <a:chExt cx="0" cy="0"/>
        </a:xfrm>
      </p:grpSpPr>
      <p:sp>
        <p:nvSpPr>
          <p:cNvPr id="38" name="Google Shape;38;p5"/>
          <p:cNvSpPr/>
          <p:nvPr/>
        </p:nvSpPr>
        <p:spPr>
          <a:xfrm>
            <a:off x="1888650" y="1362900"/>
            <a:ext cx="8414700" cy="41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title"/>
          </p:nvPr>
        </p:nvSpPr>
        <p:spPr>
          <a:xfrm>
            <a:off x="2401350" y="2393050"/>
            <a:ext cx="7389300" cy="23904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40" name="Google Shape;40;p5"/>
          <p:cNvSpPr txBox="1">
            <a:spLocks noGrp="1"/>
          </p:cNvSpPr>
          <p:nvPr>
            <p:ph type="body" idx="1"/>
          </p:nvPr>
        </p:nvSpPr>
        <p:spPr>
          <a:xfrm>
            <a:off x="2401350" y="5112275"/>
            <a:ext cx="7389300" cy="763500"/>
          </a:xfrm>
          <a:prstGeom prst="rect">
            <a:avLst/>
          </a:prstGeom>
          <a:solidFill>
            <a:schemeClr val="accent4"/>
          </a:solidFill>
        </p:spPr>
        <p:txBody>
          <a:bodyPr spcFirstLastPara="1" wrap="square" lIns="121900" tIns="121900" rIns="121900" bIns="121900" anchor="t" anchorCtr="0">
            <a:noAutofit/>
          </a:bodyPr>
          <a:lstStyle>
            <a:lvl1pPr marL="457200" lvl="0" indent="-323850" algn="ctr">
              <a:spcBef>
                <a:spcPts val="0"/>
              </a:spcBef>
              <a:spcAft>
                <a:spcPts val="0"/>
              </a:spcAft>
              <a:buSzPts val="1500"/>
              <a:buChar char="●"/>
              <a:defRPr>
                <a:solidFill>
                  <a:schemeClr val="accent3"/>
                </a:solidFill>
              </a:defRPr>
            </a:lvl1pPr>
            <a:lvl2pPr marL="914400" lvl="1" indent="-323850">
              <a:spcBef>
                <a:spcPts val="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Two columns">
  <p:cSld name="CUSTOM_4">
    <p:bg>
      <p:bgPr>
        <a:solidFill>
          <a:schemeClr val="accent1"/>
        </a:solidFill>
        <a:effectLst/>
      </p:bgPr>
    </p:bg>
    <p:spTree>
      <p:nvGrpSpPr>
        <p:cNvPr id="1" name="Shape 41"/>
        <p:cNvGrpSpPr/>
        <p:nvPr/>
      </p:nvGrpSpPr>
      <p:grpSpPr>
        <a:xfrm>
          <a:off x="0" y="0"/>
          <a:ext cx="0" cy="0"/>
          <a:chOff x="0" y="0"/>
          <a:chExt cx="0" cy="0"/>
        </a:xfrm>
      </p:grpSpPr>
      <p:pic>
        <p:nvPicPr>
          <p:cNvPr id="42" name="Google Shape;42;p6"/>
          <p:cNvPicPr preferRelativeResize="0"/>
          <p:nvPr/>
        </p:nvPicPr>
        <p:blipFill rotWithShape="1">
          <a:blip r:embed="rId2">
            <a:alphaModFix amt="55000"/>
          </a:blip>
          <a:srcRect b="15196"/>
          <a:stretch/>
        </p:blipFill>
        <p:spPr>
          <a:xfrm>
            <a:off x="0" y="-33175"/>
            <a:ext cx="12192000" cy="6891175"/>
          </a:xfrm>
          <a:prstGeom prst="rect">
            <a:avLst/>
          </a:prstGeom>
          <a:noFill/>
          <a:ln>
            <a:noFill/>
          </a:ln>
        </p:spPr>
      </p:pic>
      <p:sp>
        <p:nvSpPr>
          <p:cNvPr id="43" name="Google Shape;43;p6"/>
          <p:cNvSpPr/>
          <p:nvPr/>
        </p:nvSpPr>
        <p:spPr>
          <a:xfrm>
            <a:off x="0" y="953100"/>
            <a:ext cx="12192000" cy="4951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73350" y="1369700"/>
            <a:ext cx="105519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5" name="Google Shape;45;p6"/>
          <p:cNvSpPr txBox="1">
            <a:spLocks noGrp="1"/>
          </p:cNvSpPr>
          <p:nvPr>
            <p:ph type="body" idx="1"/>
          </p:nvPr>
        </p:nvSpPr>
        <p:spPr>
          <a:xfrm>
            <a:off x="873350" y="2580978"/>
            <a:ext cx="4960800" cy="2807400"/>
          </a:xfrm>
          <a:prstGeom prst="rect">
            <a:avLst/>
          </a:prstGeom>
        </p:spPr>
        <p:txBody>
          <a:bodyPr spcFirstLastPara="1" wrap="square" lIns="121900" tIns="121900" rIns="121900" bIns="121900" anchor="t" anchorCtr="0">
            <a:noAutofit/>
          </a:bodyPr>
          <a:lstStyle>
            <a:lvl1pPr marL="457200" lvl="0" indent="-323850">
              <a:spcBef>
                <a:spcPts val="0"/>
              </a:spcBef>
              <a:spcAft>
                <a:spcPts val="0"/>
              </a:spcAft>
              <a:buSzPts val="1500"/>
              <a:buChar char="●"/>
              <a:defRPr/>
            </a:lvl1pPr>
            <a:lvl2pPr marL="914400" lvl="1" indent="-323850">
              <a:spcBef>
                <a:spcPts val="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6" name="Google Shape;46;p6"/>
          <p:cNvSpPr txBox="1">
            <a:spLocks noGrp="1"/>
          </p:cNvSpPr>
          <p:nvPr>
            <p:ph type="body" idx="2"/>
          </p:nvPr>
        </p:nvSpPr>
        <p:spPr>
          <a:xfrm>
            <a:off x="6464149" y="2570400"/>
            <a:ext cx="4961100" cy="2807400"/>
          </a:xfrm>
          <a:prstGeom prst="rect">
            <a:avLst/>
          </a:prstGeom>
        </p:spPr>
        <p:txBody>
          <a:bodyPr spcFirstLastPara="1" wrap="square" lIns="121900" tIns="121900" rIns="121900" bIns="121900" anchor="t" anchorCtr="0">
            <a:noAutofit/>
          </a:bodyPr>
          <a:lstStyle>
            <a:lvl1pPr marL="457200" lvl="0" indent="-323850">
              <a:spcBef>
                <a:spcPts val="0"/>
              </a:spcBef>
              <a:spcAft>
                <a:spcPts val="0"/>
              </a:spcAft>
              <a:buSzPts val="1500"/>
              <a:buChar char="●"/>
              <a:defRPr/>
            </a:lvl1pPr>
            <a:lvl2pPr marL="914400" lvl="1" indent="-323850">
              <a:spcBef>
                <a:spcPts val="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7" name="Google Shape;47;p6"/>
          <p:cNvSpPr/>
          <p:nvPr/>
        </p:nvSpPr>
        <p:spPr>
          <a:xfrm>
            <a:off x="4467150" y="5510013"/>
            <a:ext cx="3257700" cy="68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One column">
  <p:cSld name="CUSTOM_5">
    <p:bg>
      <p:bgPr>
        <a:solidFill>
          <a:schemeClr val="accent1"/>
        </a:solidFill>
        <a:effectLst/>
      </p:bgPr>
    </p:bg>
    <p:spTree>
      <p:nvGrpSpPr>
        <p:cNvPr id="1" name="Shape 49"/>
        <p:cNvGrpSpPr/>
        <p:nvPr/>
      </p:nvGrpSpPr>
      <p:grpSpPr>
        <a:xfrm>
          <a:off x="0" y="0"/>
          <a:ext cx="0" cy="0"/>
          <a:chOff x="0" y="0"/>
          <a:chExt cx="0" cy="0"/>
        </a:xfrm>
      </p:grpSpPr>
      <p:pic>
        <p:nvPicPr>
          <p:cNvPr id="50" name="Google Shape;50;p7"/>
          <p:cNvPicPr preferRelativeResize="0"/>
          <p:nvPr/>
        </p:nvPicPr>
        <p:blipFill rotWithShape="1">
          <a:blip r:embed="rId2">
            <a:alphaModFix amt="55000"/>
          </a:blip>
          <a:srcRect b="15196"/>
          <a:stretch/>
        </p:blipFill>
        <p:spPr>
          <a:xfrm>
            <a:off x="0" y="-33175"/>
            <a:ext cx="12192000" cy="6891175"/>
          </a:xfrm>
          <a:prstGeom prst="rect">
            <a:avLst/>
          </a:prstGeom>
          <a:noFill/>
          <a:ln>
            <a:noFill/>
          </a:ln>
        </p:spPr>
      </p:pic>
      <p:sp>
        <p:nvSpPr>
          <p:cNvPr id="51" name="Google Shape;51;p7"/>
          <p:cNvSpPr/>
          <p:nvPr/>
        </p:nvSpPr>
        <p:spPr>
          <a:xfrm>
            <a:off x="1406400" y="967200"/>
            <a:ext cx="9379200" cy="49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2199000" y="1493425"/>
            <a:ext cx="77940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3" name="Google Shape;53;p7"/>
          <p:cNvSpPr/>
          <p:nvPr/>
        </p:nvSpPr>
        <p:spPr>
          <a:xfrm>
            <a:off x="4467150" y="5510013"/>
            <a:ext cx="3257700" cy="6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txBox="1">
            <a:spLocks noGrp="1"/>
          </p:cNvSpPr>
          <p:nvPr>
            <p:ph type="body" idx="1"/>
          </p:nvPr>
        </p:nvSpPr>
        <p:spPr>
          <a:xfrm>
            <a:off x="2199000" y="2759525"/>
            <a:ext cx="7794000" cy="2247900"/>
          </a:xfrm>
          <a:prstGeom prst="rect">
            <a:avLst/>
          </a:prstGeom>
        </p:spPr>
        <p:txBody>
          <a:bodyPr spcFirstLastPara="1" wrap="square" lIns="121900" tIns="121900" rIns="121900" bIns="121900" anchor="t" anchorCtr="0">
            <a:noAutofit/>
          </a:bodyPr>
          <a:lstStyle>
            <a:lvl1pPr marL="457200" lvl="0" indent="-323850" algn="ctr">
              <a:spcBef>
                <a:spcPts val="0"/>
              </a:spcBef>
              <a:spcAft>
                <a:spcPts val="0"/>
              </a:spcAft>
              <a:buSzPts val="1500"/>
              <a:buChar char="●"/>
              <a:defRPr/>
            </a:lvl1pPr>
            <a:lvl2pPr marL="914400" lvl="1" indent="-323850">
              <a:spcBef>
                <a:spcPts val="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5" name="Google Shape;5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Big Title">
  <p:cSld name="CUSTOM_6">
    <p:bg>
      <p:bgPr>
        <a:solidFill>
          <a:schemeClr val="accent2"/>
        </a:solidFill>
        <a:effectLst/>
      </p:bgPr>
    </p:bg>
    <p:spTree>
      <p:nvGrpSpPr>
        <p:cNvPr id="1" name="Shape 56"/>
        <p:cNvGrpSpPr/>
        <p:nvPr/>
      </p:nvGrpSpPr>
      <p:grpSpPr>
        <a:xfrm>
          <a:off x="0" y="0"/>
          <a:ext cx="0" cy="0"/>
          <a:chOff x="0" y="0"/>
          <a:chExt cx="0" cy="0"/>
        </a:xfrm>
      </p:grpSpPr>
      <p:sp>
        <p:nvSpPr>
          <p:cNvPr id="57" name="Google Shape;57;p8"/>
          <p:cNvSpPr/>
          <p:nvPr/>
        </p:nvSpPr>
        <p:spPr>
          <a:xfrm>
            <a:off x="0" y="953100"/>
            <a:ext cx="12192000" cy="4951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59" name="Google Shape;59;p8"/>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500"/>
              <a:buNone/>
              <a:defRPr/>
            </a:lvl1pPr>
            <a:lvl2pPr lvl="1" algn="r" rtl="0">
              <a:lnSpc>
                <a:spcPct val="100000"/>
              </a:lnSpc>
              <a:spcBef>
                <a:spcPts val="0"/>
              </a:spcBef>
              <a:spcAft>
                <a:spcPts val="0"/>
              </a:spcAft>
              <a:buSzPts val="1500"/>
              <a:buNone/>
              <a:defRPr/>
            </a:lvl2pPr>
            <a:lvl3pPr lvl="2" algn="r" rtl="0">
              <a:lnSpc>
                <a:spcPct val="100000"/>
              </a:lnSpc>
              <a:spcBef>
                <a:spcPts val="0"/>
              </a:spcBef>
              <a:spcAft>
                <a:spcPts val="0"/>
              </a:spcAft>
              <a:buSzPts val="1500"/>
              <a:buNone/>
              <a:defRPr/>
            </a:lvl3pPr>
            <a:lvl4pPr lvl="3" algn="r" rtl="0">
              <a:lnSpc>
                <a:spcPct val="100000"/>
              </a:lnSpc>
              <a:spcBef>
                <a:spcPts val="0"/>
              </a:spcBef>
              <a:spcAft>
                <a:spcPts val="0"/>
              </a:spcAft>
              <a:buSzPts val="1500"/>
              <a:buNone/>
              <a:defRPr/>
            </a:lvl4pPr>
            <a:lvl5pPr lvl="4" algn="r" rtl="0">
              <a:lnSpc>
                <a:spcPct val="100000"/>
              </a:lnSpc>
              <a:spcBef>
                <a:spcPts val="0"/>
              </a:spcBef>
              <a:spcAft>
                <a:spcPts val="0"/>
              </a:spcAft>
              <a:buSzPts val="1500"/>
              <a:buNone/>
              <a:defRPr/>
            </a:lvl5pPr>
            <a:lvl6pPr lvl="5" algn="r" rtl="0">
              <a:lnSpc>
                <a:spcPct val="100000"/>
              </a:lnSpc>
              <a:spcBef>
                <a:spcPts val="0"/>
              </a:spcBef>
              <a:spcAft>
                <a:spcPts val="0"/>
              </a:spcAft>
              <a:buSzPts val="1500"/>
              <a:buNone/>
              <a:defRPr/>
            </a:lvl6pPr>
            <a:lvl7pPr lvl="6" algn="r" rtl="0">
              <a:lnSpc>
                <a:spcPct val="100000"/>
              </a:lnSpc>
              <a:spcBef>
                <a:spcPts val="0"/>
              </a:spcBef>
              <a:spcAft>
                <a:spcPts val="0"/>
              </a:spcAft>
              <a:buSzPts val="1500"/>
              <a:buNone/>
              <a:defRPr/>
            </a:lvl7pPr>
            <a:lvl8pPr lvl="7" algn="r" rtl="0">
              <a:lnSpc>
                <a:spcPct val="100000"/>
              </a:lnSpc>
              <a:spcBef>
                <a:spcPts val="0"/>
              </a:spcBef>
              <a:spcAft>
                <a:spcPts val="0"/>
              </a:spcAft>
              <a:buSzPts val="1500"/>
              <a:buNone/>
              <a:defRPr/>
            </a:lvl8pPr>
            <a:lvl9pPr lvl="8" algn="r" rtl="0">
              <a:lnSpc>
                <a:spcPct val="100000"/>
              </a:lnSpc>
              <a:spcBef>
                <a:spcPts val="0"/>
              </a:spcBef>
              <a:spcAft>
                <a:spcPts val="0"/>
              </a:spcAft>
              <a:buSzPts val="1500"/>
              <a:buNone/>
              <a:defRPr/>
            </a:lvl9pPr>
          </a:lstStyle>
          <a:p>
            <a:endParaRPr/>
          </a:p>
        </p:txBody>
      </p:sp>
      <p:sp>
        <p:nvSpPr>
          <p:cNvPr id="60" name="Google Shape;60;p8"/>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_1">
    <p:bg>
      <p:bgPr>
        <a:solidFill>
          <a:schemeClr val="accent2"/>
        </a:solidFill>
        <a:effectLst/>
      </p:bgPr>
    </p:bg>
    <p:spTree>
      <p:nvGrpSpPr>
        <p:cNvPr id="1" name="Shape 61"/>
        <p:cNvGrpSpPr/>
        <p:nvPr/>
      </p:nvGrpSpPr>
      <p:grpSpPr>
        <a:xfrm>
          <a:off x="0" y="0"/>
          <a:ext cx="0" cy="0"/>
          <a:chOff x="0" y="0"/>
          <a:chExt cx="0" cy="0"/>
        </a:xfrm>
      </p:grpSpPr>
      <p:sp>
        <p:nvSpPr>
          <p:cNvPr id="62" name="Google Shape;62;p9"/>
          <p:cNvSpPr/>
          <p:nvPr/>
        </p:nvSpPr>
        <p:spPr>
          <a:xfrm>
            <a:off x="8086950" y="2590350"/>
            <a:ext cx="2863800" cy="373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4586775" y="2590350"/>
            <a:ext cx="2863800" cy="373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1086600" y="2590350"/>
            <a:ext cx="2863800" cy="373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66" name="Google Shape;66;p9"/>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67" name="Google Shape;67;p9"/>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68" name="Google Shape;68;p9"/>
          <p:cNvSpPr txBox="1">
            <a:spLocks noGrp="1"/>
          </p:cNvSpPr>
          <p:nvPr>
            <p:ph type="title"/>
          </p:nvPr>
        </p:nvSpPr>
        <p:spPr>
          <a:xfrm>
            <a:off x="1086600" y="669575"/>
            <a:ext cx="9864300" cy="763500"/>
          </a:xfrm>
          <a:prstGeom prst="rect">
            <a:avLst/>
          </a:prstGeom>
          <a:solidFill>
            <a:schemeClr val="accent1"/>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accent3"/>
                </a:solidFill>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9" name="Google Shape;69;p9"/>
          <p:cNvSpPr txBox="1">
            <a:spLocks noGrp="1"/>
          </p:cNvSpPr>
          <p:nvPr>
            <p:ph type="body" idx="4"/>
          </p:nvPr>
        </p:nvSpPr>
        <p:spPr>
          <a:xfrm>
            <a:off x="1189050" y="4129182"/>
            <a:ext cx="2658900" cy="16641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70" name="Google Shape;70;p9"/>
          <p:cNvSpPr txBox="1">
            <a:spLocks noGrp="1"/>
          </p:cNvSpPr>
          <p:nvPr>
            <p:ph type="body" idx="5"/>
          </p:nvPr>
        </p:nvSpPr>
        <p:spPr>
          <a:xfrm>
            <a:off x="4713300" y="4129182"/>
            <a:ext cx="2658900" cy="16608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71" name="Google Shape;71;p9"/>
          <p:cNvSpPr txBox="1">
            <a:spLocks noGrp="1"/>
          </p:cNvSpPr>
          <p:nvPr>
            <p:ph type="body" idx="6"/>
          </p:nvPr>
        </p:nvSpPr>
        <p:spPr>
          <a:xfrm>
            <a:off x="8237550" y="4129182"/>
            <a:ext cx="2658900" cy="16608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925500" y="1946013"/>
            <a:ext cx="5170500" cy="7992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a:endParaRPr/>
          </a:p>
        </p:txBody>
      </p:sp>
      <p:sp>
        <p:nvSpPr>
          <p:cNvPr id="74" name="Google Shape;74;p10"/>
          <p:cNvSpPr txBox="1">
            <a:spLocks noGrp="1"/>
          </p:cNvSpPr>
          <p:nvPr>
            <p:ph type="subTitle" idx="1"/>
          </p:nvPr>
        </p:nvSpPr>
        <p:spPr>
          <a:xfrm>
            <a:off x="439850" y="4343238"/>
            <a:ext cx="38751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a:endParaRPr/>
          </a:p>
        </p:txBody>
      </p:sp>
      <p:sp>
        <p:nvSpPr>
          <p:cNvPr id="75" name="Google Shape;75;p10"/>
          <p:cNvSpPr>
            <a:spLocks noGrp="1"/>
          </p:cNvSpPr>
          <p:nvPr>
            <p:ph type="pic" idx="2"/>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Alice"/>
              <a:buNone/>
              <a:defRPr sz="4000">
                <a:solidFill>
                  <a:schemeClr val="dk1"/>
                </a:solidFill>
                <a:latin typeface="Alice"/>
                <a:ea typeface="Alice"/>
                <a:cs typeface="Alice"/>
                <a:sym typeface="Alice"/>
              </a:defRPr>
            </a:lvl1pPr>
            <a:lvl2pPr lvl="1">
              <a:spcBef>
                <a:spcPts val="0"/>
              </a:spcBef>
              <a:spcAft>
                <a:spcPts val="0"/>
              </a:spcAft>
              <a:buClr>
                <a:schemeClr val="dk1"/>
              </a:buClr>
              <a:buSzPts val="4000"/>
              <a:buFont typeface="Alice"/>
              <a:buNone/>
              <a:defRPr sz="4000">
                <a:solidFill>
                  <a:schemeClr val="dk1"/>
                </a:solidFill>
                <a:latin typeface="Alice"/>
                <a:ea typeface="Alice"/>
                <a:cs typeface="Alice"/>
                <a:sym typeface="Alice"/>
              </a:defRPr>
            </a:lvl2pPr>
            <a:lvl3pPr lvl="2">
              <a:spcBef>
                <a:spcPts val="0"/>
              </a:spcBef>
              <a:spcAft>
                <a:spcPts val="0"/>
              </a:spcAft>
              <a:buClr>
                <a:schemeClr val="dk1"/>
              </a:buClr>
              <a:buSzPts val="4000"/>
              <a:buFont typeface="Alice"/>
              <a:buNone/>
              <a:defRPr sz="4000">
                <a:solidFill>
                  <a:schemeClr val="dk1"/>
                </a:solidFill>
                <a:latin typeface="Alice"/>
                <a:ea typeface="Alice"/>
                <a:cs typeface="Alice"/>
                <a:sym typeface="Alice"/>
              </a:defRPr>
            </a:lvl3pPr>
            <a:lvl4pPr lvl="3">
              <a:spcBef>
                <a:spcPts val="0"/>
              </a:spcBef>
              <a:spcAft>
                <a:spcPts val="0"/>
              </a:spcAft>
              <a:buClr>
                <a:schemeClr val="dk1"/>
              </a:buClr>
              <a:buSzPts val="4000"/>
              <a:buFont typeface="Alice"/>
              <a:buNone/>
              <a:defRPr sz="4000">
                <a:solidFill>
                  <a:schemeClr val="dk1"/>
                </a:solidFill>
                <a:latin typeface="Alice"/>
                <a:ea typeface="Alice"/>
                <a:cs typeface="Alice"/>
                <a:sym typeface="Alice"/>
              </a:defRPr>
            </a:lvl4pPr>
            <a:lvl5pPr lvl="4">
              <a:spcBef>
                <a:spcPts val="0"/>
              </a:spcBef>
              <a:spcAft>
                <a:spcPts val="0"/>
              </a:spcAft>
              <a:buClr>
                <a:schemeClr val="dk1"/>
              </a:buClr>
              <a:buSzPts val="4000"/>
              <a:buFont typeface="Alice"/>
              <a:buNone/>
              <a:defRPr sz="4000">
                <a:solidFill>
                  <a:schemeClr val="dk1"/>
                </a:solidFill>
                <a:latin typeface="Alice"/>
                <a:ea typeface="Alice"/>
                <a:cs typeface="Alice"/>
                <a:sym typeface="Alice"/>
              </a:defRPr>
            </a:lvl5pPr>
            <a:lvl6pPr lvl="5">
              <a:spcBef>
                <a:spcPts val="0"/>
              </a:spcBef>
              <a:spcAft>
                <a:spcPts val="0"/>
              </a:spcAft>
              <a:buClr>
                <a:schemeClr val="dk1"/>
              </a:buClr>
              <a:buSzPts val="4000"/>
              <a:buFont typeface="Alice"/>
              <a:buNone/>
              <a:defRPr sz="4000">
                <a:solidFill>
                  <a:schemeClr val="dk1"/>
                </a:solidFill>
                <a:latin typeface="Alice"/>
                <a:ea typeface="Alice"/>
                <a:cs typeface="Alice"/>
                <a:sym typeface="Alice"/>
              </a:defRPr>
            </a:lvl6pPr>
            <a:lvl7pPr lvl="6">
              <a:spcBef>
                <a:spcPts val="0"/>
              </a:spcBef>
              <a:spcAft>
                <a:spcPts val="0"/>
              </a:spcAft>
              <a:buClr>
                <a:schemeClr val="dk1"/>
              </a:buClr>
              <a:buSzPts val="4000"/>
              <a:buFont typeface="Alice"/>
              <a:buNone/>
              <a:defRPr sz="4000">
                <a:solidFill>
                  <a:schemeClr val="dk1"/>
                </a:solidFill>
                <a:latin typeface="Alice"/>
                <a:ea typeface="Alice"/>
                <a:cs typeface="Alice"/>
                <a:sym typeface="Alice"/>
              </a:defRPr>
            </a:lvl7pPr>
            <a:lvl8pPr lvl="7">
              <a:spcBef>
                <a:spcPts val="0"/>
              </a:spcBef>
              <a:spcAft>
                <a:spcPts val="0"/>
              </a:spcAft>
              <a:buClr>
                <a:schemeClr val="dk1"/>
              </a:buClr>
              <a:buSzPts val="4000"/>
              <a:buFont typeface="Alice"/>
              <a:buNone/>
              <a:defRPr sz="4000">
                <a:solidFill>
                  <a:schemeClr val="dk1"/>
                </a:solidFill>
                <a:latin typeface="Alice"/>
                <a:ea typeface="Alice"/>
                <a:cs typeface="Alice"/>
                <a:sym typeface="Alice"/>
              </a:defRPr>
            </a:lvl8pPr>
            <a:lvl9pPr lvl="8">
              <a:spcBef>
                <a:spcPts val="0"/>
              </a:spcBef>
              <a:spcAft>
                <a:spcPts val="0"/>
              </a:spcAft>
              <a:buClr>
                <a:schemeClr val="dk1"/>
              </a:buClr>
              <a:buSzPts val="4000"/>
              <a:buFont typeface="Alice"/>
              <a:buNone/>
              <a:defRPr sz="4000">
                <a:solidFill>
                  <a:schemeClr val="dk1"/>
                </a:solidFill>
                <a:latin typeface="Alice"/>
                <a:ea typeface="Alice"/>
                <a:cs typeface="Alice"/>
                <a:sym typeface="Alic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23850">
              <a:lnSpc>
                <a:spcPct val="115000"/>
              </a:lnSpc>
              <a:spcBef>
                <a:spcPts val="0"/>
              </a:spcBef>
              <a:spcAft>
                <a:spcPts val="0"/>
              </a:spcAft>
              <a:buClr>
                <a:schemeClr val="dk2"/>
              </a:buClr>
              <a:buSzPts val="1500"/>
              <a:buFont typeface="Montserrat Medium"/>
              <a:buChar char="●"/>
              <a:defRPr sz="1500">
                <a:solidFill>
                  <a:schemeClr val="dk2"/>
                </a:solidFill>
                <a:latin typeface="Montserrat Medium"/>
                <a:ea typeface="Montserrat Medium"/>
                <a:cs typeface="Montserrat Medium"/>
                <a:sym typeface="Montserrat Medium"/>
              </a:defRPr>
            </a:lvl1pPr>
            <a:lvl2pPr marL="914400" lvl="1" indent="-323850">
              <a:lnSpc>
                <a:spcPct val="115000"/>
              </a:lnSpc>
              <a:spcBef>
                <a:spcPts val="2100"/>
              </a:spcBef>
              <a:spcAft>
                <a:spcPts val="0"/>
              </a:spcAft>
              <a:buClr>
                <a:schemeClr val="dk2"/>
              </a:buClr>
              <a:buSzPts val="1500"/>
              <a:buFont typeface="Montserrat Medium"/>
              <a:buChar char="○"/>
              <a:defRPr sz="1500">
                <a:solidFill>
                  <a:schemeClr val="dk2"/>
                </a:solidFill>
                <a:latin typeface="Montserrat Medium"/>
                <a:ea typeface="Montserrat Medium"/>
                <a:cs typeface="Montserrat Medium"/>
                <a:sym typeface="Montserrat Medium"/>
              </a:defRPr>
            </a:lvl2pPr>
            <a:lvl3pPr marL="1371600" lvl="2" indent="-323850">
              <a:lnSpc>
                <a:spcPct val="115000"/>
              </a:lnSpc>
              <a:spcBef>
                <a:spcPts val="2100"/>
              </a:spcBef>
              <a:spcAft>
                <a:spcPts val="0"/>
              </a:spcAft>
              <a:buClr>
                <a:schemeClr val="dk2"/>
              </a:buClr>
              <a:buSzPts val="1500"/>
              <a:buFont typeface="Montserrat Medium"/>
              <a:buChar char="■"/>
              <a:defRPr sz="1500">
                <a:solidFill>
                  <a:schemeClr val="dk2"/>
                </a:solidFill>
                <a:latin typeface="Montserrat Medium"/>
                <a:ea typeface="Montserrat Medium"/>
                <a:cs typeface="Montserrat Medium"/>
                <a:sym typeface="Montserrat Medium"/>
              </a:defRPr>
            </a:lvl3pPr>
            <a:lvl4pPr marL="1828800" lvl="3" indent="-323850">
              <a:lnSpc>
                <a:spcPct val="115000"/>
              </a:lnSpc>
              <a:spcBef>
                <a:spcPts val="2100"/>
              </a:spcBef>
              <a:spcAft>
                <a:spcPts val="0"/>
              </a:spcAft>
              <a:buClr>
                <a:schemeClr val="dk2"/>
              </a:buClr>
              <a:buSzPts val="1500"/>
              <a:buFont typeface="Montserrat Medium"/>
              <a:buChar char="●"/>
              <a:defRPr sz="1500">
                <a:solidFill>
                  <a:schemeClr val="dk2"/>
                </a:solidFill>
                <a:latin typeface="Montserrat Medium"/>
                <a:ea typeface="Montserrat Medium"/>
                <a:cs typeface="Montserrat Medium"/>
                <a:sym typeface="Montserrat Medium"/>
              </a:defRPr>
            </a:lvl4pPr>
            <a:lvl5pPr marL="2286000" lvl="4" indent="-323850">
              <a:lnSpc>
                <a:spcPct val="115000"/>
              </a:lnSpc>
              <a:spcBef>
                <a:spcPts val="2100"/>
              </a:spcBef>
              <a:spcAft>
                <a:spcPts val="0"/>
              </a:spcAft>
              <a:buClr>
                <a:schemeClr val="dk2"/>
              </a:buClr>
              <a:buSzPts val="1500"/>
              <a:buFont typeface="Montserrat Medium"/>
              <a:buChar char="○"/>
              <a:defRPr sz="1500">
                <a:solidFill>
                  <a:schemeClr val="dk2"/>
                </a:solidFill>
                <a:latin typeface="Montserrat Medium"/>
                <a:ea typeface="Montserrat Medium"/>
                <a:cs typeface="Montserrat Medium"/>
                <a:sym typeface="Montserrat Medium"/>
              </a:defRPr>
            </a:lvl5pPr>
            <a:lvl6pPr marL="2743200" lvl="5" indent="-323850">
              <a:lnSpc>
                <a:spcPct val="115000"/>
              </a:lnSpc>
              <a:spcBef>
                <a:spcPts val="2100"/>
              </a:spcBef>
              <a:spcAft>
                <a:spcPts val="0"/>
              </a:spcAft>
              <a:buClr>
                <a:schemeClr val="dk2"/>
              </a:buClr>
              <a:buSzPts val="1500"/>
              <a:buFont typeface="Montserrat Medium"/>
              <a:buChar char="■"/>
              <a:defRPr sz="1500">
                <a:solidFill>
                  <a:schemeClr val="dk2"/>
                </a:solidFill>
                <a:latin typeface="Montserrat Medium"/>
                <a:ea typeface="Montserrat Medium"/>
                <a:cs typeface="Montserrat Medium"/>
                <a:sym typeface="Montserrat Medium"/>
              </a:defRPr>
            </a:lvl6pPr>
            <a:lvl7pPr marL="3200400" lvl="6" indent="-323850">
              <a:lnSpc>
                <a:spcPct val="115000"/>
              </a:lnSpc>
              <a:spcBef>
                <a:spcPts val="2100"/>
              </a:spcBef>
              <a:spcAft>
                <a:spcPts val="0"/>
              </a:spcAft>
              <a:buClr>
                <a:schemeClr val="dk2"/>
              </a:buClr>
              <a:buSzPts val="1500"/>
              <a:buFont typeface="Montserrat Medium"/>
              <a:buChar char="●"/>
              <a:defRPr sz="1500">
                <a:solidFill>
                  <a:schemeClr val="dk2"/>
                </a:solidFill>
                <a:latin typeface="Montserrat Medium"/>
                <a:ea typeface="Montserrat Medium"/>
                <a:cs typeface="Montserrat Medium"/>
                <a:sym typeface="Montserrat Medium"/>
              </a:defRPr>
            </a:lvl7pPr>
            <a:lvl8pPr marL="3657600" lvl="7" indent="-323850">
              <a:lnSpc>
                <a:spcPct val="115000"/>
              </a:lnSpc>
              <a:spcBef>
                <a:spcPts val="2100"/>
              </a:spcBef>
              <a:spcAft>
                <a:spcPts val="0"/>
              </a:spcAft>
              <a:buClr>
                <a:schemeClr val="dk2"/>
              </a:buClr>
              <a:buSzPts val="1500"/>
              <a:buFont typeface="Montserrat Medium"/>
              <a:buChar char="○"/>
              <a:defRPr sz="1500">
                <a:solidFill>
                  <a:schemeClr val="dk2"/>
                </a:solidFill>
                <a:latin typeface="Montserrat Medium"/>
                <a:ea typeface="Montserrat Medium"/>
                <a:cs typeface="Montserrat Medium"/>
                <a:sym typeface="Montserrat Medium"/>
              </a:defRPr>
            </a:lvl8pPr>
            <a:lvl9pPr marL="4114800" lvl="8" indent="-323850">
              <a:lnSpc>
                <a:spcPct val="115000"/>
              </a:lnSpc>
              <a:spcBef>
                <a:spcPts val="2100"/>
              </a:spcBef>
              <a:spcAft>
                <a:spcPts val="2100"/>
              </a:spcAft>
              <a:buClr>
                <a:schemeClr val="dk2"/>
              </a:buClr>
              <a:buSzPts val="1500"/>
              <a:buFont typeface="Montserrat Medium"/>
              <a:buChar char="■"/>
              <a:defRPr sz="1500">
                <a:solidFill>
                  <a:schemeClr val="dk2"/>
                </a:solidFill>
                <a:latin typeface="Montserrat Medium"/>
                <a:ea typeface="Montserrat Medium"/>
                <a:cs typeface="Montserrat Medium"/>
                <a:sym typeface="Montserrat Medium"/>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docs.aws.amazon.com/"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hyperlink" Target="https://www.youtube.com/user/AmazonWebServices" TargetMode="External"/><Relationship Id="rId4" Type="http://schemas.openxmlformats.org/officeDocument/2006/relationships/hyperlink" Target="https://aws.amazon.com/fre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subTitle" idx="1"/>
          </p:nvPr>
        </p:nvSpPr>
        <p:spPr>
          <a:xfrm>
            <a:off x="3280650" y="4902575"/>
            <a:ext cx="5630700" cy="586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AWS website Development</a:t>
            </a:r>
            <a:endParaRPr dirty="0"/>
          </a:p>
        </p:txBody>
      </p:sp>
      <p:sp>
        <p:nvSpPr>
          <p:cNvPr id="131" name="Google Shape;131;p17"/>
          <p:cNvSpPr txBox="1">
            <a:spLocks noGrp="1"/>
          </p:cNvSpPr>
          <p:nvPr>
            <p:ph type="title"/>
          </p:nvPr>
        </p:nvSpPr>
        <p:spPr>
          <a:xfrm>
            <a:off x="3496200" y="1676150"/>
            <a:ext cx="5199600" cy="28101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Summer Internship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3" name="Picture 2">
            <a:extLst>
              <a:ext uri="{FF2B5EF4-FFF2-40B4-BE49-F238E27FC236}">
                <a16:creationId xmlns:a16="http://schemas.microsoft.com/office/drawing/2014/main" id="{4803E198-A809-425B-4035-A55BE9B744CB}"/>
              </a:ext>
            </a:extLst>
          </p:cNvPr>
          <p:cNvPicPr>
            <a:picLocks noChangeAspect="1"/>
          </p:cNvPicPr>
          <p:nvPr/>
        </p:nvPicPr>
        <p:blipFill>
          <a:blip r:embed="rId3"/>
          <a:stretch>
            <a:fillRect/>
          </a:stretch>
        </p:blipFill>
        <p:spPr>
          <a:xfrm>
            <a:off x="1993392" y="1152659"/>
            <a:ext cx="8110728" cy="4552682"/>
          </a:xfrm>
          <a:prstGeom prst="rect">
            <a:avLst/>
          </a:prstGeom>
        </p:spPr>
      </p:pic>
    </p:spTree>
    <p:extLst>
      <p:ext uri="{BB962C8B-B14F-4D97-AF65-F5344CB8AC3E}">
        <p14:creationId xmlns:p14="http://schemas.microsoft.com/office/powerpoint/2010/main" val="110487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4" name="Picture 3">
            <a:extLst>
              <a:ext uri="{FF2B5EF4-FFF2-40B4-BE49-F238E27FC236}">
                <a16:creationId xmlns:a16="http://schemas.microsoft.com/office/drawing/2014/main" id="{1769F0F0-7835-C523-0361-7EF9AA4FE9F0}"/>
              </a:ext>
            </a:extLst>
          </p:cNvPr>
          <p:cNvPicPr>
            <a:picLocks noChangeAspect="1"/>
          </p:cNvPicPr>
          <p:nvPr/>
        </p:nvPicPr>
        <p:blipFill>
          <a:blip r:embed="rId3"/>
          <a:stretch>
            <a:fillRect/>
          </a:stretch>
        </p:blipFill>
        <p:spPr>
          <a:xfrm>
            <a:off x="2863403" y="1984248"/>
            <a:ext cx="6465194" cy="1230834"/>
          </a:xfrm>
          <a:prstGeom prst="rect">
            <a:avLst/>
          </a:prstGeom>
        </p:spPr>
      </p:pic>
      <p:pic>
        <p:nvPicPr>
          <p:cNvPr id="6" name="Picture 5">
            <a:extLst>
              <a:ext uri="{FF2B5EF4-FFF2-40B4-BE49-F238E27FC236}">
                <a16:creationId xmlns:a16="http://schemas.microsoft.com/office/drawing/2014/main" id="{2E921569-60AB-9907-16A3-FF7F848CA639}"/>
              </a:ext>
            </a:extLst>
          </p:cNvPr>
          <p:cNvPicPr>
            <a:picLocks noChangeAspect="1"/>
          </p:cNvPicPr>
          <p:nvPr/>
        </p:nvPicPr>
        <p:blipFill>
          <a:blip r:embed="rId4"/>
          <a:stretch>
            <a:fillRect/>
          </a:stretch>
        </p:blipFill>
        <p:spPr>
          <a:xfrm>
            <a:off x="2863403" y="3642919"/>
            <a:ext cx="6465194" cy="1332963"/>
          </a:xfrm>
          <a:prstGeom prst="rect">
            <a:avLst/>
          </a:prstGeom>
        </p:spPr>
      </p:pic>
    </p:spTree>
    <p:extLst>
      <p:ext uri="{BB962C8B-B14F-4D97-AF65-F5344CB8AC3E}">
        <p14:creationId xmlns:p14="http://schemas.microsoft.com/office/powerpoint/2010/main" val="1189800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3" name="Picture 2">
            <a:extLst>
              <a:ext uri="{FF2B5EF4-FFF2-40B4-BE49-F238E27FC236}">
                <a16:creationId xmlns:a16="http://schemas.microsoft.com/office/drawing/2014/main" id="{74AF0817-3948-5639-9083-E2CFA081D409}"/>
              </a:ext>
            </a:extLst>
          </p:cNvPr>
          <p:cNvPicPr>
            <a:picLocks noChangeAspect="1"/>
          </p:cNvPicPr>
          <p:nvPr/>
        </p:nvPicPr>
        <p:blipFill>
          <a:blip r:embed="rId3"/>
          <a:stretch>
            <a:fillRect/>
          </a:stretch>
        </p:blipFill>
        <p:spPr>
          <a:xfrm>
            <a:off x="3193536" y="1464714"/>
            <a:ext cx="5804927" cy="3610206"/>
          </a:xfrm>
          <a:prstGeom prst="rect">
            <a:avLst/>
          </a:prstGeom>
        </p:spPr>
      </p:pic>
    </p:spTree>
    <p:extLst>
      <p:ext uri="{BB962C8B-B14F-4D97-AF65-F5344CB8AC3E}">
        <p14:creationId xmlns:p14="http://schemas.microsoft.com/office/powerpoint/2010/main" val="298396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6" name="Picture 5">
            <a:extLst>
              <a:ext uri="{FF2B5EF4-FFF2-40B4-BE49-F238E27FC236}">
                <a16:creationId xmlns:a16="http://schemas.microsoft.com/office/drawing/2014/main" id="{29BF7B44-6587-4A2C-E4B5-87953FBC722E}"/>
              </a:ext>
            </a:extLst>
          </p:cNvPr>
          <p:cNvPicPr>
            <a:picLocks noChangeAspect="1"/>
          </p:cNvPicPr>
          <p:nvPr/>
        </p:nvPicPr>
        <p:blipFill>
          <a:blip r:embed="rId3"/>
          <a:stretch>
            <a:fillRect/>
          </a:stretch>
        </p:blipFill>
        <p:spPr>
          <a:xfrm>
            <a:off x="3468710" y="1876709"/>
            <a:ext cx="5254580" cy="3232597"/>
          </a:xfrm>
          <a:prstGeom prst="rect">
            <a:avLst/>
          </a:prstGeom>
        </p:spPr>
      </p:pic>
    </p:spTree>
    <p:extLst>
      <p:ext uri="{BB962C8B-B14F-4D97-AF65-F5344CB8AC3E}">
        <p14:creationId xmlns:p14="http://schemas.microsoft.com/office/powerpoint/2010/main" val="1951053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3" name="Picture 2">
            <a:extLst>
              <a:ext uri="{FF2B5EF4-FFF2-40B4-BE49-F238E27FC236}">
                <a16:creationId xmlns:a16="http://schemas.microsoft.com/office/drawing/2014/main" id="{6DE92EB9-754D-421C-3260-63DFEF30A60B}"/>
              </a:ext>
            </a:extLst>
          </p:cNvPr>
          <p:cNvPicPr>
            <a:picLocks noChangeAspect="1"/>
          </p:cNvPicPr>
          <p:nvPr/>
        </p:nvPicPr>
        <p:blipFill>
          <a:blip r:embed="rId3"/>
          <a:stretch>
            <a:fillRect/>
          </a:stretch>
        </p:blipFill>
        <p:spPr>
          <a:xfrm>
            <a:off x="3481588" y="1825580"/>
            <a:ext cx="5228823" cy="3206839"/>
          </a:xfrm>
          <a:prstGeom prst="rect">
            <a:avLst/>
          </a:prstGeom>
        </p:spPr>
      </p:pic>
    </p:spTree>
    <p:extLst>
      <p:ext uri="{BB962C8B-B14F-4D97-AF65-F5344CB8AC3E}">
        <p14:creationId xmlns:p14="http://schemas.microsoft.com/office/powerpoint/2010/main" val="2337460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1777725" y="1321750"/>
            <a:ext cx="8623500" cy="763500"/>
          </a:xfrm>
          <a:prstGeom prst="rect">
            <a:avLst/>
          </a:prstGeom>
          <a:solidFill>
            <a:schemeClr val="accent1"/>
          </a:solidFill>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Conclusion</a:t>
            </a:r>
            <a:endParaRPr dirty="0"/>
          </a:p>
        </p:txBody>
      </p:sp>
      <p:sp>
        <p:nvSpPr>
          <p:cNvPr id="155" name="Google Shape;155;p20"/>
          <p:cNvSpPr txBox="1">
            <a:spLocks noGrp="1"/>
          </p:cNvSpPr>
          <p:nvPr>
            <p:ph type="body" idx="1"/>
          </p:nvPr>
        </p:nvSpPr>
        <p:spPr>
          <a:xfrm>
            <a:off x="2199000" y="2517174"/>
            <a:ext cx="7794000" cy="3019076"/>
          </a:xfrm>
          <a:prstGeom prst="rect">
            <a:avLst/>
          </a:prstGeom>
        </p:spPr>
        <p:txBody>
          <a:bodyPr spcFirstLastPara="1" wrap="square" lIns="121900" tIns="121900" rIns="121900" bIns="121900" anchor="t" anchorCtr="0">
            <a:noAutofit/>
          </a:bodyPr>
          <a:lstStyle/>
          <a:p>
            <a:pPr marL="457200" lvl="0" indent="-342900" algn="l" rtl="0">
              <a:lnSpc>
                <a:spcPct val="150000"/>
              </a:lnSpc>
              <a:spcBef>
                <a:spcPts val="0"/>
              </a:spcBef>
              <a:spcAft>
                <a:spcPts val="0"/>
              </a:spcAft>
              <a:buSzPts val="1800"/>
              <a:buChar char="●"/>
            </a:pPr>
            <a:r>
              <a:rPr lang="en-US" sz="1400" b="0" i="0" dirty="0">
                <a:solidFill>
                  <a:srgbClr val="374151"/>
                </a:solidFill>
                <a:effectLst/>
                <a:latin typeface="Söhne"/>
              </a:rPr>
              <a:t>Amazon Web Services (AWS) provides a robust and comprehensive cloud computing platform equipped with a wide array of services and technologies. From foundational components like compute resources, storage, and networking, to advanced solutions encompassing machine learning, analytics, and serverless computing, AWS offers the tools necessary to build, deploy, and manage applications with flexibility, scalability, and security. By harnessing the power of AWS, individuals and businesses can innovate, streamline operations, and effectively address their technological needs in the dynamic digital landscape. Whether you're launching a startup, scaling a business, or embarking on a new project, AWS offers a versatile toolkit to drive success in the cloud.</a:t>
            </a:r>
            <a:endParaRPr sz="1400" dirty="0"/>
          </a:p>
        </p:txBody>
      </p:sp>
    </p:spTree>
    <p:extLst>
      <p:ext uri="{BB962C8B-B14F-4D97-AF65-F5344CB8AC3E}">
        <p14:creationId xmlns:p14="http://schemas.microsoft.com/office/powerpoint/2010/main" val="3852848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1777725" y="1321750"/>
            <a:ext cx="8623500" cy="763500"/>
          </a:xfrm>
          <a:prstGeom prst="rect">
            <a:avLst/>
          </a:prstGeom>
          <a:solidFill>
            <a:schemeClr val="accent1"/>
          </a:solidFill>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Conclusion</a:t>
            </a:r>
            <a:endParaRPr dirty="0"/>
          </a:p>
        </p:txBody>
      </p:sp>
      <p:sp>
        <p:nvSpPr>
          <p:cNvPr id="155" name="Google Shape;155;p20"/>
          <p:cNvSpPr txBox="1">
            <a:spLocks noGrp="1"/>
          </p:cNvSpPr>
          <p:nvPr>
            <p:ph type="body" idx="1"/>
          </p:nvPr>
        </p:nvSpPr>
        <p:spPr>
          <a:xfrm>
            <a:off x="2199000" y="2517174"/>
            <a:ext cx="7794000" cy="3019076"/>
          </a:xfrm>
          <a:prstGeom prst="rect">
            <a:avLst/>
          </a:prstGeom>
        </p:spPr>
        <p:txBody>
          <a:bodyPr spcFirstLastPara="1" wrap="square" lIns="121900" tIns="121900" rIns="121900" bIns="121900" anchor="t" anchorCtr="0">
            <a:noAutofit/>
          </a:bodyPr>
          <a:lstStyle/>
          <a:p>
            <a:pPr marL="457200" lvl="0" indent="-342900" algn="l" rtl="0">
              <a:lnSpc>
                <a:spcPct val="150000"/>
              </a:lnSpc>
              <a:spcBef>
                <a:spcPts val="0"/>
              </a:spcBef>
              <a:spcAft>
                <a:spcPts val="0"/>
              </a:spcAft>
              <a:buSzPts val="1800"/>
              <a:buChar char="●"/>
            </a:pPr>
            <a:r>
              <a:rPr lang="en-IN" sz="1600" b="0" i="0" u="sng" dirty="0">
                <a:effectLst/>
                <a:latin typeface="Söhne"/>
                <a:hlinkClick r:id="rId3"/>
              </a:rPr>
              <a:t>https://docs.aws.amazon.com/</a:t>
            </a:r>
            <a:endParaRPr lang="en-IN" sz="1600" b="0" i="0" u="sng" dirty="0">
              <a:effectLst/>
              <a:latin typeface="Söhne"/>
            </a:endParaRPr>
          </a:p>
          <a:p>
            <a:pPr marL="457200" lvl="0" indent="-342900" algn="l" rtl="0">
              <a:lnSpc>
                <a:spcPct val="150000"/>
              </a:lnSpc>
              <a:spcBef>
                <a:spcPts val="0"/>
              </a:spcBef>
              <a:spcAft>
                <a:spcPts val="0"/>
              </a:spcAft>
              <a:buSzPts val="1800"/>
              <a:buChar char="●"/>
            </a:pPr>
            <a:r>
              <a:rPr lang="en-IN" sz="1600" b="0" i="0" u="sng" dirty="0">
                <a:effectLst/>
                <a:latin typeface="Söhne"/>
                <a:hlinkClick r:id="rId4"/>
              </a:rPr>
              <a:t>https</a:t>
            </a:r>
            <a:r>
              <a:rPr lang="en-IN" sz="2000" b="0" i="0" u="sng" dirty="0">
                <a:effectLst/>
                <a:latin typeface="Söhne"/>
                <a:hlinkClick r:id="rId4"/>
              </a:rPr>
              <a:t>://aws.amazon.com/free/</a:t>
            </a:r>
            <a:endParaRPr lang="en-IN" sz="1600" b="0" i="0" u="sng" dirty="0">
              <a:effectLst/>
              <a:latin typeface="Söhne"/>
            </a:endParaRPr>
          </a:p>
          <a:p>
            <a:pPr marL="457200" lvl="0" indent="-342900" algn="l" rtl="0">
              <a:lnSpc>
                <a:spcPct val="150000"/>
              </a:lnSpc>
              <a:spcBef>
                <a:spcPts val="0"/>
              </a:spcBef>
              <a:spcAft>
                <a:spcPts val="0"/>
              </a:spcAft>
              <a:buSzPts val="1800"/>
              <a:buChar char="●"/>
            </a:pPr>
            <a:r>
              <a:rPr lang="en-IN" sz="1600" b="0" i="0" u="sng" dirty="0">
                <a:effectLst/>
                <a:latin typeface="Söhne"/>
                <a:hlinkClick r:id="rId5"/>
              </a:rPr>
              <a:t>https://www.youtube.com/user/AmazonWebServices</a:t>
            </a:r>
            <a:endParaRPr lang="en-US" sz="1400" dirty="0"/>
          </a:p>
        </p:txBody>
      </p:sp>
    </p:spTree>
    <p:extLst>
      <p:ext uri="{BB962C8B-B14F-4D97-AF65-F5344CB8AC3E}">
        <p14:creationId xmlns:p14="http://schemas.microsoft.com/office/powerpoint/2010/main" val="131766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5"/>
          <p:cNvPicPr preferRelativeResize="0"/>
          <p:nvPr/>
        </p:nvPicPr>
        <p:blipFill rotWithShape="1">
          <a:blip r:embed="rId3">
            <a:alphaModFix amt="20000"/>
          </a:blip>
          <a:srcRect t="8355" b="7249"/>
          <a:stretch/>
        </p:blipFill>
        <p:spPr>
          <a:xfrm>
            <a:off x="-50" y="0"/>
            <a:ext cx="12192000" cy="6857999"/>
          </a:xfrm>
          <a:prstGeom prst="rect">
            <a:avLst/>
          </a:prstGeom>
          <a:noFill/>
          <a:ln>
            <a:noFill/>
          </a:ln>
        </p:spPr>
      </p:pic>
      <p:sp>
        <p:nvSpPr>
          <p:cNvPr id="193" name="Google Shape;193;p25"/>
          <p:cNvSpPr txBox="1">
            <a:spLocks noGrp="1"/>
          </p:cNvSpPr>
          <p:nvPr>
            <p:ph type="title"/>
          </p:nvPr>
        </p:nvSpPr>
        <p:spPr>
          <a:xfrm>
            <a:off x="3305200" y="2002475"/>
            <a:ext cx="5581500" cy="896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6800"/>
              <a:t>Thank you!</a:t>
            </a:r>
            <a:endParaRPr sz="6800"/>
          </a:p>
        </p:txBody>
      </p:sp>
      <p:sp>
        <p:nvSpPr>
          <p:cNvPr id="194" name="Google Shape;194;p25"/>
          <p:cNvSpPr txBox="1">
            <a:spLocks noGrp="1"/>
          </p:cNvSpPr>
          <p:nvPr>
            <p:ph type="body" idx="1"/>
          </p:nvPr>
        </p:nvSpPr>
        <p:spPr>
          <a:xfrm>
            <a:off x="3305200" y="3955025"/>
            <a:ext cx="5581500" cy="1984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2000" b="1"/>
              <a:t>Do you have any questions?</a:t>
            </a:r>
            <a:endParaRPr sz="2000" b="1"/>
          </a:p>
          <a:p>
            <a:pPr marL="0" lvl="0" indent="0" algn="ctr" rtl="0">
              <a:spcBef>
                <a:spcPts val="0"/>
              </a:spcBef>
              <a:spcAft>
                <a:spcPts val="0"/>
              </a:spcAft>
              <a:buNone/>
            </a:pPr>
            <a:endParaRPr sz="2000"/>
          </a:p>
          <a:p>
            <a:pPr marL="0" lvl="0" indent="0" algn="ctr" rtl="0">
              <a:spcBef>
                <a:spcPts val="0"/>
              </a:spcBef>
              <a:spcAft>
                <a:spcPts val="0"/>
              </a:spcAft>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p:nvPr/>
        </p:nvSpPr>
        <p:spPr>
          <a:xfrm>
            <a:off x="2638350" y="1352100"/>
            <a:ext cx="6915300" cy="415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txBox="1">
            <a:spLocks noGrp="1"/>
          </p:cNvSpPr>
          <p:nvPr>
            <p:ph type="title"/>
          </p:nvPr>
        </p:nvSpPr>
        <p:spPr>
          <a:xfrm>
            <a:off x="3434700" y="1704075"/>
            <a:ext cx="5322600" cy="13248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Hello! I’m...</a:t>
            </a:r>
            <a:endParaRPr/>
          </a:p>
        </p:txBody>
      </p:sp>
      <p:sp>
        <p:nvSpPr>
          <p:cNvPr id="138" name="Google Shape;138;p18"/>
          <p:cNvSpPr txBox="1">
            <a:spLocks noGrp="1"/>
          </p:cNvSpPr>
          <p:nvPr>
            <p:ph type="body" idx="1"/>
          </p:nvPr>
        </p:nvSpPr>
        <p:spPr>
          <a:xfrm>
            <a:off x="3434688" y="3238050"/>
            <a:ext cx="5322600" cy="1838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100" b="1" dirty="0">
                <a:latin typeface="Montserrat"/>
                <a:ea typeface="Montserrat"/>
                <a:cs typeface="Montserrat"/>
                <a:sym typeface="Montserrat"/>
              </a:rPr>
              <a:t>Divyanshu Jha </a:t>
            </a:r>
            <a:endParaRPr sz="2100" b="1" dirty="0">
              <a:latin typeface="Montserrat"/>
              <a:ea typeface="Montserrat"/>
              <a:cs typeface="Montserrat"/>
              <a:sym typeface="Montserrat"/>
            </a:endParaRPr>
          </a:p>
          <a:p>
            <a:pPr marL="0" lvl="0" indent="0" algn="l" rtl="0">
              <a:spcBef>
                <a:spcPts val="0"/>
              </a:spcBef>
              <a:spcAft>
                <a:spcPts val="0"/>
              </a:spcAft>
              <a:buNone/>
            </a:pPr>
            <a:r>
              <a:rPr lang="en" sz="2100" b="1" dirty="0">
                <a:latin typeface="Montserrat"/>
                <a:ea typeface="Montserrat"/>
                <a:cs typeface="Montserrat"/>
                <a:sym typeface="Montserrat"/>
              </a:rPr>
              <a:t>21IT048</a:t>
            </a:r>
          </a:p>
          <a:p>
            <a:pPr marL="0" lvl="0" indent="0" algn="l" rtl="0">
              <a:spcBef>
                <a:spcPts val="0"/>
              </a:spcBef>
              <a:spcAft>
                <a:spcPts val="0"/>
              </a:spcAft>
              <a:buNone/>
            </a:pPr>
            <a:endParaRPr lang="en" sz="2100" b="1" dirty="0">
              <a:latin typeface="Montserrat"/>
              <a:ea typeface="Montserrat"/>
              <a:cs typeface="Montserrat"/>
              <a:sym typeface="Montserrat"/>
            </a:endParaRPr>
          </a:p>
          <a:p>
            <a:pPr marL="0" lvl="0" indent="0" algn="l" rtl="0">
              <a:spcBef>
                <a:spcPts val="0"/>
              </a:spcBef>
              <a:spcAft>
                <a:spcPts val="0"/>
              </a:spcAft>
              <a:buNone/>
            </a:pPr>
            <a:endParaRPr sz="2100" b="1" dirty="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992275" y="1056675"/>
            <a:ext cx="101535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Topics</a:t>
            </a:r>
            <a:endParaRPr/>
          </a:p>
        </p:txBody>
      </p:sp>
      <p:sp>
        <p:nvSpPr>
          <p:cNvPr id="144" name="Google Shape;144;p19"/>
          <p:cNvSpPr txBox="1">
            <a:spLocks noGrp="1"/>
          </p:cNvSpPr>
          <p:nvPr>
            <p:ph type="body" idx="1"/>
          </p:nvPr>
        </p:nvSpPr>
        <p:spPr>
          <a:xfrm>
            <a:off x="992275" y="3155348"/>
            <a:ext cx="2984100" cy="1154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Introduction</a:t>
            </a:r>
            <a:endParaRPr dirty="0"/>
          </a:p>
        </p:txBody>
      </p:sp>
      <p:sp>
        <p:nvSpPr>
          <p:cNvPr id="145" name="Google Shape;145;p19"/>
          <p:cNvSpPr txBox="1">
            <a:spLocks noGrp="1"/>
          </p:cNvSpPr>
          <p:nvPr>
            <p:ph type="body" idx="2"/>
          </p:nvPr>
        </p:nvSpPr>
        <p:spPr>
          <a:xfrm>
            <a:off x="4577074" y="3222523"/>
            <a:ext cx="2984100" cy="1154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Technology</a:t>
            </a:r>
            <a:endParaRPr dirty="0"/>
          </a:p>
        </p:txBody>
      </p:sp>
      <p:sp>
        <p:nvSpPr>
          <p:cNvPr id="146" name="Google Shape;146;p19"/>
          <p:cNvSpPr txBox="1">
            <a:spLocks noGrp="1"/>
          </p:cNvSpPr>
          <p:nvPr>
            <p:ph type="title" idx="5"/>
          </p:nvPr>
        </p:nvSpPr>
        <p:spPr>
          <a:xfrm>
            <a:off x="992275" y="2548250"/>
            <a:ext cx="2984100" cy="606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01</a:t>
            </a:r>
            <a:endParaRPr/>
          </a:p>
        </p:txBody>
      </p:sp>
      <p:sp>
        <p:nvSpPr>
          <p:cNvPr id="147" name="Google Shape;147;p19"/>
          <p:cNvSpPr txBox="1">
            <a:spLocks noGrp="1"/>
          </p:cNvSpPr>
          <p:nvPr>
            <p:ph type="title" idx="6"/>
          </p:nvPr>
        </p:nvSpPr>
        <p:spPr>
          <a:xfrm>
            <a:off x="4577074" y="2615425"/>
            <a:ext cx="2984100" cy="606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02</a:t>
            </a:r>
            <a:endParaRPr/>
          </a:p>
        </p:txBody>
      </p:sp>
      <p:sp>
        <p:nvSpPr>
          <p:cNvPr id="148" name="Google Shape;148;p19"/>
          <p:cNvSpPr txBox="1">
            <a:spLocks noGrp="1"/>
          </p:cNvSpPr>
          <p:nvPr>
            <p:ph type="body" idx="9"/>
          </p:nvPr>
        </p:nvSpPr>
        <p:spPr>
          <a:xfrm>
            <a:off x="8161874" y="3222523"/>
            <a:ext cx="2984100" cy="1154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Screen Short </a:t>
            </a:r>
            <a:endParaRPr dirty="0"/>
          </a:p>
        </p:txBody>
      </p:sp>
      <p:sp>
        <p:nvSpPr>
          <p:cNvPr id="149" name="Google Shape;149;p19"/>
          <p:cNvSpPr txBox="1">
            <a:spLocks noGrp="1"/>
          </p:cNvSpPr>
          <p:nvPr>
            <p:ph type="title" idx="14"/>
          </p:nvPr>
        </p:nvSpPr>
        <p:spPr>
          <a:xfrm>
            <a:off x="8161874" y="2615425"/>
            <a:ext cx="2984100" cy="606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03</a:t>
            </a:r>
            <a:endParaRPr/>
          </a:p>
        </p:txBody>
      </p:sp>
      <p:sp>
        <p:nvSpPr>
          <p:cNvPr id="2" name="Google Shape;148;p19">
            <a:extLst>
              <a:ext uri="{FF2B5EF4-FFF2-40B4-BE49-F238E27FC236}">
                <a16:creationId xmlns:a16="http://schemas.microsoft.com/office/drawing/2014/main" id="{B691DFDE-184F-534C-EC7A-CA477CFCE97F}"/>
              </a:ext>
            </a:extLst>
          </p:cNvPr>
          <p:cNvSpPr txBox="1">
            <a:spLocks/>
          </p:cNvSpPr>
          <p:nvPr/>
        </p:nvSpPr>
        <p:spPr>
          <a:xfrm>
            <a:off x="2784674" y="4587539"/>
            <a:ext cx="2984100" cy="1154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1pPr>
            <a:lvl2pPr marL="914400" marR="0" lvl="1" indent="-323850" algn="l" rtl="0">
              <a:lnSpc>
                <a:spcPct val="100000"/>
              </a:lnSpc>
              <a:spcBef>
                <a:spcPts val="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2pPr>
            <a:lvl3pPr marL="1371600" marR="0" lvl="2" indent="-323850" algn="l" rtl="0">
              <a:lnSpc>
                <a:spcPct val="100000"/>
              </a:lnSpc>
              <a:spcBef>
                <a:spcPts val="210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3pPr>
            <a:lvl4pPr marL="1828800" marR="0" lvl="3" indent="-323850" algn="l" rtl="0">
              <a:lnSpc>
                <a:spcPct val="100000"/>
              </a:lnSpc>
              <a:spcBef>
                <a:spcPts val="210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4pPr>
            <a:lvl5pPr marL="2286000" marR="0" lvl="4" indent="-323850" algn="l" rtl="0">
              <a:lnSpc>
                <a:spcPct val="100000"/>
              </a:lnSpc>
              <a:spcBef>
                <a:spcPts val="210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5pPr>
            <a:lvl6pPr marL="2743200" marR="0" lvl="5" indent="-323850" algn="l" rtl="0">
              <a:lnSpc>
                <a:spcPct val="100000"/>
              </a:lnSpc>
              <a:spcBef>
                <a:spcPts val="210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6pPr>
            <a:lvl7pPr marL="3200400" marR="0" lvl="6" indent="-323850" algn="l" rtl="0">
              <a:lnSpc>
                <a:spcPct val="100000"/>
              </a:lnSpc>
              <a:spcBef>
                <a:spcPts val="210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7pPr>
            <a:lvl8pPr marL="3657600" marR="0" lvl="7" indent="-323850" algn="l" rtl="0">
              <a:lnSpc>
                <a:spcPct val="100000"/>
              </a:lnSpc>
              <a:spcBef>
                <a:spcPts val="210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8pPr>
            <a:lvl9pPr marL="4114800" marR="0" lvl="8" indent="-323850" algn="l" rtl="0">
              <a:lnSpc>
                <a:spcPct val="100000"/>
              </a:lnSpc>
              <a:spcBef>
                <a:spcPts val="2100"/>
              </a:spcBef>
              <a:spcAft>
                <a:spcPts val="210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9pPr>
          </a:lstStyle>
          <a:p>
            <a:pPr marL="0" indent="0" algn="ctr">
              <a:buFont typeface="Montserrat Medium"/>
              <a:buNone/>
            </a:pPr>
            <a:r>
              <a:rPr lang="en-IN" dirty="0"/>
              <a:t>Conclusion</a:t>
            </a:r>
          </a:p>
        </p:txBody>
      </p:sp>
      <p:sp>
        <p:nvSpPr>
          <p:cNvPr id="3" name="Google Shape;149;p19">
            <a:extLst>
              <a:ext uri="{FF2B5EF4-FFF2-40B4-BE49-F238E27FC236}">
                <a16:creationId xmlns:a16="http://schemas.microsoft.com/office/drawing/2014/main" id="{6477A101-7D48-329C-763A-2A93140A19D6}"/>
              </a:ext>
            </a:extLst>
          </p:cNvPr>
          <p:cNvSpPr txBox="1">
            <a:spLocks/>
          </p:cNvSpPr>
          <p:nvPr/>
        </p:nvSpPr>
        <p:spPr>
          <a:xfrm>
            <a:off x="2784674" y="4006298"/>
            <a:ext cx="2984100" cy="606900"/>
          </a:xfrm>
          <a:prstGeom prst="rect">
            <a:avLst/>
          </a:pr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600"/>
              <a:buFont typeface="Aldrich"/>
              <a:buNone/>
              <a:defRPr sz="2600" b="0" i="0" u="none" strike="noStrike" cap="none">
                <a:solidFill>
                  <a:schemeClr val="dk1"/>
                </a:solidFill>
                <a:latin typeface="Alice"/>
                <a:ea typeface="Alice"/>
                <a:cs typeface="Alice"/>
                <a:sym typeface="Alice"/>
              </a:defRPr>
            </a:lvl1pPr>
            <a:lvl2pPr marR="0" lvl="1"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9pPr>
          </a:lstStyle>
          <a:p>
            <a:r>
              <a:rPr lang="en" dirty="0"/>
              <a:t>04</a:t>
            </a:r>
          </a:p>
        </p:txBody>
      </p:sp>
      <p:sp>
        <p:nvSpPr>
          <p:cNvPr id="4" name="Google Shape;148;p19">
            <a:extLst>
              <a:ext uri="{FF2B5EF4-FFF2-40B4-BE49-F238E27FC236}">
                <a16:creationId xmlns:a16="http://schemas.microsoft.com/office/drawing/2014/main" id="{06FEECDD-BEF9-668C-0478-084C7DFCA554}"/>
              </a:ext>
            </a:extLst>
          </p:cNvPr>
          <p:cNvSpPr txBox="1">
            <a:spLocks/>
          </p:cNvSpPr>
          <p:nvPr/>
        </p:nvSpPr>
        <p:spPr>
          <a:xfrm>
            <a:off x="6517424" y="4721520"/>
            <a:ext cx="2984100" cy="1154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1pPr>
            <a:lvl2pPr marL="914400" marR="0" lvl="1" indent="-323850" algn="l" rtl="0">
              <a:lnSpc>
                <a:spcPct val="100000"/>
              </a:lnSpc>
              <a:spcBef>
                <a:spcPts val="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2pPr>
            <a:lvl3pPr marL="1371600" marR="0" lvl="2" indent="-323850" algn="l" rtl="0">
              <a:lnSpc>
                <a:spcPct val="100000"/>
              </a:lnSpc>
              <a:spcBef>
                <a:spcPts val="210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3pPr>
            <a:lvl4pPr marL="1828800" marR="0" lvl="3" indent="-323850" algn="l" rtl="0">
              <a:lnSpc>
                <a:spcPct val="100000"/>
              </a:lnSpc>
              <a:spcBef>
                <a:spcPts val="210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4pPr>
            <a:lvl5pPr marL="2286000" marR="0" lvl="4" indent="-323850" algn="l" rtl="0">
              <a:lnSpc>
                <a:spcPct val="100000"/>
              </a:lnSpc>
              <a:spcBef>
                <a:spcPts val="210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5pPr>
            <a:lvl6pPr marL="2743200" marR="0" lvl="5" indent="-323850" algn="l" rtl="0">
              <a:lnSpc>
                <a:spcPct val="100000"/>
              </a:lnSpc>
              <a:spcBef>
                <a:spcPts val="210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6pPr>
            <a:lvl7pPr marL="3200400" marR="0" lvl="6" indent="-323850" algn="l" rtl="0">
              <a:lnSpc>
                <a:spcPct val="100000"/>
              </a:lnSpc>
              <a:spcBef>
                <a:spcPts val="210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7pPr>
            <a:lvl8pPr marL="3657600" marR="0" lvl="7" indent="-323850" algn="l" rtl="0">
              <a:lnSpc>
                <a:spcPct val="100000"/>
              </a:lnSpc>
              <a:spcBef>
                <a:spcPts val="2100"/>
              </a:spcBef>
              <a:spcAft>
                <a:spcPts val="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8pPr>
            <a:lvl9pPr marL="4114800" marR="0" lvl="8" indent="-323850" algn="l" rtl="0">
              <a:lnSpc>
                <a:spcPct val="100000"/>
              </a:lnSpc>
              <a:spcBef>
                <a:spcPts val="2100"/>
              </a:spcBef>
              <a:spcAft>
                <a:spcPts val="2100"/>
              </a:spcAft>
              <a:buClr>
                <a:schemeClr val="dk2"/>
              </a:buClr>
              <a:buSzPts val="1500"/>
              <a:buFont typeface="Montserrat Medium"/>
              <a:buChar char="■"/>
              <a:defRPr sz="1500" b="0" i="0" u="none" strike="noStrike" cap="none">
                <a:solidFill>
                  <a:schemeClr val="dk2"/>
                </a:solidFill>
                <a:latin typeface="Montserrat Medium"/>
                <a:ea typeface="Montserrat Medium"/>
                <a:cs typeface="Montserrat Medium"/>
                <a:sym typeface="Montserrat Medium"/>
              </a:defRPr>
            </a:lvl9pPr>
          </a:lstStyle>
          <a:p>
            <a:pPr marL="0" indent="0" algn="ctr">
              <a:buFont typeface="Montserrat Medium"/>
              <a:buNone/>
            </a:pPr>
            <a:r>
              <a:rPr lang="en-IN" dirty="0"/>
              <a:t>References</a:t>
            </a:r>
          </a:p>
        </p:txBody>
      </p:sp>
      <p:sp>
        <p:nvSpPr>
          <p:cNvPr id="5" name="Google Shape;149;p19">
            <a:extLst>
              <a:ext uri="{FF2B5EF4-FFF2-40B4-BE49-F238E27FC236}">
                <a16:creationId xmlns:a16="http://schemas.microsoft.com/office/drawing/2014/main" id="{0601F52E-6D9F-68A9-5D05-A278540BDD88}"/>
              </a:ext>
            </a:extLst>
          </p:cNvPr>
          <p:cNvSpPr txBox="1">
            <a:spLocks/>
          </p:cNvSpPr>
          <p:nvPr/>
        </p:nvSpPr>
        <p:spPr>
          <a:xfrm>
            <a:off x="6517424" y="4006298"/>
            <a:ext cx="2984100" cy="606900"/>
          </a:xfrm>
          <a:prstGeom prst="rect">
            <a:avLst/>
          </a:pr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600"/>
              <a:buFont typeface="Aldrich"/>
              <a:buNone/>
              <a:defRPr sz="2600" b="0" i="0" u="none" strike="noStrike" cap="none">
                <a:solidFill>
                  <a:schemeClr val="dk1"/>
                </a:solidFill>
                <a:latin typeface="Alice"/>
                <a:ea typeface="Alice"/>
                <a:cs typeface="Alice"/>
                <a:sym typeface="Alice"/>
              </a:defRPr>
            </a:lvl1pPr>
            <a:lvl2pPr marR="0" lvl="1"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9pPr>
          </a:lstStyle>
          <a:p>
            <a:r>
              <a:rPr lang="en" dirty="0"/>
              <a:t>05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1777725" y="1321750"/>
            <a:ext cx="8623500" cy="763500"/>
          </a:xfrm>
          <a:prstGeom prst="rect">
            <a:avLst/>
          </a:prstGeom>
          <a:solidFill>
            <a:schemeClr val="accent1"/>
          </a:solidFill>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Introduction</a:t>
            </a:r>
            <a:endParaRPr dirty="0"/>
          </a:p>
        </p:txBody>
      </p:sp>
      <p:sp>
        <p:nvSpPr>
          <p:cNvPr id="155" name="Google Shape;155;p20"/>
          <p:cNvSpPr txBox="1">
            <a:spLocks noGrp="1"/>
          </p:cNvSpPr>
          <p:nvPr>
            <p:ph type="body" idx="1"/>
          </p:nvPr>
        </p:nvSpPr>
        <p:spPr>
          <a:xfrm>
            <a:off x="2199000" y="2517174"/>
            <a:ext cx="7794000" cy="2841209"/>
          </a:xfrm>
          <a:prstGeom prst="rect">
            <a:avLst/>
          </a:prstGeom>
        </p:spPr>
        <p:txBody>
          <a:bodyPr spcFirstLastPara="1" wrap="square" lIns="121900" tIns="121900" rIns="121900" bIns="121900" anchor="t" anchorCtr="0">
            <a:noAutofit/>
          </a:bodyPr>
          <a:lstStyle/>
          <a:p>
            <a:pPr marL="457200" lvl="0" indent="-342900" algn="l" rtl="0">
              <a:lnSpc>
                <a:spcPct val="150000"/>
              </a:lnSpc>
              <a:spcBef>
                <a:spcPts val="0"/>
              </a:spcBef>
              <a:spcAft>
                <a:spcPts val="0"/>
              </a:spcAft>
              <a:buSzPts val="1800"/>
              <a:buChar char="●"/>
            </a:pPr>
            <a:r>
              <a:rPr lang="en-US" sz="2000" b="0" i="0" dirty="0">
                <a:solidFill>
                  <a:srgbClr val="374151"/>
                </a:solidFill>
                <a:effectLst/>
                <a:latin typeface="Söhne"/>
              </a:rPr>
              <a:t>Welcome to our Hotel Booking Assistant powered by Amazon Lex! Planning your next getaway has never been easier. Our intelligent chatbot is designed to streamline your hotel booking experience. Simply converse with the bot using natural language, tell it your preferences, check-in and check-out dates, number of guests, and any special requirements you have. The bot will instantly search</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99E4-EE7F-FC87-0FB6-B5F7496D78DF}"/>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3535D2F6-3596-94C3-8C1E-ACF98DD895CC}"/>
              </a:ext>
            </a:extLst>
          </p:cNvPr>
          <p:cNvSpPr>
            <a:spLocks noGrp="1"/>
          </p:cNvSpPr>
          <p:nvPr>
            <p:ph type="body" idx="1"/>
          </p:nvPr>
        </p:nvSpPr>
        <p:spPr>
          <a:xfrm>
            <a:off x="2199000" y="2759524"/>
            <a:ext cx="7794000" cy="2672011"/>
          </a:xfrm>
        </p:spPr>
        <p:txBody>
          <a:bodyPr/>
          <a:lstStyle/>
          <a:p>
            <a:pPr algn="just"/>
            <a:r>
              <a:rPr lang="en-US" sz="2000" b="0" i="0" dirty="0">
                <a:solidFill>
                  <a:srgbClr val="374151"/>
                </a:solidFill>
                <a:effectLst/>
                <a:latin typeface="Söhne"/>
              </a:rPr>
              <a:t>through our vast database of hotels and present you with the best options tailored to your needs. Whether you're looking for a luxurious suite, a cozy bed , or a budget-friendly accommodation, our chatbot is here to assist you 24/7. Say goodbye to the hassle of traditional booking forms – let our AI-powered chatbot handle your hotel reservations efficiently and effortlessly. Start chatting now to embark on a seamless booking journey!</a:t>
            </a:r>
            <a:r>
              <a:rPr lang="en" sz="2000" dirty="0"/>
              <a:t>.</a:t>
            </a:r>
            <a:endParaRPr lang="en-IN" sz="2000" dirty="0"/>
          </a:p>
        </p:txBody>
      </p:sp>
    </p:spTree>
    <p:extLst>
      <p:ext uri="{BB962C8B-B14F-4D97-AF65-F5344CB8AC3E}">
        <p14:creationId xmlns:p14="http://schemas.microsoft.com/office/powerpoint/2010/main" val="141422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2199000" y="1711800"/>
            <a:ext cx="77940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3600" dirty="0"/>
              <a:t>Technology</a:t>
            </a:r>
            <a:endParaRPr sz="3600" dirty="0"/>
          </a:p>
        </p:txBody>
      </p:sp>
      <p:sp>
        <p:nvSpPr>
          <p:cNvPr id="161" name="Google Shape;161;p21"/>
          <p:cNvSpPr txBox="1">
            <a:spLocks noGrp="1"/>
          </p:cNvSpPr>
          <p:nvPr>
            <p:ph type="body" idx="1"/>
          </p:nvPr>
        </p:nvSpPr>
        <p:spPr>
          <a:xfrm>
            <a:off x="2199000" y="2759524"/>
            <a:ext cx="7794000" cy="2617147"/>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Arial" panose="020B0604020202020204" pitchFamily="34" charset="0"/>
              <a:buChar char="•"/>
            </a:pPr>
            <a:r>
              <a:rPr lang="en-US" sz="2000" b="1" i="0" dirty="0">
                <a:effectLst/>
                <a:latin typeface="Söhne"/>
              </a:rPr>
              <a:t>Elastic Compute Cloud (EC2):</a:t>
            </a:r>
            <a:r>
              <a:rPr lang="en-US" sz="2000" b="0" i="0" dirty="0">
                <a:solidFill>
                  <a:srgbClr val="374151"/>
                </a:solidFill>
                <a:effectLst/>
                <a:latin typeface="Söhne"/>
              </a:rPr>
              <a:t> Virtual servers that allow you to run applications and workloads in various operating systems.</a:t>
            </a:r>
          </a:p>
          <a:p>
            <a:pPr marL="342900" lvl="0" indent="-342900" algn="l" rtl="0">
              <a:spcBef>
                <a:spcPts val="0"/>
              </a:spcBef>
              <a:spcAft>
                <a:spcPts val="0"/>
              </a:spcAft>
              <a:buFont typeface="Arial" panose="020B0604020202020204" pitchFamily="34" charset="0"/>
              <a:buChar char="•"/>
            </a:pPr>
            <a:r>
              <a:rPr lang="en-US" sz="2000" b="1" i="0" dirty="0">
                <a:effectLst/>
                <a:latin typeface="Söhne"/>
              </a:rPr>
              <a:t>Simple Storage Service (S3):</a:t>
            </a:r>
            <a:r>
              <a:rPr lang="en-US" sz="2000" b="0" i="0" dirty="0">
                <a:solidFill>
                  <a:srgbClr val="374151"/>
                </a:solidFill>
                <a:effectLst/>
                <a:latin typeface="Söhne"/>
              </a:rPr>
              <a:t> Object storage for storing and retrieving data, often used for backups, data storage, and website hosting.</a:t>
            </a:r>
            <a:endParaRPr lang="en-US" sz="2000" dirty="0">
              <a:solidFill>
                <a:srgbClr val="374151"/>
              </a:solidFill>
              <a:latin typeface="Söhne"/>
            </a:endParaRPr>
          </a:p>
          <a:p>
            <a:pPr marL="342900" lvl="0" indent="-342900" algn="l" rtl="0">
              <a:spcBef>
                <a:spcPts val="0"/>
              </a:spcBef>
              <a:spcAft>
                <a:spcPts val="0"/>
              </a:spcAft>
              <a:buFont typeface="Arial" panose="020B0604020202020204" pitchFamily="34" charset="0"/>
              <a:buChar char="•"/>
            </a:pPr>
            <a:r>
              <a:rPr lang="en-US" sz="2000" b="1" i="0" dirty="0">
                <a:effectLst/>
                <a:latin typeface="Söhne"/>
              </a:rPr>
              <a:t>Security:</a:t>
            </a:r>
            <a:r>
              <a:rPr lang="en-US" sz="2000" b="0" i="0" dirty="0">
                <a:solidFill>
                  <a:srgbClr val="374151"/>
                </a:solidFill>
                <a:effectLst/>
                <a:latin typeface="Söhne"/>
              </a:rPr>
              <a:t> Implement security best practices, configure firewall rules, and use encryption mechanisms to secure your data and resources.</a:t>
            </a:r>
            <a:endParaRPr sz="1800" dirty="0"/>
          </a:p>
        </p:txBody>
      </p:sp>
      <p:sp>
        <p:nvSpPr>
          <p:cNvPr id="162" name="Google Shape;162;p21"/>
          <p:cNvSpPr/>
          <p:nvPr/>
        </p:nvSpPr>
        <p:spPr>
          <a:xfrm>
            <a:off x="10111200" y="360600"/>
            <a:ext cx="1351200" cy="135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10598625" y="683663"/>
            <a:ext cx="451589" cy="644660"/>
          </a:xfrm>
          <a:prstGeom prst="rect">
            <a:avLst/>
          </a:prstGeom>
        </p:spPr>
        <p:txBody>
          <a:bodyPr>
            <a:prstTxWarp prst="textPlain">
              <a:avLst/>
            </a:prstTxWarp>
          </a:bodyPr>
          <a:lstStyle/>
          <a:p>
            <a:pPr lvl="0" algn="ctr"/>
            <a:r>
              <a:rPr b="0" i="0">
                <a:ln>
                  <a:noFill/>
                </a:ln>
                <a:solidFill>
                  <a:schemeClr val="accent3"/>
                </a:solidFill>
                <a:latin typeface="Rozha One"/>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6" name="Title 5">
            <a:extLst>
              <a:ext uri="{FF2B5EF4-FFF2-40B4-BE49-F238E27FC236}">
                <a16:creationId xmlns:a16="http://schemas.microsoft.com/office/drawing/2014/main" id="{F9EF9C9A-07C5-94A0-9825-2199A76E14B8}"/>
              </a:ext>
            </a:extLst>
          </p:cNvPr>
          <p:cNvSpPr>
            <a:spLocks noGrp="1"/>
          </p:cNvSpPr>
          <p:nvPr>
            <p:ph type="title"/>
          </p:nvPr>
        </p:nvSpPr>
        <p:spPr/>
        <p:txBody>
          <a:bodyPr/>
          <a:lstStyle/>
          <a:p>
            <a:r>
              <a:rPr lang="en-US" dirty="0"/>
              <a:t>Screen Short</a:t>
            </a:r>
            <a:endParaRPr lang="en-IN" dirty="0"/>
          </a:p>
        </p:txBody>
      </p:sp>
      <p:pic>
        <p:nvPicPr>
          <p:cNvPr id="12" name="Picture 11">
            <a:extLst>
              <a:ext uri="{FF2B5EF4-FFF2-40B4-BE49-F238E27FC236}">
                <a16:creationId xmlns:a16="http://schemas.microsoft.com/office/drawing/2014/main" id="{C1BCF04B-7436-90A8-3338-35138C097BAD}"/>
              </a:ext>
            </a:extLst>
          </p:cNvPr>
          <p:cNvPicPr>
            <a:picLocks noChangeAspect="1"/>
          </p:cNvPicPr>
          <p:nvPr/>
        </p:nvPicPr>
        <p:blipFill>
          <a:blip r:embed="rId3"/>
          <a:stretch>
            <a:fillRect/>
          </a:stretch>
        </p:blipFill>
        <p:spPr>
          <a:xfrm>
            <a:off x="1879585" y="2395728"/>
            <a:ext cx="8415101" cy="29688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3" name="Picture 2">
            <a:extLst>
              <a:ext uri="{FF2B5EF4-FFF2-40B4-BE49-F238E27FC236}">
                <a16:creationId xmlns:a16="http://schemas.microsoft.com/office/drawing/2014/main" id="{79E67808-9737-CC3D-4F6E-0060CEC947CA}"/>
              </a:ext>
            </a:extLst>
          </p:cNvPr>
          <p:cNvPicPr>
            <a:picLocks noChangeAspect="1"/>
          </p:cNvPicPr>
          <p:nvPr/>
        </p:nvPicPr>
        <p:blipFill>
          <a:blip r:embed="rId3"/>
          <a:stretch>
            <a:fillRect/>
          </a:stretch>
        </p:blipFill>
        <p:spPr>
          <a:xfrm>
            <a:off x="2002536" y="1592532"/>
            <a:ext cx="8385048" cy="3672935"/>
          </a:xfrm>
          <a:prstGeom prst="rect">
            <a:avLst/>
          </a:prstGeom>
        </p:spPr>
      </p:pic>
    </p:spTree>
    <p:extLst>
      <p:ext uri="{BB962C8B-B14F-4D97-AF65-F5344CB8AC3E}">
        <p14:creationId xmlns:p14="http://schemas.microsoft.com/office/powerpoint/2010/main" val="10628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4" name="Picture 3">
            <a:extLst>
              <a:ext uri="{FF2B5EF4-FFF2-40B4-BE49-F238E27FC236}">
                <a16:creationId xmlns:a16="http://schemas.microsoft.com/office/drawing/2014/main" id="{E08F1041-DD5C-23AA-DCF8-CA88B9D2BF7D}"/>
              </a:ext>
            </a:extLst>
          </p:cNvPr>
          <p:cNvPicPr>
            <a:picLocks noChangeAspect="1"/>
          </p:cNvPicPr>
          <p:nvPr/>
        </p:nvPicPr>
        <p:blipFill>
          <a:blip r:embed="rId3"/>
          <a:stretch>
            <a:fillRect/>
          </a:stretch>
        </p:blipFill>
        <p:spPr>
          <a:xfrm>
            <a:off x="1837944" y="1126901"/>
            <a:ext cx="8659367" cy="4604197"/>
          </a:xfrm>
          <a:prstGeom prst="rect">
            <a:avLst/>
          </a:prstGeom>
        </p:spPr>
      </p:pic>
    </p:spTree>
    <p:extLst>
      <p:ext uri="{BB962C8B-B14F-4D97-AF65-F5344CB8AC3E}">
        <p14:creationId xmlns:p14="http://schemas.microsoft.com/office/powerpoint/2010/main" val="499852293"/>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000000"/>
      </a:dk2>
      <a:lt2>
        <a:srgbClr val="EEEEEE"/>
      </a:lt2>
      <a:accent1>
        <a:srgbClr val="B5C4C7"/>
      </a:accent1>
      <a:accent2>
        <a:srgbClr val="E6DCD2"/>
      </a:accent2>
      <a:accent3>
        <a:srgbClr val="FFFFFF"/>
      </a:accent3>
      <a:accent4>
        <a:srgbClr val="434343"/>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413</Words>
  <Application>Microsoft Office PowerPoint</Application>
  <PresentationFormat>Widescreen</PresentationFormat>
  <Paragraphs>34</Paragraphs>
  <Slides>17</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Montserrat Medium</vt:lpstr>
      <vt:lpstr>Abril Fatface</vt:lpstr>
      <vt:lpstr>Montserrat</vt:lpstr>
      <vt:lpstr>Aldrich</vt:lpstr>
      <vt:lpstr>Rozha One</vt:lpstr>
      <vt:lpstr>Söhne</vt:lpstr>
      <vt:lpstr>Poppins</vt:lpstr>
      <vt:lpstr>Alice</vt:lpstr>
      <vt:lpstr>Homemade Apple</vt:lpstr>
      <vt:lpstr>Arial</vt:lpstr>
      <vt:lpstr>Calibri</vt:lpstr>
      <vt:lpstr>SlidesMania</vt:lpstr>
      <vt:lpstr>Summer Internship</vt:lpstr>
      <vt:lpstr>Hello! I’m...</vt:lpstr>
      <vt:lpstr>Topics</vt:lpstr>
      <vt:lpstr>Introduction</vt:lpstr>
      <vt:lpstr>Introduction</vt:lpstr>
      <vt:lpstr>Technology</vt:lpstr>
      <vt:lpstr>Screen Short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dc:title>
  <dc:creator>DIVYANSHU JHA</dc:creator>
  <cp:lastModifiedBy>Divyanshu Jha</cp:lastModifiedBy>
  <cp:revision>1</cp:revision>
  <dcterms:modified xsi:type="dcterms:W3CDTF">2023-08-05T04:24:35Z</dcterms:modified>
</cp:coreProperties>
</file>