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55"/>
  </p:notesMasterIdLst>
  <p:sldIdLst>
    <p:sldId id="637" r:id="rId2"/>
    <p:sldId id="524" r:id="rId3"/>
    <p:sldId id="694" r:id="rId4"/>
    <p:sldId id="685" r:id="rId5"/>
    <p:sldId id="666" r:id="rId6"/>
    <p:sldId id="667" r:id="rId7"/>
    <p:sldId id="668" r:id="rId8"/>
    <p:sldId id="631" r:id="rId9"/>
    <p:sldId id="592" r:id="rId10"/>
    <p:sldId id="670" r:id="rId11"/>
    <p:sldId id="671" r:id="rId12"/>
    <p:sldId id="672" r:id="rId13"/>
    <p:sldId id="673" r:id="rId14"/>
    <p:sldId id="674" r:id="rId15"/>
    <p:sldId id="573" r:id="rId16"/>
    <p:sldId id="632" r:id="rId17"/>
    <p:sldId id="635" r:id="rId18"/>
    <p:sldId id="557" r:id="rId19"/>
    <p:sldId id="638" r:id="rId20"/>
    <p:sldId id="639" r:id="rId21"/>
    <p:sldId id="640" r:id="rId22"/>
    <p:sldId id="589" r:id="rId23"/>
    <p:sldId id="593" r:id="rId24"/>
    <p:sldId id="594" r:id="rId25"/>
    <p:sldId id="596" r:id="rId26"/>
    <p:sldId id="597" r:id="rId27"/>
    <p:sldId id="577" r:id="rId28"/>
    <p:sldId id="578" r:id="rId29"/>
    <p:sldId id="579" r:id="rId30"/>
    <p:sldId id="598" r:id="rId31"/>
    <p:sldId id="688" r:id="rId32"/>
    <p:sldId id="627" r:id="rId33"/>
    <p:sldId id="602" r:id="rId34"/>
    <p:sldId id="642" r:id="rId35"/>
    <p:sldId id="683" r:id="rId36"/>
    <p:sldId id="687" r:id="rId37"/>
    <p:sldId id="690" r:id="rId38"/>
    <p:sldId id="628" r:id="rId39"/>
    <p:sldId id="601" r:id="rId40"/>
    <p:sldId id="608" r:id="rId41"/>
    <p:sldId id="677" r:id="rId42"/>
    <p:sldId id="680" r:id="rId43"/>
    <p:sldId id="681" r:id="rId44"/>
    <p:sldId id="692" r:id="rId45"/>
    <p:sldId id="609" r:id="rId46"/>
    <p:sldId id="610" r:id="rId47"/>
    <p:sldId id="611" r:id="rId48"/>
    <p:sldId id="615" r:id="rId49"/>
    <p:sldId id="696" r:id="rId50"/>
    <p:sldId id="697" r:id="rId51"/>
    <p:sldId id="698" r:id="rId52"/>
    <p:sldId id="614" r:id="rId53"/>
    <p:sldId id="693" r:id="rId5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66" autoAdjust="0"/>
    <p:restoredTop sz="94143" autoAdjust="0"/>
  </p:normalViewPr>
  <p:slideViewPr>
    <p:cSldViewPr>
      <p:cViewPr varScale="1">
        <p:scale>
          <a:sx n="72" d="100"/>
          <a:sy n="72" d="100"/>
        </p:scale>
        <p:origin x="1016" y="2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AA3A7DB-FD4B-4A56-961D-EE92B832D86A}" type="datetimeFigureOut">
              <a:rPr lang="en-US"/>
              <a:pPr>
                <a:defRPr/>
              </a:pPr>
              <a:t>9/14/22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428B6ACE-7DA9-451D-B4FE-F8D8CCE413A2}" type="slidenum">
              <a:rPr lang="en-US"/>
              <a:pPr>
                <a:defRPr/>
              </a:pPr>
              <a:t>‹#›</a:t>
            </a:fld>
            <a:endParaRPr lang="en-US"/>
          </a:p>
        </p:txBody>
      </p:sp>
    </p:spTree>
    <p:extLst>
      <p:ext uri="{BB962C8B-B14F-4D97-AF65-F5344CB8AC3E}">
        <p14:creationId xmlns:p14="http://schemas.microsoft.com/office/powerpoint/2010/main" val="7874284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41E3B87-0EAF-4D3F-A8FE-4D644E3BA938}" type="datetime1">
              <a:rPr lang="en-US"/>
              <a:pPr>
                <a:defRPr/>
              </a:pPr>
              <a:t>9/14/22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177C87-4399-4169-8EAA-A2FF838D2DBE}" type="slidenum">
              <a:rPr lang="en-US"/>
              <a:pPr>
                <a:defRPr/>
              </a:pPr>
              <a:t>‹#›</a:t>
            </a:fld>
            <a:endParaRPr lang="en-US"/>
          </a:p>
        </p:txBody>
      </p:sp>
    </p:spTree>
    <p:extLst>
      <p:ext uri="{BB962C8B-B14F-4D97-AF65-F5344CB8AC3E}">
        <p14:creationId xmlns:p14="http://schemas.microsoft.com/office/powerpoint/2010/main" val="88892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311F363-266E-4B39-9664-0E5F96917999}" type="datetime1">
              <a:rPr lang="en-US"/>
              <a:pPr>
                <a:defRPr/>
              </a:pPr>
              <a:t>9/14/22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9F8759C-6D63-4A5B-8A92-29BD5C9DCC87}" type="slidenum">
              <a:rPr lang="en-US"/>
              <a:pPr>
                <a:defRPr/>
              </a:pPr>
              <a:t>‹#›</a:t>
            </a:fld>
            <a:endParaRPr lang="en-US"/>
          </a:p>
        </p:txBody>
      </p:sp>
    </p:spTree>
    <p:extLst>
      <p:ext uri="{BB962C8B-B14F-4D97-AF65-F5344CB8AC3E}">
        <p14:creationId xmlns:p14="http://schemas.microsoft.com/office/powerpoint/2010/main" val="308337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4A32EBB-5C32-49A2-ADCD-F3C86202F8FA}" type="datetime1">
              <a:rPr lang="en-US"/>
              <a:pPr>
                <a:defRPr/>
              </a:pPr>
              <a:t>9/14/22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4E1702-FB5B-4ADB-8DA9-1EFEE2FCFD17}" type="slidenum">
              <a:rPr lang="en-US"/>
              <a:pPr>
                <a:defRPr/>
              </a:pPr>
              <a:t>‹#›</a:t>
            </a:fld>
            <a:endParaRPr lang="en-US"/>
          </a:p>
        </p:txBody>
      </p:sp>
    </p:spTree>
    <p:extLst>
      <p:ext uri="{BB962C8B-B14F-4D97-AF65-F5344CB8AC3E}">
        <p14:creationId xmlns:p14="http://schemas.microsoft.com/office/powerpoint/2010/main" val="3064828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8E9C23F-070E-4955-A2E9-D262826D12BE}" type="datetime1">
              <a:rPr lang="en-US"/>
              <a:pPr>
                <a:defRPr/>
              </a:pPr>
              <a:t>9/14/22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47D3F34-CCFE-4664-990B-25D48250FF76}" type="slidenum">
              <a:rPr lang="en-US"/>
              <a:pPr>
                <a:defRPr/>
              </a:pPr>
              <a:t>‹#›</a:t>
            </a:fld>
            <a:endParaRPr lang="en-US"/>
          </a:p>
        </p:txBody>
      </p:sp>
    </p:spTree>
    <p:extLst>
      <p:ext uri="{BB962C8B-B14F-4D97-AF65-F5344CB8AC3E}">
        <p14:creationId xmlns:p14="http://schemas.microsoft.com/office/powerpoint/2010/main" val="411103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D811857-66C0-437E-ACBA-BF7BCE55233B}" type="datetime1">
              <a:rPr lang="en-US"/>
              <a:pPr>
                <a:defRPr/>
              </a:pPr>
              <a:t>9/14/22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92E9ED8-BBDD-47A1-9C62-8C7F2ACFBD70}" type="slidenum">
              <a:rPr lang="en-US"/>
              <a:pPr>
                <a:defRPr/>
              </a:pPr>
              <a:t>‹#›</a:t>
            </a:fld>
            <a:endParaRPr lang="en-US"/>
          </a:p>
        </p:txBody>
      </p:sp>
    </p:spTree>
    <p:extLst>
      <p:ext uri="{BB962C8B-B14F-4D97-AF65-F5344CB8AC3E}">
        <p14:creationId xmlns:p14="http://schemas.microsoft.com/office/powerpoint/2010/main" val="370413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257FB79-49E0-495C-87BE-B2A1C6E0B2F0}" type="datetime1">
              <a:rPr lang="en-US"/>
              <a:pPr>
                <a:defRPr/>
              </a:pPr>
              <a:t>9/14/22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2327573-F1C1-4830-B7EC-9EBDAFC3F16D}" type="slidenum">
              <a:rPr lang="en-US"/>
              <a:pPr>
                <a:defRPr/>
              </a:pPr>
              <a:t>‹#›</a:t>
            </a:fld>
            <a:endParaRPr lang="en-US"/>
          </a:p>
        </p:txBody>
      </p:sp>
    </p:spTree>
    <p:extLst>
      <p:ext uri="{BB962C8B-B14F-4D97-AF65-F5344CB8AC3E}">
        <p14:creationId xmlns:p14="http://schemas.microsoft.com/office/powerpoint/2010/main" val="245685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5E181FA-412A-4421-9246-D21324FE2C44}" type="datetime1">
              <a:rPr lang="en-US"/>
              <a:pPr>
                <a:defRPr/>
              </a:pPr>
              <a:t>9/14/22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18461BB-7A72-48FB-85BD-B2543F198267}" type="slidenum">
              <a:rPr lang="en-US"/>
              <a:pPr>
                <a:defRPr/>
              </a:pPr>
              <a:t>‹#›</a:t>
            </a:fld>
            <a:endParaRPr lang="en-US"/>
          </a:p>
        </p:txBody>
      </p:sp>
    </p:spTree>
    <p:extLst>
      <p:ext uri="{BB962C8B-B14F-4D97-AF65-F5344CB8AC3E}">
        <p14:creationId xmlns:p14="http://schemas.microsoft.com/office/powerpoint/2010/main" val="354411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A86A6B7-3376-42F2-8702-2D1FCF5FB182}" type="datetime1">
              <a:rPr lang="en-US"/>
              <a:pPr>
                <a:defRPr/>
              </a:pPr>
              <a:t>9/14/22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A696056-B04C-48AB-8C53-BBF1FF11CC18}" type="slidenum">
              <a:rPr lang="en-US"/>
              <a:pPr>
                <a:defRPr/>
              </a:pPr>
              <a:t>‹#›</a:t>
            </a:fld>
            <a:endParaRPr lang="en-US"/>
          </a:p>
        </p:txBody>
      </p:sp>
    </p:spTree>
    <p:extLst>
      <p:ext uri="{BB962C8B-B14F-4D97-AF65-F5344CB8AC3E}">
        <p14:creationId xmlns:p14="http://schemas.microsoft.com/office/powerpoint/2010/main" val="3477422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B036330-39E0-4348-93D8-084D75D931AB}" type="datetime1">
              <a:rPr lang="en-US"/>
              <a:pPr>
                <a:defRPr/>
              </a:pPr>
              <a:t>9/14/22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0A7131A-5F98-4DE9-B58E-5AC46F8F2B76}" type="slidenum">
              <a:rPr lang="en-US"/>
              <a:pPr>
                <a:defRPr/>
              </a:pPr>
              <a:t>‹#›</a:t>
            </a:fld>
            <a:endParaRPr lang="en-US"/>
          </a:p>
        </p:txBody>
      </p:sp>
    </p:spTree>
    <p:extLst>
      <p:ext uri="{BB962C8B-B14F-4D97-AF65-F5344CB8AC3E}">
        <p14:creationId xmlns:p14="http://schemas.microsoft.com/office/powerpoint/2010/main" val="2888088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EEE380A-2B94-4740-AAA2-00B55E91136B}" type="datetime1">
              <a:rPr lang="en-US"/>
              <a:pPr>
                <a:defRPr/>
              </a:pPr>
              <a:t>9/14/22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2E9EF9-6F51-43C7-88C5-01DDD3A549F6}" type="slidenum">
              <a:rPr lang="en-US"/>
              <a:pPr>
                <a:defRPr/>
              </a:pPr>
              <a:t>‹#›</a:t>
            </a:fld>
            <a:endParaRPr lang="en-US"/>
          </a:p>
        </p:txBody>
      </p:sp>
    </p:spTree>
    <p:extLst>
      <p:ext uri="{BB962C8B-B14F-4D97-AF65-F5344CB8AC3E}">
        <p14:creationId xmlns:p14="http://schemas.microsoft.com/office/powerpoint/2010/main" val="403350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021CF8B-C8E2-441C-9E33-F2F799897A47}" type="datetime1">
              <a:rPr lang="en-US"/>
              <a:pPr>
                <a:defRPr/>
              </a:pPr>
              <a:t>9/14/22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104CFE0-7502-4E07-8F32-3833EEC262E1}" type="slidenum">
              <a:rPr lang="en-US"/>
              <a:pPr>
                <a:defRPr/>
              </a:pPr>
              <a:t>‹#›</a:t>
            </a:fld>
            <a:endParaRPr lang="en-US"/>
          </a:p>
        </p:txBody>
      </p:sp>
    </p:spTree>
    <p:extLst>
      <p:ext uri="{BB962C8B-B14F-4D97-AF65-F5344CB8AC3E}">
        <p14:creationId xmlns:p14="http://schemas.microsoft.com/office/powerpoint/2010/main" val="2008451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E224DF6E-159B-4851-B8CD-5F6A63451708}" type="datetime1">
              <a:rPr lang="en-US"/>
              <a:pPr>
                <a:defRPr/>
              </a:pPr>
              <a:t>9/14/22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73B7F3E5-79B2-43C4-81B5-7811AF1609B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133600"/>
            <a:ext cx="8382000" cy="1466850"/>
          </a:xfrm>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b="1" dirty="0">
                <a:effectLst>
                  <a:outerShdw blurRad="38100" dist="38100" dir="2700000" algn="tl">
                    <a:srgbClr val="000000">
                      <a:alpha val="43137"/>
                    </a:srgbClr>
                  </a:outerShdw>
                </a:effectLst>
              </a:rPr>
              <a:t>Data Structures and Algorithms</a:t>
            </a:r>
            <a:br>
              <a:rPr lang="en-US" b="1" dirty="0">
                <a:effectLst>
                  <a:outerShdw blurRad="38100" dist="38100" dir="2700000" algn="tl">
                    <a:srgbClr val="000000">
                      <a:alpha val="43137"/>
                    </a:srgbClr>
                  </a:outerShdw>
                </a:effectLst>
              </a:rPr>
            </a:br>
            <a:r>
              <a:rPr lang="en-US" sz="2700" dirty="0">
                <a:solidFill>
                  <a:srgbClr val="002060"/>
                </a:solidFill>
              </a:rPr>
              <a:t>(</a:t>
            </a:r>
            <a:r>
              <a:rPr lang="en-US" sz="2700" b="1" dirty="0">
                <a:solidFill>
                  <a:srgbClr val="7030A0"/>
                </a:solidFill>
              </a:rPr>
              <a:t>ESO207A</a:t>
            </a:r>
            <a:r>
              <a:rPr lang="en-US" sz="2700" dirty="0">
                <a:solidFill>
                  <a:srgbClr val="002060"/>
                </a:solidFill>
              </a:rPr>
              <a:t>)</a:t>
            </a:r>
            <a:br>
              <a:rPr lang="en-US" sz="2700" dirty="0">
                <a:solidFill>
                  <a:srgbClr val="002060"/>
                </a:solidFill>
              </a:rPr>
            </a:br>
            <a:endParaRPr lang="en-US" b="1" dirty="0">
              <a:solidFill>
                <a:srgbClr val="C00000"/>
              </a:solidFill>
            </a:endParaRPr>
          </a:p>
        </p:txBody>
      </p:sp>
      <p:sp>
        <p:nvSpPr>
          <p:cNvPr id="3" name="Subtitle 2"/>
          <p:cNvSpPr>
            <a:spLocks noGrp="1"/>
          </p:cNvSpPr>
          <p:nvPr>
            <p:ph type="subTitle" idx="1"/>
          </p:nvPr>
        </p:nvSpPr>
        <p:spPr>
          <a:xfrm>
            <a:off x="609600" y="4495800"/>
            <a:ext cx="8153400" cy="1447800"/>
          </a:xfrm>
        </p:spPr>
        <p:style>
          <a:lnRef idx="1">
            <a:schemeClr val="accent4"/>
          </a:lnRef>
          <a:fillRef idx="2">
            <a:schemeClr val="accent4"/>
          </a:fillRef>
          <a:effectRef idx="1">
            <a:schemeClr val="accent4"/>
          </a:effectRef>
          <a:fontRef idx="minor">
            <a:schemeClr val="dk1"/>
          </a:fontRef>
        </p:style>
        <p:txBody>
          <a:bodyPr>
            <a:normAutofit/>
          </a:bodyPr>
          <a:lstStyle/>
          <a:p>
            <a:r>
              <a:rPr lang="en-US" sz="2400" b="1" dirty="0">
                <a:solidFill>
                  <a:srgbClr val="C00000"/>
                </a:solidFill>
              </a:rPr>
              <a:t>Lecture 20:</a:t>
            </a:r>
          </a:p>
          <a:p>
            <a:pPr algn="l" fontAlgn="auto">
              <a:spcAft>
                <a:spcPts val="0"/>
              </a:spcAft>
              <a:defRPr/>
            </a:pPr>
            <a:r>
              <a:rPr lang="en-US" sz="2200" b="1" dirty="0">
                <a:solidFill>
                  <a:srgbClr val="7030A0"/>
                </a:solidFill>
              </a:rPr>
              <a:t>Height balanced </a:t>
            </a:r>
            <a:r>
              <a:rPr lang="en-US" sz="2200" b="1" dirty="0">
                <a:solidFill>
                  <a:schemeClr val="tx1"/>
                </a:solidFill>
              </a:rPr>
              <a:t>BST</a:t>
            </a:r>
          </a:p>
          <a:p>
            <a:pPr marL="800100" lvl="1" indent="-342900" algn="l" fontAlgn="auto">
              <a:spcAft>
                <a:spcPts val="0"/>
              </a:spcAft>
              <a:buFont typeface="Arial" pitchFamily="34" charset="0"/>
              <a:buChar char="•"/>
              <a:defRPr/>
            </a:pPr>
            <a:r>
              <a:rPr lang="en-US" sz="1800" b="1" dirty="0">
                <a:solidFill>
                  <a:srgbClr val="C00000"/>
                </a:solidFill>
              </a:rPr>
              <a:t>Red-</a:t>
            </a:r>
            <a:r>
              <a:rPr lang="en-US" sz="1800" b="1" dirty="0">
                <a:solidFill>
                  <a:schemeClr val="tx1"/>
                </a:solidFill>
              </a:rPr>
              <a:t>black</a:t>
            </a:r>
            <a:r>
              <a:rPr lang="en-US" sz="1800" b="1" dirty="0">
                <a:solidFill>
                  <a:srgbClr val="006C31"/>
                </a:solidFill>
              </a:rPr>
              <a:t> trees </a:t>
            </a:r>
            <a:r>
              <a:rPr lang="en-US" sz="1800" b="1" dirty="0">
                <a:solidFill>
                  <a:srgbClr val="0070C0"/>
                </a:solidFill>
              </a:rPr>
              <a:t>- II</a:t>
            </a:r>
            <a:endParaRPr lang="en-US" sz="2000" b="1" dirty="0">
              <a:solidFill>
                <a:srgbClr val="0070C0"/>
              </a:solidFill>
            </a:endParaRPr>
          </a:p>
        </p:txBody>
      </p:sp>
      <p:sp>
        <p:nvSpPr>
          <p:cNvPr id="4" name="Slide Number Placeholder 3"/>
          <p:cNvSpPr>
            <a:spLocks noGrp="1"/>
          </p:cNvSpPr>
          <p:nvPr>
            <p:ph type="sldNum" sz="quarter" idx="12"/>
          </p:nvPr>
        </p:nvSpPr>
        <p:spPr/>
        <p:txBody>
          <a:bodyPr/>
          <a:lstStyle/>
          <a:p>
            <a:fld id="{A3F1ACDA-D648-4719-8CCF-388E5A063B5E}" type="slidenum">
              <a:rPr lang="en-US" smtClean="0"/>
              <a:t>1</a:t>
            </a:fld>
            <a:endParaRPr lang="en-US"/>
          </a:p>
        </p:txBody>
      </p:sp>
    </p:spTree>
    <p:extLst>
      <p:ext uri="{BB962C8B-B14F-4D97-AF65-F5344CB8AC3E}">
        <p14:creationId xmlns:p14="http://schemas.microsoft.com/office/powerpoint/2010/main" val="512981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How to insert </a:t>
            </a:r>
            <a:r>
              <a:rPr lang="en-US" sz="3200" b="1" dirty="0">
                <a:solidFill>
                  <a:srgbClr val="0070C0"/>
                </a:solidFill>
              </a:rPr>
              <a:t>4</a:t>
            </a:r>
            <a:r>
              <a:rPr lang="en-US" sz="3200" b="1" dirty="0">
                <a:solidFill>
                  <a:srgbClr val="7030A0"/>
                </a:solidFill>
              </a:rPr>
              <a:t> </a:t>
            </a:r>
            <a:r>
              <a:rPr lang="en-US" sz="3200" b="1" dirty="0"/>
              <a:t>?</a:t>
            </a:r>
            <a:br>
              <a:rPr lang="en-US" sz="3200" b="1" dirty="0"/>
            </a:br>
            <a:endParaRPr lang="en-US" sz="3200" b="1" dirty="0"/>
          </a:p>
        </p:txBody>
      </p:sp>
      <p:sp>
        <p:nvSpPr>
          <p:cNvPr id="66" name="Content Placeholder 65">
            <a:extLst>
              <a:ext uri="{FF2B5EF4-FFF2-40B4-BE49-F238E27FC236}">
                <a16:creationId xmlns:a16="http://schemas.microsoft.com/office/drawing/2014/main" id="{C4208DC5-0FB6-7BFC-79F6-FB8C8DFCF129}"/>
              </a:ext>
            </a:extLst>
          </p:cNvPr>
          <p:cNvSpPr>
            <a:spLocks noGrp="1"/>
          </p:cNvSpPr>
          <p:nvPr>
            <p:ph idx="1"/>
          </p:nvPr>
        </p:nvSpPr>
        <p:spPr/>
        <p:txBody>
          <a:bodyPr/>
          <a:lstStyle/>
          <a:p>
            <a:pPr marL="0" indent="0">
              <a:buNone/>
            </a:pPr>
            <a:endParaRPr lang="en-US"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r>
              <a:rPr lang="en-IN" sz="2000" b="1" dirty="0">
                <a:solidFill>
                  <a:srgbClr val="7030A0"/>
                </a:solidFill>
              </a:rPr>
              <a:t>Case 3.2</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10</a:t>
            </a:fld>
            <a:endParaRPr lang="en-US"/>
          </a:p>
        </p:txBody>
      </p:sp>
      <p:sp>
        <p:nvSpPr>
          <p:cNvPr id="235" name="Oval 234"/>
          <p:cNvSpPr/>
          <p:nvPr/>
        </p:nvSpPr>
        <p:spPr>
          <a:xfrm>
            <a:off x="4285494" y="23291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cxnSp>
        <p:nvCxnSpPr>
          <p:cNvPr id="255" name="Straight Arrow Connector 254"/>
          <p:cNvCxnSpPr/>
          <p:nvPr/>
        </p:nvCxnSpPr>
        <p:spPr>
          <a:xfrm flipH="1">
            <a:off x="2734053" y="2427775"/>
            <a:ext cx="1551441"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43" idx="3"/>
            <a:endCxn id="305" idx="0"/>
          </p:cNvCxnSpPr>
          <p:nvPr/>
        </p:nvCxnSpPr>
        <p:spPr>
          <a:xfrm flipH="1">
            <a:off x="1271401" y="3335684"/>
            <a:ext cx="1303451" cy="62671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p:nvPr/>
        </p:nvCxnSpPr>
        <p:spPr>
          <a:xfrm flipH="1">
            <a:off x="3352800" y="4173884"/>
            <a:ext cx="405136"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p:nvPr/>
        </p:nvCxnSpPr>
        <p:spPr>
          <a:xfrm>
            <a:off x="2723570" y="3327551"/>
            <a:ext cx="1034366" cy="63484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a:cxnSpLocks/>
          </p:cNvCxnSpPr>
          <p:nvPr/>
        </p:nvCxnSpPr>
        <p:spPr>
          <a:xfrm>
            <a:off x="3934959" y="4157990"/>
            <a:ext cx="4175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a:off x="4572000" y="2472544"/>
            <a:ext cx="1658562"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0" name="TextBox 279"/>
          <p:cNvSpPr txBox="1"/>
          <p:nvPr/>
        </p:nvSpPr>
        <p:spPr>
          <a:xfrm>
            <a:off x="4243064" y="2286000"/>
            <a:ext cx="328936" cy="261610"/>
          </a:xfrm>
          <a:prstGeom prst="rect">
            <a:avLst/>
          </a:prstGeom>
          <a:noFill/>
        </p:spPr>
        <p:txBody>
          <a:bodyPr wrap="none" rtlCol="0">
            <a:spAutoFit/>
          </a:bodyPr>
          <a:lstStyle/>
          <a:p>
            <a:r>
              <a:rPr lang="en-US" sz="1100" b="1" dirty="0">
                <a:solidFill>
                  <a:schemeClr val="bg2"/>
                </a:solidFill>
              </a:rPr>
              <a:t>11</a:t>
            </a:r>
          </a:p>
        </p:txBody>
      </p:sp>
      <p:grpSp>
        <p:nvGrpSpPr>
          <p:cNvPr id="3" name="Group 2">
            <a:extLst>
              <a:ext uri="{FF2B5EF4-FFF2-40B4-BE49-F238E27FC236}">
                <a16:creationId xmlns:a16="http://schemas.microsoft.com/office/drawing/2014/main" id="{8EA5D887-F81B-77A1-E96C-5B55D6969BC3}"/>
              </a:ext>
            </a:extLst>
          </p:cNvPr>
          <p:cNvGrpSpPr/>
          <p:nvPr/>
        </p:nvGrpSpPr>
        <p:grpSpPr>
          <a:xfrm>
            <a:off x="990600" y="3962400"/>
            <a:ext cx="591762" cy="762000"/>
            <a:chOff x="990600" y="3962400"/>
            <a:chExt cx="591762" cy="762000"/>
          </a:xfrm>
        </p:grpSpPr>
        <p:grpSp>
          <p:nvGrpSpPr>
            <p:cNvPr id="139" name="Group 138"/>
            <p:cNvGrpSpPr/>
            <p:nvPr/>
          </p:nvGrpSpPr>
          <p:grpSpPr>
            <a:xfrm>
              <a:off x="990600" y="4159569"/>
              <a:ext cx="225309" cy="564831"/>
              <a:chOff x="853448" y="1644969"/>
              <a:chExt cx="255680" cy="559397"/>
            </a:xfrm>
          </p:grpSpPr>
          <p:grpSp>
            <p:nvGrpSpPr>
              <p:cNvPr id="147" name="Group 146"/>
              <p:cNvGrpSpPr/>
              <p:nvPr/>
            </p:nvGrpSpPr>
            <p:grpSpPr>
              <a:xfrm>
                <a:off x="853448" y="1981200"/>
                <a:ext cx="201169" cy="223166"/>
                <a:chOff x="2447520" y="2514600"/>
                <a:chExt cx="201169" cy="223166"/>
              </a:xfrm>
            </p:grpSpPr>
            <p:sp>
              <p:nvSpPr>
                <p:cNvPr id="149" name="Rectangle 14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0" name="Group 149"/>
                <p:cNvGrpSpPr/>
                <p:nvPr/>
              </p:nvGrpSpPr>
              <p:grpSpPr>
                <a:xfrm>
                  <a:off x="2447520" y="2514600"/>
                  <a:ext cx="201169" cy="212884"/>
                  <a:chOff x="2447520" y="2524882"/>
                  <a:chExt cx="201169" cy="212884"/>
                </a:xfrm>
              </p:grpSpPr>
              <p:cxnSp>
                <p:nvCxnSpPr>
                  <p:cNvPr id="151" name="Straight Connector 15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8" name="Straight Arrow Connector 147"/>
              <p:cNvCxnSpPr>
                <a:endCxn id="149"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1349681" y="4159569"/>
              <a:ext cx="232681" cy="564831"/>
              <a:chOff x="780160" y="1648024"/>
              <a:chExt cx="274457" cy="556342"/>
            </a:xfrm>
          </p:grpSpPr>
          <p:grpSp>
            <p:nvGrpSpPr>
              <p:cNvPr id="141" name="Group 140"/>
              <p:cNvGrpSpPr/>
              <p:nvPr/>
            </p:nvGrpSpPr>
            <p:grpSpPr>
              <a:xfrm>
                <a:off x="853448" y="1981200"/>
                <a:ext cx="201169" cy="223166"/>
                <a:chOff x="2447520" y="2514600"/>
                <a:chExt cx="201169" cy="223166"/>
              </a:xfrm>
            </p:grpSpPr>
            <p:sp>
              <p:nvSpPr>
                <p:cNvPr id="143" name="Rectangle 14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4" name="Group 143"/>
                <p:cNvGrpSpPr/>
                <p:nvPr/>
              </p:nvGrpSpPr>
              <p:grpSpPr>
                <a:xfrm>
                  <a:off x="2447520" y="2514600"/>
                  <a:ext cx="201169" cy="212884"/>
                  <a:chOff x="2447520" y="2524882"/>
                  <a:chExt cx="201169" cy="212884"/>
                </a:xfrm>
              </p:grpSpPr>
              <p:cxnSp>
                <p:nvCxnSpPr>
                  <p:cNvPr id="145" name="Straight Connector 14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2" name="Straight Arrow Connector 141"/>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48" name="Oval 247"/>
            <p:cNvSpPr/>
            <p:nvPr/>
          </p:nvSpPr>
          <p:spPr>
            <a:xfrm>
              <a:off x="1161293" y="40055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305" name="TextBox 304"/>
            <p:cNvSpPr txBox="1"/>
            <p:nvPr/>
          </p:nvSpPr>
          <p:spPr>
            <a:xfrm>
              <a:off x="1143000" y="3962400"/>
              <a:ext cx="256802" cy="261610"/>
            </a:xfrm>
            <a:prstGeom prst="rect">
              <a:avLst/>
            </a:prstGeom>
            <a:noFill/>
          </p:spPr>
          <p:txBody>
            <a:bodyPr wrap="none" rtlCol="0">
              <a:spAutoFit/>
            </a:bodyPr>
            <a:lstStyle/>
            <a:p>
              <a:r>
                <a:rPr lang="en-US" sz="1100" b="1" dirty="0">
                  <a:solidFill>
                    <a:schemeClr val="bg2"/>
                  </a:solidFill>
                </a:rPr>
                <a:t>1</a:t>
              </a:r>
            </a:p>
          </p:txBody>
        </p:sp>
      </p:grpSp>
      <p:grpSp>
        <p:nvGrpSpPr>
          <p:cNvPr id="14" name="Group 13">
            <a:extLst>
              <a:ext uri="{FF2B5EF4-FFF2-40B4-BE49-F238E27FC236}">
                <a16:creationId xmlns:a16="http://schemas.microsoft.com/office/drawing/2014/main" id="{B5D8E56F-C368-034F-5321-3F0703A54B2B}"/>
              </a:ext>
            </a:extLst>
          </p:cNvPr>
          <p:cNvGrpSpPr/>
          <p:nvPr/>
        </p:nvGrpSpPr>
        <p:grpSpPr>
          <a:xfrm>
            <a:off x="2532894" y="3122502"/>
            <a:ext cx="286506" cy="261610"/>
            <a:chOff x="2532894" y="3122502"/>
            <a:chExt cx="286506" cy="261610"/>
          </a:xfrm>
        </p:grpSpPr>
        <p:sp>
          <p:nvSpPr>
            <p:cNvPr id="243" name="Oval 242"/>
            <p:cNvSpPr/>
            <p:nvPr/>
          </p:nvSpPr>
          <p:spPr>
            <a:xfrm>
              <a:off x="2532894" y="3167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307" name="TextBox 306"/>
            <p:cNvSpPr txBox="1"/>
            <p:nvPr/>
          </p:nvSpPr>
          <p:spPr>
            <a:xfrm>
              <a:off x="2547746" y="3122502"/>
              <a:ext cx="256802" cy="261610"/>
            </a:xfrm>
            <a:prstGeom prst="rect">
              <a:avLst/>
            </a:prstGeom>
            <a:noFill/>
          </p:spPr>
          <p:txBody>
            <a:bodyPr wrap="none" rtlCol="0">
              <a:spAutoFit/>
            </a:bodyPr>
            <a:lstStyle/>
            <a:p>
              <a:r>
                <a:rPr lang="en-US" sz="1100" b="1" dirty="0">
                  <a:solidFill>
                    <a:schemeClr val="bg2"/>
                  </a:solidFill>
                </a:rPr>
                <a:t>2</a:t>
              </a:r>
            </a:p>
          </p:txBody>
        </p:sp>
      </p:grpSp>
      <p:grpSp>
        <p:nvGrpSpPr>
          <p:cNvPr id="13" name="Group 12">
            <a:extLst>
              <a:ext uri="{FF2B5EF4-FFF2-40B4-BE49-F238E27FC236}">
                <a16:creationId xmlns:a16="http://schemas.microsoft.com/office/drawing/2014/main" id="{86A32086-E70A-5B13-0A60-68A91577C7AD}"/>
              </a:ext>
            </a:extLst>
          </p:cNvPr>
          <p:cNvGrpSpPr/>
          <p:nvPr/>
        </p:nvGrpSpPr>
        <p:grpSpPr>
          <a:xfrm>
            <a:off x="3675894" y="3929390"/>
            <a:ext cx="286506" cy="261610"/>
            <a:chOff x="3675894" y="3929390"/>
            <a:chExt cx="286506" cy="261610"/>
          </a:xfrm>
        </p:grpSpPr>
        <p:sp>
          <p:nvSpPr>
            <p:cNvPr id="240" name="Oval 239"/>
            <p:cNvSpPr/>
            <p:nvPr/>
          </p:nvSpPr>
          <p:spPr>
            <a:xfrm>
              <a:off x="3675894" y="396240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308" name="TextBox 307"/>
            <p:cNvSpPr txBox="1"/>
            <p:nvPr/>
          </p:nvSpPr>
          <p:spPr>
            <a:xfrm>
              <a:off x="3705598" y="3929390"/>
              <a:ext cx="256802" cy="261610"/>
            </a:xfrm>
            <a:prstGeom prst="rect">
              <a:avLst/>
            </a:prstGeom>
            <a:noFill/>
          </p:spPr>
          <p:txBody>
            <a:bodyPr wrap="none" rtlCol="0">
              <a:spAutoFit/>
            </a:bodyPr>
            <a:lstStyle/>
            <a:p>
              <a:r>
                <a:rPr lang="en-US" sz="1100" b="1" dirty="0">
                  <a:solidFill>
                    <a:schemeClr val="bg2"/>
                  </a:solidFill>
                </a:rPr>
                <a:t>7</a:t>
              </a:r>
            </a:p>
          </p:txBody>
        </p:sp>
      </p:grpSp>
      <p:grpSp>
        <p:nvGrpSpPr>
          <p:cNvPr id="12" name="Group 11">
            <a:extLst>
              <a:ext uri="{FF2B5EF4-FFF2-40B4-BE49-F238E27FC236}">
                <a16:creationId xmlns:a16="http://schemas.microsoft.com/office/drawing/2014/main" id="{5FAD653E-F524-8283-9E28-EC30AFC9B099}"/>
              </a:ext>
            </a:extLst>
          </p:cNvPr>
          <p:cNvGrpSpPr/>
          <p:nvPr/>
        </p:nvGrpSpPr>
        <p:grpSpPr>
          <a:xfrm>
            <a:off x="3962400" y="4834598"/>
            <a:ext cx="762000" cy="728002"/>
            <a:chOff x="3962400" y="4834598"/>
            <a:chExt cx="762000" cy="728002"/>
          </a:xfrm>
        </p:grpSpPr>
        <p:grpSp>
          <p:nvGrpSpPr>
            <p:cNvPr id="189" name="Group 188"/>
            <p:cNvGrpSpPr/>
            <p:nvPr/>
          </p:nvGrpSpPr>
          <p:grpSpPr>
            <a:xfrm>
              <a:off x="4284652" y="4834598"/>
              <a:ext cx="170548" cy="226571"/>
              <a:chOff x="2447520" y="2514600"/>
              <a:chExt cx="201169" cy="223166"/>
            </a:xfrm>
          </p:grpSpPr>
          <p:sp>
            <p:nvSpPr>
              <p:cNvPr id="191" name="Rectangle 19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2" name="Group 191"/>
              <p:cNvGrpSpPr/>
              <p:nvPr/>
            </p:nvGrpSpPr>
            <p:grpSpPr>
              <a:xfrm>
                <a:off x="2447520" y="2514600"/>
                <a:ext cx="201169" cy="212884"/>
                <a:chOff x="2447520" y="2524882"/>
                <a:chExt cx="201169" cy="212884"/>
              </a:xfrm>
            </p:grpSpPr>
            <p:cxnSp>
              <p:nvCxnSpPr>
                <p:cNvPr id="193" name="Straight Connector 19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80" name="Group 179"/>
            <p:cNvGrpSpPr/>
            <p:nvPr/>
          </p:nvGrpSpPr>
          <p:grpSpPr>
            <a:xfrm>
              <a:off x="3962400" y="4997766"/>
              <a:ext cx="762000" cy="564834"/>
              <a:chOff x="1524000" y="3048000"/>
              <a:chExt cx="762000" cy="564834"/>
            </a:xfrm>
          </p:grpSpPr>
          <p:grpSp>
            <p:nvGrpSpPr>
              <p:cNvPr id="188" name="Group 187"/>
              <p:cNvGrpSpPr/>
              <p:nvPr/>
            </p:nvGrpSpPr>
            <p:grpSpPr>
              <a:xfrm>
                <a:off x="1524000" y="3092251"/>
                <a:ext cx="279059" cy="520583"/>
                <a:chOff x="853448" y="1688792"/>
                <a:chExt cx="316675" cy="515574"/>
              </a:xfrm>
            </p:grpSpPr>
            <p:grpSp>
              <p:nvGrpSpPr>
                <p:cNvPr id="201" name="Group 200"/>
                <p:cNvGrpSpPr/>
                <p:nvPr/>
              </p:nvGrpSpPr>
              <p:grpSpPr>
                <a:xfrm>
                  <a:off x="853448" y="1981200"/>
                  <a:ext cx="201169" cy="223166"/>
                  <a:chOff x="2447520" y="2514600"/>
                  <a:chExt cx="201169" cy="223166"/>
                </a:xfrm>
              </p:grpSpPr>
              <p:sp>
                <p:nvSpPr>
                  <p:cNvPr id="203" name="Rectangle 20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4" name="Group 203"/>
                  <p:cNvGrpSpPr/>
                  <p:nvPr/>
                </p:nvGrpSpPr>
                <p:grpSpPr>
                  <a:xfrm>
                    <a:off x="2447520" y="2514600"/>
                    <a:ext cx="201169" cy="212884"/>
                    <a:chOff x="2447520" y="2524882"/>
                    <a:chExt cx="201169" cy="212884"/>
                  </a:xfrm>
                </p:grpSpPr>
                <p:cxnSp>
                  <p:nvCxnSpPr>
                    <p:cNvPr id="205" name="Straight Connector 20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02" name="Straight Arrow Connector 201"/>
                <p:cNvCxnSpPr>
                  <a:stCxn id="186" idx="3"/>
                  <a:endCxn id="203" idx="0"/>
                </p:cNvCxnSpPr>
                <p:nvPr/>
              </p:nvCxnSpPr>
              <p:spPr>
                <a:xfrm flipH="1">
                  <a:off x="954033" y="1688792"/>
                  <a:ext cx="216090"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90" name="Group 189"/>
              <p:cNvGrpSpPr/>
              <p:nvPr/>
            </p:nvGrpSpPr>
            <p:grpSpPr>
              <a:xfrm>
                <a:off x="2053319" y="3048000"/>
                <a:ext cx="232681" cy="564831"/>
                <a:chOff x="780160" y="1648024"/>
                <a:chExt cx="274457" cy="556342"/>
              </a:xfrm>
            </p:grpSpPr>
            <p:grpSp>
              <p:nvGrpSpPr>
                <p:cNvPr id="195" name="Group 194"/>
                <p:cNvGrpSpPr/>
                <p:nvPr/>
              </p:nvGrpSpPr>
              <p:grpSpPr>
                <a:xfrm>
                  <a:off x="853448" y="1981200"/>
                  <a:ext cx="201169" cy="223166"/>
                  <a:chOff x="2447520" y="2514600"/>
                  <a:chExt cx="201169" cy="223166"/>
                </a:xfrm>
              </p:grpSpPr>
              <p:sp>
                <p:nvSpPr>
                  <p:cNvPr id="197" name="Rectangle 19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8" name="Group 197"/>
                  <p:cNvGrpSpPr/>
                  <p:nvPr/>
                </p:nvGrpSpPr>
                <p:grpSpPr>
                  <a:xfrm>
                    <a:off x="2447520" y="2514600"/>
                    <a:ext cx="201169" cy="212884"/>
                    <a:chOff x="2447520" y="2524882"/>
                    <a:chExt cx="201169" cy="212884"/>
                  </a:xfrm>
                </p:grpSpPr>
                <p:cxnSp>
                  <p:nvCxnSpPr>
                    <p:cNvPr id="199" name="Straight Connector 19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96" name="Straight Arrow Connector 19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85" name="Group 184"/>
            <p:cNvGrpSpPr/>
            <p:nvPr/>
          </p:nvGrpSpPr>
          <p:grpSpPr>
            <a:xfrm>
              <a:off x="4191000" y="4843790"/>
              <a:ext cx="435778" cy="261610"/>
              <a:chOff x="7443464" y="3623014"/>
              <a:chExt cx="435778" cy="261610"/>
            </a:xfrm>
          </p:grpSpPr>
          <p:sp>
            <p:nvSpPr>
              <p:cNvPr id="186" name="Oval 185"/>
              <p:cNvSpPr/>
              <p:nvPr/>
            </p:nvSpPr>
            <p:spPr>
              <a:xfrm>
                <a:off x="7443464" y="3635029"/>
                <a:ext cx="344558" cy="2181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87" name="TextBox 186"/>
              <p:cNvSpPr txBox="1"/>
              <p:nvPr/>
            </p:nvSpPr>
            <p:spPr>
              <a:xfrm>
                <a:off x="7483180" y="3623014"/>
                <a:ext cx="396062" cy="261610"/>
              </a:xfrm>
              <a:prstGeom prst="rect">
                <a:avLst/>
              </a:prstGeom>
              <a:noFill/>
            </p:spPr>
            <p:txBody>
              <a:bodyPr wrap="square" rtlCol="0">
                <a:spAutoFit/>
              </a:bodyPr>
              <a:lstStyle/>
              <a:p>
                <a:r>
                  <a:rPr lang="en-US" sz="1100" b="1" dirty="0">
                    <a:solidFill>
                      <a:schemeClr val="bg2"/>
                    </a:solidFill>
                  </a:rPr>
                  <a:t>8</a:t>
                </a:r>
              </a:p>
            </p:txBody>
          </p:sp>
        </p:grpSp>
      </p:grpSp>
      <p:grpSp>
        <p:nvGrpSpPr>
          <p:cNvPr id="10" name="Group 9">
            <a:extLst>
              <a:ext uri="{FF2B5EF4-FFF2-40B4-BE49-F238E27FC236}">
                <a16:creationId xmlns:a16="http://schemas.microsoft.com/office/drawing/2014/main" id="{0B128C4E-30C9-6EAC-6B69-D83EE422591F}"/>
              </a:ext>
            </a:extLst>
          </p:cNvPr>
          <p:cNvGrpSpPr/>
          <p:nvPr/>
        </p:nvGrpSpPr>
        <p:grpSpPr>
          <a:xfrm>
            <a:off x="2657194" y="4800600"/>
            <a:ext cx="1076606" cy="1183370"/>
            <a:chOff x="2657194" y="4800600"/>
            <a:chExt cx="1076606" cy="1183370"/>
          </a:xfrm>
        </p:grpSpPr>
        <p:grpSp>
          <p:nvGrpSpPr>
            <p:cNvPr id="9" name="Group 8"/>
            <p:cNvGrpSpPr/>
            <p:nvPr/>
          </p:nvGrpSpPr>
          <p:grpSpPr>
            <a:xfrm>
              <a:off x="2953651" y="4800600"/>
              <a:ext cx="780149" cy="706852"/>
              <a:chOff x="2209800" y="5389148"/>
              <a:chExt cx="780149" cy="706852"/>
            </a:xfrm>
          </p:grpSpPr>
          <p:sp>
            <p:nvSpPr>
              <p:cNvPr id="262" name="Oval 261"/>
              <p:cNvSpPr/>
              <p:nvPr/>
            </p:nvSpPr>
            <p:spPr>
              <a:xfrm>
                <a:off x="2438400" y="5420639"/>
                <a:ext cx="344558" cy="2181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65" name="Rectangle 264"/>
              <p:cNvSpPr/>
              <p:nvPr/>
            </p:nvSpPr>
            <p:spPr>
              <a:xfrm>
                <a:off x="2209800" y="5868579"/>
                <a:ext cx="177273" cy="21495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p:cNvSpPr/>
              <p:nvPr/>
            </p:nvSpPr>
            <p:spPr>
              <a:xfrm>
                <a:off x="2819400" y="5867400"/>
                <a:ext cx="170549" cy="21613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2209800" y="5389148"/>
                <a:ext cx="762000" cy="706852"/>
                <a:chOff x="4191000" y="5181600"/>
                <a:chExt cx="762000" cy="706852"/>
              </a:xfrm>
            </p:grpSpPr>
            <p:cxnSp>
              <p:nvCxnSpPr>
                <p:cNvPr id="250" name="Straight Connector 249"/>
                <p:cNvCxnSpPr/>
                <p:nvPr/>
              </p:nvCxnSpPr>
              <p:spPr>
                <a:xfrm flipH="1">
                  <a:off x="4191000" y="5673500"/>
                  <a:ext cx="177273" cy="2149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4191000" y="5673500"/>
                  <a:ext cx="177273" cy="2149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Arrow Connector 251"/>
                <p:cNvCxnSpPr/>
                <p:nvPr/>
              </p:nvCxnSpPr>
              <p:spPr>
                <a:xfrm flipH="1">
                  <a:off x="4279637" y="5378251"/>
                  <a:ext cx="190421" cy="30563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flipH="1">
                  <a:off x="4782448" y="5672256"/>
                  <a:ext cx="170548" cy="216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4782452" y="5672260"/>
                  <a:ext cx="170548" cy="216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p:nvPr/>
              </p:nvCxnSpPr>
              <p:spPr>
                <a:xfrm>
                  <a:off x="4720316" y="5333997"/>
                  <a:ext cx="174319" cy="33825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9" name="TextBox 258"/>
                <p:cNvSpPr txBox="1"/>
                <p:nvPr/>
              </p:nvSpPr>
              <p:spPr>
                <a:xfrm>
                  <a:off x="4461748" y="5181600"/>
                  <a:ext cx="396062" cy="261610"/>
                </a:xfrm>
                <a:prstGeom prst="rect">
                  <a:avLst/>
                </a:prstGeom>
                <a:noFill/>
              </p:spPr>
              <p:txBody>
                <a:bodyPr wrap="square" rtlCol="0">
                  <a:spAutoFit/>
                </a:bodyPr>
                <a:lstStyle/>
                <a:p>
                  <a:r>
                    <a:rPr lang="en-US" sz="1100" b="1" dirty="0">
                      <a:solidFill>
                        <a:schemeClr val="bg2"/>
                      </a:solidFill>
                    </a:rPr>
                    <a:t>5</a:t>
                  </a:r>
                </a:p>
              </p:txBody>
            </p:sp>
          </p:grpSp>
        </p:grpSp>
        <p:grpSp>
          <p:nvGrpSpPr>
            <p:cNvPr id="18" name="Group 17">
              <a:extLst>
                <a:ext uri="{FF2B5EF4-FFF2-40B4-BE49-F238E27FC236}">
                  <a16:creationId xmlns:a16="http://schemas.microsoft.com/office/drawing/2014/main" id="{AC2B3F4E-D71D-93B2-6A03-9AE06BBC822A}"/>
                </a:ext>
              </a:extLst>
            </p:cNvPr>
            <p:cNvGrpSpPr/>
            <p:nvPr/>
          </p:nvGrpSpPr>
          <p:grpSpPr>
            <a:xfrm>
              <a:off x="2657194" y="5257800"/>
              <a:ext cx="762000" cy="726170"/>
              <a:chOff x="5562600" y="5401264"/>
              <a:chExt cx="762000" cy="726170"/>
            </a:xfrm>
          </p:grpSpPr>
          <p:grpSp>
            <p:nvGrpSpPr>
              <p:cNvPr id="19" name="Group 18">
                <a:extLst>
                  <a:ext uri="{FF2B5EF4-FFF2-40B4-BE49-F238E27FC236}">
                    <a16:creationId xmlns:a16="http://schemas.microsoft.com/office/drawing/2014/main" id="{16642F0C-F53F-0287-76D4-1E24D242F6E4}"/>
                  </a:ext>
                </a:extLst>
              </p:cNvPr>
              <p:cNvGrpSpPr/>
              <p:nvPr/>
            </p:nvGrpSpPr>
            <p:grpSpPr>
              <a:xfrm>
                <a:off x="5562600" y="5562600"/>
                <a:ext cx="762000" cy="564834"/>
                <a:chOff x="1524000" y="3048000"/>
                <a:chExt cx="762000" cy="564834"/>
              </a:xfrm>
            </p:grpSpPr>
            <p:grpSp>
              <p:nvGrpSpPr>
                <p:cNvPr id="23" name="Group 22">
                  <a:extLst>
                    <a:ext uri="{FF2B5EF4-FFF2-40B4-BE49-F238E27FC236}">
                      <a16:creationId xmlns:a16="http://schemas.microsoft.com/office/drawing/2014/main" id="{15ACEEF9-76FE-AE53-6E20-F6461A015661}"/>
                    </a:ext>
                  </a:extLst>
                </p:cNvPr>
                <p:cNvGrpSpPr/>
                <p:nvPr/>
              </p:nvGrpSpPr>
              <p:grpSpPr>
                <a:xfrm>
                  <a:off x="1524000" y="3092251"/>
                  <a:ext cx="279058" cy="520583"/>
                  <a:chOff x="853448" y="1688792"/>
                  <a:chExt cx="316674" cy="515574"/>
                </a:xfrm>
              </p:grpSpPr>
              <p:grpSp>
                <p:nvGrpSpPr>
                  <p:cNvPr id="31" name="Group 30">
                    <a:extLst>
                      <a:ext uri="{FF2B5EF4-FFF2-40B4-BE49-F238E27FC236}">
                        <a16:creationId xmlns:a16="http://schemas.microsoft.com/office/drawing/2014/main" id="{BA2571F1-7664-8C39-B04F-989B60C0EAEE}"/>
                      </a:ext>
                    </a:extLst>
                  </p:cNvPr>
                  <p:cNvGrpSpPr/>
                  <p:nvPr/>
                </p:nvGrpSpPr>
                <p:grpSpPr>
                  <a:xfrm>
                    <a:off x="853448" y="1981200"/>
                    <a:ext cx="201169" cy="223166"/>
                    <a:chOff x="2447520" y="2514600"/>
                    <a:chExt cx="201169" cy="223166"/>
                  </a:xfrm>
                </p:grpSpPr>
                <p:sp>
                  <p:nvSpPr>
                    <p:cNvPr id="33" name="Rectangle 32">
                      <a:extLst>
                        <a:ext uri="{FF2B5EF4-FFF2-40B4-BE49-F238E27FC236}">
                          <a16:creationId xmlns:a16="http://schemas.microsoft.com/office/drawing/2014/main" id="{72E3D64C-5DC6-54B3-DED2-2B3E57F5B650}"/>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1D7FE64C-D0F6-8551-C9EF-5E4DB5AAD03D}"/>
                        </a:ext>
                      </a:extLst>
                    </p:cNvPr>
                    <p:cNvGrpSpPr/>
                    <p:nvPr/>
                  </p:nvGrpSpPr>
                  <p:grpSpPr>
                    <a:xfrm>
                      <a:off x="2447520" y="2514600"/>
                      <a:ext cx="201169" cy="212884"/>
                      <a:chOff x="2447520" y="2524882"/>
                      <a:chExt cx="201169" cy="212884"/>
                    </a:xfrm>
                  </p:grpSpPr>
                  <p:cxnSp>
                    <p:nvCxnSpPr>
                      <p:cNvPr id="35" name="Straight Connector 34">
                        <a:extLst>
                          <a:ext uri="{FF2B5EF4-FFF2-40B4-BE49-F238E27FC236}">
                            <a16:creationId xmlns:a16="http://schemas.microsoft.com/office/drawing/2014/main" id="{86289D08-EF96-99AE-0A30-07817EE080A0}"/>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C9B8E16-0179-44B6-674A-C42238B4631B}"/>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32" name="Straight Arrow Connector 31">
                    <a:extLst>
                      <a:ext uri="{FF2B5EF4-FFF2-40B4-BE49-F238E27FC236}">
                        <a16:creationId xmlns:a16="http://schemas.microsoft.com/office/drawing/2014/main" id="{0B14521B-E359-7EED-9199-ED87AC7D1F24}"/>
                      </a:ext>
                    </a:extLst>
                  </p:cNvPr>
                  <p:cNvCxnSpPr>
                    <a:stCxn id="21" idx="3"/>
                    <a:endCxn id="33"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A215CF43-6C7A-15F5-FE78-111F69A160F2}"/>
                    </a:ext>
                  </a:extLst>
                </p:cNvPr>
                <p:cNvGrpSpPr/>
                <p:nvPr/>
              </p:nvGrpSpPr>
              <p:grpSpPr>
                <a:xfrm>
                  <a:off x="2053319" y="3048000"/>
                  <a:ext cx="232681" cy="564831"/>
                  <a:chOff x="780160" y="1648024"/>
                  <a:chExt cx="274457" cy="556342"/>
                </a:xfrm>
              </p:grpSpPr>
              <p:grpSp>
                <p:nvGrpSpPr>
                  <p:cNvPr id="25" name="Group 24">
                    <a:extLst>
                      <a:ext uri="{FF2B5EF4-FFF2-40B4-BE49-F238E27FC236}">
                        <a16:creationId xmlns:a16="http://schemas.microsoft.com/office/drawing/2014/main" id="{D4A9DA3F-95D7-0F2C-D817-4BC180534962}"/>
                      </a:ext>
                    </a:extLst>
                  </p:cNvPr>
                  <p:cNvGrpSpPr/>
                  <p:nvPr/>
                </p:nvGrpSpPr>
                <p:grpSpPr>
                  <a:xfrm>
                    <a:off x="853448" y="1981200"/>
                    <a:ext cx="201169" cy="223166"/>
                    <a:chOff x="2447520" y="2514600"/>
                    <a:chExt cx="201169" cy="223166"/>
                  </a:xfrm>
                </p:grpSpPr>
                <p:sp>
                  <p:nvSpPr>
                    <p:cNvPr id="27" name="Rectangle 26">
                      <a:extLst>
                        <a:ext uri="{FF2B5EF4-FFF2-40B4-BE49-F238E27FC236}">
                          <a16:creationId xmlns:a16="http://schemas.microsoft.com/office/drawing/2014/main" id="{72DE52EE-8B78-FD9D-1305-EB1279B739C0}"/>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CAD7714A-585A-6807-5A4C-861692D33365}"/>
                        </a:ext>
                      </a:extLst>
                    </p:cNvPr>
                    <p:cNvGrpSpPr/>
                    <p:nvPr/>
                  </p:nvGrpSpPr>
                  <p:grpSpPr>
                    <a:xfrm>
                      <a:off x="2447520" y="2514600"/>
                      <a:ext cx="201169" cy="212884"/>
                      <a:chOff x="2447520" y="2524882"/>
                      <a:chExt cx="201169" cy="212884"/>
                    </a:xfrm>
                  </p:grpSpPr>
                  <p:cxnSp>
                    <p:nvCxnSpPr>
                      <p:cNvPr id="29" name="Straight Connector 28">
                        <a:extLst>
                          <a:ext uri="{FF2B5EF4-FFF2-40B4-BE49-F238E27FC236}">
                            <a16:creationId xmlns:a16="http://schemas.microsoft.com/office/drawing/2014/main" id="{8F451211-A9AE-C504-B978-B219FD79F138}"/>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511ED9C-7760-9E9A-A08A-D5DAF23E820C}"/>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6" name="Straight Arrow Connector 25">
                    <a:extLst>
                      <a:ext uri="{FF2B5EF4-FFF2-40B4-BE49-F238E27FC236}">
                        <a16:creationId xmlns:a16="http://schemas.microsoft.com/office/drawing/2014/main" id="{74E3CC78-4499-C2C9-6977-B081E6CA2ED0}"/>
                      </a:ext>
                    </a:extLst>
                  </p:cNvPr>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0" name="Group 19">
                <a:extLst>
                  <a:ext uri="{FF2B5EF4-FFF2-40B4-BE49-F238E27FC236}">
                    <a16:creationId xmlns:a16="http://schemas.microsoft.com/office/drawing/2014/main" id="{5CE6149D-ABEA-C7C4-7657-3227AFE50F5D}"/>
                  </a:ext>
                </a:extLst>
              </p:cNvPr>
              <p:cNvGrpSpPr/>
              <p:nvPr/>
            </p:nvGrpSpPr>
            <p:grpSpPr>
              <a:xfrm>
                <a:off x="5757986" y="5401264"/>
                <a:ext cx="396062" cy="261610"/>
                <a:chOff x="7410250" y="3615654"/>
                <a:chExt cx="396062" cy="261610"/>
              </a:xfrm>
            </p:grpSpPr>
            <p:sp>
              <p:nvSpPr>
                <p:cNvPr id="21" name="Oval 20">
                  <a:extLst>
                    <a:ext uri="{FF2B5EF4-FFF2-40B4-BE49-F238E27FC236}">
                      <a16:creationId xmlns:a16="http://schemas.microsoft.com/office/drawing/2014/main" id="{1CA3054A-F36A-D446-AAEF-443BBFA8DD51}"/>
                    </a:ext>
                  </a:extLst>
                </p:cNvPr>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2" name="TextBox 21">
                  <a:extLst>
                    <a:ext uri="{FF2B5EF4-FFF2-40B4-BE49-F238E27FC236}">
                      <a16:creationId xmlns:a16="http://schemas.microsoft.com/office/drawing/2014/main" id="{8F4FDAF4-8541-2B77-A9F2-734758EF269F}"/>
                    </a:ext>
                  </a:extLst>
                </p:cNvPr>
                <p:cNvSpPr txBox="1"/>
                <p:nvPr/>
              </p:nvSpPr>
              <p:spPr>
                <a:xfrm>
                  <a:off x="7410250" y="3615654"/>
                  <a:ext cx="396062" cy="261610"/>
                </a:xfrm>
                <a:prstGeom prst="rect">
                  <a:avLst/>
                </a:prstGeom>
                <a:noFill/>
              </p:spPr>
              <p:txBody>
                <a:bodyPr wrap="square" rtlCol="0">
                  <a:spAutoFit/>
                </a:bodyPr>
                <a:lstStyle/>
                <a:p>
                  <a:r>
                    <a:rPr lang="en-US" sz="1100" b="1" dirty="0">
                      <a:solidFill>
                        <a:schemeClr val="bg2"/>
                      </a:solidFill>
                    </a:rPr>
                    <a:t>  4</a:t>
                  </a:r>
                </a:p>
              </p:txBody>
            </p:sp>
          </p:grpSp>
        </p:grpSp>
      </p:grpSp>
      <p:grpSp>
        <p:nvGrpSpPr>
          <p:cNvPr id="5" name="Group 4">
            <a:extLst>
              <a:ext uri="{FF2B5EF4-FFF2-40B4-BE49-F238E27FC236}">
                <a16:creationId xmlns:a16="http://schemas.microsoft.com/office/drawing/2014/main" id="{BE6193FC-9A74-9646-101A-9C19BF7F153A}"/>
              </a:ext>
            </a:extLst>
          </p:cNvPr>
          <p:cNvGrpSpPr/>
          <p:nvPr/>
        </p:nvGrpSpPr>
        <p:grpSpPr>
          <a:xfrm>
            <a:off x="2150533" y="2662230"/>
            <a:ext cx="1112292" cy="724138"/>
            <a:chOff x="5714999" y="1773038"/>
            <a:chExt cx="1621981" cy="1351162"/>
          </a:xfrm>
        </p:grpSpPr>
        <p:sp>
          <p:nvSpPr>
            <p:cNvPr id="7" name="Curved Down Arrow 71">
              <a:extLst>
                <a:ext uri="{FF2B5EF4-FFF2-40B4-BE49-F238E27FC236}">
                  <a16:creationId xmlns:a16="http://schemas.microsoft.com/office/drawing/2014/main" id="{B01A3379-C38C-EDB4-0147-E099CE9F60E7}"/>
                </a:ext>
              </a:extLst>
            </p:cNvPr>
            <p:cNvSpPr/>
            <p:nvPr/>
          </p:nvSpPr>
          <p:spPr>
            <a:xfrm flipH="1">
              <a:off x="5715000" y="2438400"/>
              <a:ext cx="1473215" cy="685800"/>
            </a:xfrm>
            <a:prstGeom prst="curved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2EDED69F-E80E-EF5C-AB45-58E893A89263}"/>
                </a:ext>
              </a:extLst>
            </p:cNvPr>
            <p:cNvSpPr txBox="1"/>
            <p:nvPr/>
          </p:nvSpPr>
          <p:spPr>
            <a:xfrm>
              <a:off x="5714999" y="1773038"/>
              <a:ext cx="1621981" cy="574278"/>
            </a:xfrm>
            <a:prstGeom prst="rect">
              <a:avLst/>
            </a:prstGeom>
            <a:noFill/>
          </p:spPr>
          <p:txBody>
            <a:bodyPr wrap="none" rtlCol="0">
              <a:spAutoFit/>
            </a:bodyPr>
            <a:lstStyle/>
            <a:p>
              <a:r>
                <a:rPr lang="en-US" sz="1400" b="1" dirty="0">
                  <a:solidFill>
                    <a:srgbClr val="C00000"/>
                  </a:solidFill>
                </a:rPr>
                <a:t>Left rotation</a:t>
              </a:r>
            </a:p>
          </p:txBody>
        </p:sp>
      </p:grpSp>
      <p:grpSp>
        <p:nvGrpSpPr>
          <p:cNvPr id="8" name="Group 7">
            <a:extLst>
              <a:ext uri="{FF2B5EF4-FFF2-40B4-BE49-F238E27FC236}">
                <a16:creationId xmlns:a16="http://schemas.microsoft.com/office/drawing/2014/main" id="{E35A3CC1-DDA6-A914-0738-8C0147B6DC8F}"/>
              </a:ext>
            </a:extLst>
          </p:cNvPr>
          <p:cNvGrpSpPr/>
          <p:nvPr/>
        </p:nvGrpSpPr>
        <p:grpSpPr>
          <a:xfrm>
            <a:off x="5257800" y="3091190"/>
            <a:ext cx="2514600" cy="1512243"/>
            <a:chOff x="5257800" y="3091190"/>
            <a:chExt cx="2514600" cy="1512243"/>
          </a:xfrm>
        </p:grpSpPr>
        <p:grpSp>
          <p:nvGrpSpPr>
            <p:cNvPr id="15" name="Group 14">
              <a:extLst>
                <a:ext uri="{FF2B5EF4-FFF2-40B4-BE49-F238E27FC236}">
                  <a16:creationId xmlns:a16="http://schemas.microsoft.com/office/drawing/2014/main" id="{0CEC72A8-E58C-6213-5941-C44ED6AD86EF}"/>
                </a:ext>
              </a:extLst>
            </p:cNvPr>
            <p:cNvGrpSpPr/>
            <p:nvPr/>
          </p:nvGrpSpPr>
          <p:grpSpPr>
            <a:xfrm>
              <a:off x="7315200" y="3886200"/>
              <a:ext cx="170548" cy="226571"/>
              <a:chOff x="2447520" y="2514600"/>
              <a:chExt cx="201169" cy="223166"/>
            </a:xfrm>
          </p:grpSpPr>
          <p:sp>
            <p:nvSpPr>
              <p:cNvPr id="62" name="Rectangle 61">
                <a:extLst>
                  <a:ext uri="{FF2B5EF4-FFF2-40B4-BE49-F238E27FC236}">
                    <a16:creationId xmlns:a16="http://schemas.microsoft.com/office/drawing/2014/main" id="{6CD6A2E6-ACBB-B318-C838-FAEBCDEF6D84}"/>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D883B34C-A946-3F98-0CE7-8E4F720BBD55}"/>
                  </a:ext>
                </a:extLst>
              </p:cNvPr>
              <p:cNvGrpSpPr/>
              <p:nvPr/>
            </p:nvGrpSpPr>
            <p:grpSpPr>
              <a:xfrm>
                <a:off x="2447520" y="2514600"/>
                <a:ext cx="201169" cy="212884"/>
                <a:chOff x="2447520" y="2524882"/>
                <a:chExt cx="201169" cy="212884"/>
              </a:xfrm>
            </p:grpSpPr>
            <p:cxnSp>
              <p:nvCxnSpPr>
                <p:cNvPr id="64" name="Straight Connector 63">
                  <a:extLst>
                    <a:ext uri="{FF2B5EF4-FFF2-40B4-BE49-F238E27FC236}">
                      <a16:creationId xmlns:a16="http://schemas.microsoft.com/office/drawing/2014/main" id="{AA361A20-1566-FFEA-4CD3-414D9D867CCD}"/>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1AA51DB-A3EA-EA8A-825C-D15B6379C849}"/>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6" name="Oval 15">
              <a:extLst>
                <a:ext uri="{FF2B5EF4-FFF2-40B4-BE49-F238E27FC236}">
                  <a16:creationId xmlns:a16="http://schemas.microsoft.com/office/drawing/2014/main" id="{9C0BB4AA-77CF-E176-E59B-5F6885BBAF4E}"/>
                </a:ext>
              </a:extLst>
            </p:cNvPr>
            <p:cNvSpPr/>
            <p:nvPr/>
          </p:nvSpPr>
          <p:spPr>
            <a:xfrm>
              <a:off x="6190494" y="31226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cxnSp>
          <p:nvCxnSpPr>
            <p:cNvPr id="17" name="Straight Arrow Connector 16">
              <a:extLst>
                <a:ext uri="{FF2B5EF4-FFF2-40B4-BE49-F238E27FC236}">
                  <a16:creationId xmlns:a16="http://schemas.microsoft.com/office/drawing/2014/main" id="{787DEA71-083F-4DE2-6F78-77905361E0C9}"/>
                </a:ext>
              </a:extLst>
            </p:cNvPr>
            <p:cNvCxnSpPr/>
            <p:nvPr/>
          </p:nvCxnSpPr>
          <p:spPr>
            <a:xfrm flipH="1">
              <a:off x="5419348" y="3319790"/>
              <a:ext cx="811214" cy="572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95B503A-40FF-29A8-06BB-60274E173168}"/>
                </a:ext>
              </a:extLst>
            </p:cNvPr>
            <p:cNvCxnSpPr/>
            <p:nvPr/>
          </p:nvCxnSpPr>
          <p:spPr>
            <a:xfrm>
              <a:off x="6477000" y="32974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241D839-7830-87A1-C85F-ABC970C22EF5}"/>
                </a:ext>
              </a:extLst>
            </p:cNvPr>
            <p:cNvSpPr txBox="1"/>
            <p:nvPr/>
          </p:nvSpPr>
          <p:spPr>
            <a:xfrm>
              <a:off x="6172200" y="3091190"/>
              <a:ext cx="328936" cy="261610"/>
            </a:xfrm>
            <a:prstGeom prst="rect">
              <a:avLst/>
            </a:prstGeom>
            <a:noFill/>
          </p:spPr>
          <p:txBody>
            <a:bodyPr wrap="none" rtlCol="0">
              <a:spAutoFit/>
            </a:bodyPr>
            <a:lstStyle/>
            <a:p>
              <a:r>
                <a:rPr lang="en-US" sz="1100" b="1" dirty="0">
                  <a:solidFill>
                    <a:schemeClr val="bg2"/>
                  </a:solidFill>
                </a:rPr>
                <a:t>14</a:t>
              </a:r>
            </a:p>
          </p:txBody>
        </p:sp>
        <p:grpSp>
          <p:nvGrpSpPr>
            <p:cNvPr id="39" name="Group 38">
              <a:extLst>
                <a:ext uri="{FF2B5EF4-FFF2-40B4-BE49-F238E27FC236}">
                  <a16:creationId xmlns:a16="http://schemas.microsoft.com/office/drawing/2014/main" id="{517DAF5C-FEAE-CA23-2210-9B489AF46F7C}"/>
                </a:ext>
              </a:extLst>
            </p:cNvPr>
            <p:cNvGrpSpPr/>
            <p:nvPr/>
          </p:nvGrpSpPr>
          <p:grpSpPr>
            <a:xfrm>
              <a:off x="7010400" y="4038600"/>
              <a:ext cx="762000" cy="564833"/>
              <a:chOff x="1524000" y="3048000"/>
              <a:chExt cx="762000" cy="564833"/>
            </a:xfrm>
          </p:grpSpPr>
          <p:grpSp>
            <p:nvGrpSpPr>
              <p:cNvPr id="48" name="Group 47">
                <a:extLst>
                  <a:ext uri="{FF2B5EF4-FFF2-40B4-BE49-F238E27FC236}">
                    <a16:creationId xmlns:a16="http://schemas.microsoft.com/office/drawing/2014/main" id="{90BB6F50-CE1D-24E5-6A96-E2D073EB7052}"/>
                  </a:ext>
                </a:extLst>
              </p:cNvPr>
              <p:cNvGrpSpPr/>
              <p:nvPr/>
            </p:nvGrpSpPr>
            <p:grpSpPr>
              <a:xfrm>
                <a:off x="1524000" y="3092253"/>
                <a:ext cx="279059" cy="520580"/>
                <a:chOff x="853448" y="1688795"/>
                <a:chExt cx="316675" cy="515571"/>
              </a:xfrm>
            </p:grpSpPr>
            <p:grpSp>
              <p:nvGrpSpPr>
                <p:cNvPr id="56" name="Group 55">
                  <a:extLst>
                    <a:ext uri="{FF2B5EF4-FFF2-40B4-BE49-F238E27FC236}">
                      <a16:creationId xmlns:a16="http://schemas.microsoft.com/office/drawing/2014/main" id="{0FAEEF8E-25A4-94F0-57FA-42ADE1905C34}"/>
                    </a:ext>
                  </a:extLst>
                </p:cNvPr>
                <p:cNvGrpSpPr/>
                <p:nvPr/>
              </p:nvGrpSpPr>
              <p:grpSpPr>
                <a:xfrm>
                  <a:off x="853448" y="1981200"/>
                  <a:ext cx="201169" cy="223166"/>
                  <a:chOff x="2447520" y="2514600"/>
                  <a:chExt cx="201169" cy="223166"/>
                </a:xfrm>
              </p:grpSpPr>
              <p:sp>
                <p:nvSpPr>
                  <p:cNvPr id="58" name="Rectangle 57">
                    <a:extLst>
                      <a:ext uri="{FF2B5EF4-FFF2-40B4-BE49-F238E27FC236}">
                        <a16:creationId xmlns:a16="http://schemas.microsoft.com/office/drawing/2014/main" id="{07CCD42E-AFD9-929C-D21B-33988C4CA861}"/>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115040EE-DE53-D176-3BF1-FEAC9B3748B6}"/>
                      </a:ext>
                    </a:extLst>
                  </p:cNvPr>
                  <p:cNvGrpSpPr/>
                  <p:nvPr/>
                </p:nvGrpSpPr>
                <p:grpSpPr>
                  <a:xfrm>
                    <a:off x="2447520" y="2514600"/>
                    <a:ext cx="201169" cy="212884"/>
                    <a:chOff x="2447520" y="2524882"/>
                    <a:chExt cx="201169" cy="212884"/>
                  </a:xfrm>
                </p:grpSpPr>
                <p:cxnSp>
                  <p:nvCxnSpPr>
                    <p:cNvPr id="60" name="Straight Connector 59">
                      <a:extLst>
                        <a:ext uri="{FF2B5EF4-FFF2-40B4-BE49-F238E27FC236}">
                          <a16:creationId xmlns:a16="http://schemas.microsoft.com/office/drawing/2014/main" id="{715BA913-C486-DB32-4355-7A2C155F7E1C}"/>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B23E141-2409-F396-9B31-815A977E23A3}"/>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57" name="Straight Arrow Connector 56">
                  <a:extLst>
                    <a:ext uri="{FF2B5EF4-FFF2-40B4-BE49-F238E27FC236}">
                      <a16:creationId xmlns:a16="http://schemas.microsoft.com/office/drawing/2014/main" id="{6A08E663-1564-0C26-ADED-2A8CED11F221}"/>
                    </a:ext>
                  </a:extLst>
                </p:cNvPr>
                <p:cNvCxnSpPr>
                  <a:stCxn id="46" idx="3"/>
                  <a:endCxn id="58" idx="0"/>
                </p:cNvCxnSpPr>
                <p:nvPr/>
              </p:nvCxnSpPr>
              <p:spPr>
                <a:xfrm flipH="1">
                  <a:off x="954033" y="1688795"/>
                  <a:ext cx="216090" cy="3026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B23F5C18-D32A-1793-CAAD-0266015D6F97}"/>
                  </a:ext>
                </a:extLst>
              </p:cNvPr>
              <p:cNvGrpSpPr/>
              <p:nvPr/>
            </p:nvGrpSpPr>
            <p:grpSpPr>
              <a:xfrm>
                <a:off x="2053319" y="3048000"/>
                <a:ext cx="232681" cy="564831"/>
                <a:chOff x="780160" y="1648024"/>
                <a:chExt cx="274457" cy="556342"/>
              </a:xfrm>
            </p:grpSpPr>
            <p:grpSp>
              <p:nvGrpSpPr>
                <p:cNvPr id="50" name="Group 49">
                  <a:extLst>
                    <a:ext uri="{FF2B5EF4-FFF2-40B4-BE49-F238E27FC236}">
                      <a16:creationId xmlns:a16="http://schemas.microsoft.com/office/drawing/2014/main" id="{2CB81836-A793-517A-6DB0-EAF5CCF48721}"/>
                    </a:ext>
                  </a:extLst>
                </p:cNvPr>
                <p:cNvGrpSpPr/>
                <p:nvPr/>
              </p:nvGrpSpPr>
              <p:grpSpPr>
                <a:xfrm>
                  <a:off x="853448" y="1981200"/>
                  <a:ext cx="201169" cy="223166"/>
                  <a:chOff x="2447520" y="2514600"/>
                  <a:chExt cx="201169" cy="223166"/>
                </a:xfrm>
              </p:grpSpPr>
              <p:sp>
                <p:nvSpPr>
                  <p:cNvPr id="52" name="Rectangle 51">
                    <a:extLst>
                      <a:ext uri="{FF2B5EF4-FFF2-40B4-BE49-F238E27FC236}">
                        <a16:creationId xmlns:a16="http://schemas.microsoft.com/office/drawing/2014/main" id="{EDE6B7B7-E128-6575-6DDD-529E3C98757F}"/>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1E2C13FE-E6D4-E7F3-7BF4-DFFFEFE76655}"/>
                      </a:ext>
                    </a:extLst>
                  </p:cNvPr>
                  <p:cNvGrpSpPr/>
                  <p:nvPr/>
                </p:nvGrpSpPr>
                <p:grpSpPr>
                  <a:xfrm>
                    <a:off x="2447520" y="2514600"/>
                    <a:ext cx="201169" cy="212884"/>
                    <a:chOff x="2447520" y="2524882"/>
                    <a:chExt cx="201169" cy="212884"/>
                  </a:xfrm>
                </p:grpSpPr>
                <p:cxnSp>
                  <p:nvCxnSpPr>
                    <p:cNvPr id="54" name="Straight Connector 53">
                      <a:extLst>
                        <a:ext uri="{FF2B5EF4-FFF2-40B4-BE49-F238E27FC236}">
                          <a16:creationId xmlns:a16="http://schemas.microsoft.com/office/drawing/2014/main" id="{A3B13F75-1603-875D-73CE-2B61031A10C5}"/>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0E904CC-58D3-3402-4B62-05C7223214F1}"/>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51" name="Straight Arrow Connector 50">
                  <a:extLst>
                    <a:ext uri="{FF2B5EF4-FFF2-40B4-BE49-F238E27FC236}">
                      <a16:creationId xmlns:a16="http://schemas.microsoft.com/office/drawing/2014/main" id="{D16D3DB9-220B-AB97-336A-A0BDAD8ADED3}"/>
                    </a:ext>
                  </a:extLst>
                </p:cNvPr>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40" name="Group 39">
              <a:extLst>
                <a:ext uri="{FF2B5EF4-FFF2-40B4-BE49-F238E27FC236}">
                  <a16:creationId xmlns:a16="http://schemas.microsoft.com/office/drawing/2014/main" id="{F4E75EBE-94E0-6C8F-138C-F3E18C762CA8}"/>
                </a:ext>
              </a:extLst>
            </p:cNvPr>
            <p:cNvGrpSpPr/>
            <p:nvPr/>
          </p:nvGrpSpPr>
          <p:grpSpPr>
            <a:xfrm>
              <a:off x="7223938" y="3875317"/>
              <a:ext cx="396062" cy="261610"/>
              <a:chOff x="7428402" y="3613707"/>
              <a:chExt cx="396062" cy="261610"/>
            </a:xfrm>
          </p:grpSpPr>
          <p:sp>
            <p:nvSpPr>
              <p:cNvPr id="46" name="Oval 45">
                <a:extLst>
                  <a:ext uri="{FF2B5EF4-FFF2-40B4-BE49-F238E27FC236}">
                    <a16:creationId xmlns:a16="http://schemas.microsoft.com/office/drawing/2014/main" id="{EEACAFBA-3F62-D18E-63E4-73235ACD92D7}"/>
                  </a:ext>
                </a:extLst>
              </p:cNvPr>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47" name="TextBox 46">
                <a:extLst>
                  <a:ext uri="{FF2B5EF4-FFF2-40B4-BE49-F238E27FC236}">
                    <a16:creationId xmlns:a16="http://schemas.microsoft.com/office/drawing/2014/main" id="{9FABB4C5-7A69-BC96-C697-6C347DD76DEF}"/>
                  </a:ext>
                </a:extLst>
              </p:cNvPr>
              <p:cNvSpPr txBox="1"/>
              <p:nvPr/>
            </p:nvSpPr>
            <p:spPr>
              <a:xfrm>
                <a:off x="7428402" y="3613707"/>
                <a:ext cx="396062" cy="261610"/>
              </a:xfrm>
              <a:prstGeom prst="rect">
                <a:avLst/>
              </a:prstGeom>
              <a:noFill/>
            </p:spPr>
            <p:txBody>
              <a:bodyPr wrap="square" rtlCol="0">
                <a:spAutoFit/>
              </a:bodyPr>
              <a:lstStyle/>
              <a:p>
                <a:r>
                  <a:rPr lang="en-US" sz="1100" b="1" dirty="0">
                    <a:solidFill>
                      <a:schemeClr val="bg2"/>
                    </a:solidFill>
                  </a:rPr>
                  <a:t>15</a:t>
                </a:r>
              </a:p>
            </p:txBody>
          </p:sp>
        </p:grpSp>
        <p:grpSp>
          <p:nvGrpSpPr>
            <p:cNvPr id="41" name="Group 40">
              <a:extLst>
                <a:ext uri="{FF2B5EF4-FFF2-40B4-BE49-F238E27FC236}">
                  <a16:creationId xmlns:a16="http://schemas.microsoft.com/office/drawing/2014/main" id="{36460AA8-BBE4-DA0B-C3AB-B6BAACD77EED}"/>
                </a:ext>
              </a:extLst>
            </p:cNvPr>
            <p:cNvGrpSpPr/>
            <p:nvPr/>
          </p:nvGrpSpPr>
          <p:grpSpPr>
            <a:xfrm>
              <a:off x="5257800" y="3886200"/>
              <a:ext cx="177273" cy="225334"/>
              <a:chOff x="2447520" y="2514600"/>
              <a:chExt cx="201169" cy="223166"/>
            </a:xfrm>
          </p:grpSpPr>
          <p:sp>
            <p:nvSpPr>
              <p:cNvPr id="42" name="Rectangle 41">
                <a:extLst>
                  <a:ext uri="{FF2B5EF4-FFF2-40B4-BE49-F238E27FC236}">
                    <a16:creationId xmlns:a16="http://schemas.microsoft.com/office/drawing/2014/main" id="{A2CC302C-E58C-DA74-CF58-25F5B059C993}"/>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E0DCB10E-A1DC-196F-6EA0-22AB72EA8DF2}"/>
                  </a:ext>
                </a:extLst>
              </p:cNvPr>
              <p:cNvGrpSpPr/>
              <p:nvPr/>
            </p:nvGrpSpPr>
            <p:grpSpPr>
              <a:xfrm>
                <a:off x="2447520" y="2514600"/>
                <a:ext cx="201169" cy="212884"/>
                <a:chOff x="2447520" y="2524882"/>
                <a:chExt cx="201169" cy="212884"/>
              </a:xfrm>
            </p:grpSpPr>
            <p:cxnSp>
              <p:nvCxnSpPr>
                <p:cNvPr id="44" name="Straight Connector 43">
                  <a:extLst>
                    <a:ext uri="{FF2B5EF4-FFF2-40B4-BE49-F238E27FC236}">
                      <a16:creationId xmlns:a16="http://schemas.microsoft.com/office/drawing/2014/main" id="{8E93452A-295B-9474-D07D-94BF3996D217}"/>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B948BC8-BD4C-FA65-0A91-19653ED32B20}"/>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71236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6">
                                            <p:txEl>
                                              <p:pRg st="12" end="12"/>
                                            </p:txEl>
                                          </p:spTgt>
                                        </p:tgtEl>
                                        <p:attrNameLst>
                                          <p:attrName>style.visibility</p:attrName>
                                        </p:attrNameLst>
                                      </p:cBhvr>
                                      <p:to>
                                        <p:strVal val="visible"/>
                                      </p:to>
                                    </p:set>
                                    <p:anim calcmode="lin" valueType="num">
                                      <p:cBhvr additive="base">
                                        <p:cTn id="7" dur="500" fill="hold"/>
                                        <p:tgtEl>
                                          <p:spTgt spid="66">
                                            <p:txEl>
                                              <p:pRg st="12" end="1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6">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How to insert </a:t>
            </a:r>
            <a:r>
              <a:rPr lang="en-US" sz="3200" b="1" dirty="0">
                <a:solidFill>
                  <a:srgbClr val="0070C0"/>
                </a:solidFill>
              </a:rPr>
              <a:t>4</a:t>
            </a:r>
            <a:r>
              <a:rPr lang="en-US" sz="3200" b="1" dirty="0">
                <a:solidFill>
                  <a:srgbClr val="7030A0"/>
                </a:solidFill>
              </a:rPr>
              <a:t> </a:t>
            </a:r>
            <a:r>
              <a:rPr lang="en-US" sz="3200" b="1" dirty="0"/>
              <a:t>?</a:t>
            </a:r>
            <a:br>
              <a:rPr lang="en-US" sz="3200" b="1" dirty="0"/>
            </a:br>
            <a:endParaRPr lang="en-US" sz="3200" b="1" dirty="0"/>
          </a:p>
        </p:txBody>
      </p:sp>
      <p:sp>
        <p:nvSpPr>
          <p:cNvPr id="182" name="Content Placeholder 181">
            <a:extLst>
              <a:ext uri="{FF2B5EF4-FFF2-40B4-BE49-F238E27FC236}">
                <a16:creationId xmlns:a16="http://schemas.microsoft.com/office/drawing/2014/main" id="{BD57BE92-8EE1-6EE2-58F0-83727F96A1D2}"/>
              </a:ext>
            </a:extLst>
          </p:cNvPr>
          <p:cNvSpPr>
            <a:spLocks noGrp="1"/>
          </p:cNvSpPr>
          <p:nvPr>
            <p:ph idx="1"/>
          </p:nvPr>
        </p:nvSpPr>
        <p:spPr/>
        <p:txBody>
          <a:bodyPr/>
          <a:lstStyle/>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endParaRPr lang="en-US" sz="2000" b="1" dirty="0">
              <a:solidFill>
                <a:srgbClr val="7030A0"/>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11</a:t>
            </a:fld>
            <a:endParaRPr lang="en-US"/>
          </a:p>
        </p:txBody>
      </p:sp>
      <p:sp>
        <p:nvSpPr>
          <p:cNvPr id="235" name="Oval 234"/>
          <p:cNvSpPr/>
          <p:nvPr/>
        </p:nvSpPr>
        <p:spPr>
          <a:xfrm>
            <a:off x="4285494" y="23291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cxnSp>
        <p:nvCxnSpPr>
          <p:cNvPr id="255" name="Straight Arrow Connector 254"/>
          <p:cNvCxnSpPr/>
          <p:nvPr/>
        </p:nvCxnSpPr>
        <p:spPr>
          <a:xfrm flipH="1">
            <a:off x="2734053" y="2427775"/>
            <a:ext cx="1551441"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cxnSpLocks/>
          </p:cNvCxnSpPr>
          <p:nvPr/>
        </p:nvCxnSpPr>
        <p:spPr>
          <a:xfrm flipH="1">
            <a:off x="741677" y="4106782"/>
            <a:ext cx="384535" cy="64420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p:nvPr/>
        </p:nvCxnSpPr>
        <p:spPr>
          <a:xfrm>
            <a:off x="2723570" y="3327551"/>
            <a:ext cx="1034366" cy="63484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a:cxnSpLocks/>
          </p:cNvCxnSpPr>
          <p:nvPr/>
        </p:nvCxnSpPr>
        <p:spPr>
          <a:xfrm>
            <a:off x="1321659" y="4061124"/>
            <a:ext cx="4175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a:off x="4572000" y="2472544"/>
            <a:ext cx="1658562"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0" name="TextBox 279"/>
          <p:cNvSpPr txBox="1"/>
          <p:nvPr/>
        </p:nvSpPr>
        <p:spPr>
          <a:xfrm>
            <a:off x="4243064" y="2286000"/>
            <a:ext cx="328936" cy="261610"/>
          </a:xfrm>
          <a:prstGeom prst="rect">
            <a:avLst/>
          </a:prstGeom>
          <a:noFill/>
        </p:spPr>
        <p:txBody>
          <a:bodyPr wrap="none" rtlCol="0">
            <a:spAutoFit/>
          </a:bodyPr>
          <a:lstStyle/>
          <a:p>
            <a:r>
              <a:rPr lang="en-US" sz="1100" b="1" dirty="0">
                <a:solidFill>
                  <a:schemeClr val="bg2"/>
                </a:solidFill>
              </a:rPr>
              <a:t>11</a:t>
            </a:r>
          </a:p>
        </p:txBody>
      </p:sp>
      <p:grpSp>
        <p:nvGrpSpPr>
          <p:cNvPr id="14" name="Group 13">
            <a:extLst>
              <a:ext uri="{FF2B5EF4-FFF2-40B4-BE49-F238E27FC236}">
                <a16:creationId xmlns:a16="http://schemas.microsoft.com/office/drawing/2014/main" id="{B5D8E56F-C368-034F-5321-3F0703A54B2B}"/>
              </a:ext>
            </a:extLst>
          </p:cNvPr>
          <p:cNvGrpSpPr/>
          <p:nvPr/>
        </p:nvGrpSpPr>
        <p:grpSpPr>
          <a:xfrm>
            <a:off x="1075289" y="3912274"/>
            <a:ext cx="286506" cy="261610"/>
            <a:chOff x="2532894" y="3122502"/>
            <a:chExt cx="286506" cy="261610"/>
          </a:xfrm>
        </p:grpSpPr>
        <p:sp>
          <p:nvSpPr>
            <p:cNvPr id="243" name="Oval 242"/>
            <p:cNvSpPr/>
            <p:nvPr/>
          </p:nvSpPr>
          <p:spPr>
            <a:xfrm>
              <a:off x="2532894" y="3167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307" name="TextBox 306"/>
            <p:cNvSpPr txBox="1"/>
            <p:nvPr/>
          </p:nvSpPr>
          <p:spPr>
            <a:xfrm>
              <a:off x="2547746" y="3122502"/>
              <a:ext cx="256802" cy="261610"/>
            </a:xfrm>
            <a:prstGeom prst="rect">
              <a:avLst/>
            </a:prstGeom>
            <a:noFill/>
          </p:spPr>
          <p:txBody>
            <a:bodyPr wrap="none" rtlCol="0">
              <a:spAutoFit/>
            </a:bodyPr>
            <a:lstStyle/>
            <a:p>
              <a:r>
                <a:rPr lang="en-US" sz="1100" b="1" dirty="0">
                  <a:solidFill>
                    <a:schemeClr val="bg2"/>
                  </a:solidFill>
                </a:rPr>
                <a:t>2</a:t>
              </a:r>
            </a:p>
          </p:txBody>
        </p:sp>
      </p:grpSp>
      <p:grpSp>
        <p:nvGrpSpPr>
          <p:cNvPr id="13" name="Group 12">
            <a:extLst>
              <a:ext uri="{FF2B5EF4-FFF2-40B4-BE49-F238E27FC236}">
                <a16:creationId xmlns:a16="http://schemas.microsoft.com/office/drawing/2014/main" id="{86A32086-E70A-5B13-0A60-68A91577C7AD}"/>
              </a:ext>
            </a:extLst>
          </p:cNvPr>
          <p:cNvGrpSpPr/>
          <p:nvPr/>
        </p:nvGrpSpPr>
        <p:grpSpPr>
          <a:xfrm>
            <a:off x="2507178" y="3083069"/>
            <a:ext cx="286506" cy="261610"/>
            <a:chOff x="3675894" y="3929390"/>
            <a:chExt cx="286506" cy="261610"/>
          </a:xfrm>
        </p:grpSpPr>
        <p:sp>
          <p:nvSpPr>
            <p:cNvPr id="240" name="Oval 239"/>
            <p:cNvSpPr/>
            <p:nvPr/>
          </p:nvSpPr>
          <p:spPr>
            <a:xfrm>
              <a:off x="3675894" y="396240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308" name="TextBox 307"/>
            <p:cNvSpPr txBox="1"/>
            <p:nvPr/>
          </p:nvSpPr>
          <p:spPr>
            <a:xfrm>
              <a:off x="3705598" y="3929390"/>
              <a:ext cx="256802" cy="261610"/>
            </a:xfrm>
            <a:prstGeom prst="rect">
              <a:avLst/>
            </a:prstGeom>
            <a:noFill/>
          </p:spPr>
          <p:txBody>
            <a:bodyPr wrap="none" rtlCol="0">
              <a:spAutoFit/>
            </a:bodyPr>
            <a:lstStyle/>
            <a:p>
              <a:r>
                <a:rPr lang="en-US" sz="1100" b="1" dirty="0">
                  <a:solidFill>
                    <a:schemeClr val="bg2"/>
                  </a:solidFill>
                </a:rPr>
                <a:t>7</a:t>
              </a:r>
            </a:p>
          </p:txBody>
        </p:sp>
      </p:grpSp>
      <p:cxnSp>
        <p:nvCxnSpPr>
          <p:cNvPr id="37" name="Straight Arrow Connector 36">
            <a:extLst>
              <a:ext uri="{FF2B5EF4-FFF2-40B4-BE49-F238E27FC236}">
                <a16:creationId xmlns:a16="http://schemas.microsoft.com/office/drawing/2014/main" id="{314B99A1-F98E-23C7-918A-42DE1AF8F543}"/>
              </a:ext>
            </a:extLst>
          </p:cNvPr>
          <p:cNvCxnSpPr/>
          <p:nvPr/>
        </p:nvCxnSpPr>
        <p:spPr>
          <a:xfrm flipH="1">
            <a:off x="1271401" y="3335684"/>
            <a:ext cx="1303451" cy="62671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C71CD590-979C-E35C-7F5F-8AEFB1381B58}"/>
              </a:ext>
            </a:extLst>
          </p:cNvPr>
          <p:cNvGrpSpPr/>
          <p:nvPr/>
        </p:nvGrpSpPr>
        <p:grpSpPr>
          <a:xfrm>
            <a:off x="3962400" y="4834598"/>
            <a:ext cx="762000" cy="728002"/>
            <a:chOff x="3962400" y="4834598"/>
            <a:chExt cx="762000" cy="728002"/>
          </a:xfrm>
        </p:grpSpPr>
        <p:grpSp>
          <p:nvGrpSpPr>
            <p:cNvPr id="39" name="Group 38">
              <a:extLst>
                <a:ext uri="{FF2B5EF4-FFF2-40B4-BE49-F238E27FC236}">
                  <a16:creationId xmlns:a16="http://schemas.microsoft.com/office/drawing/2014/main" id="{390CFFFB-7C4C-E445-6313-B22C10943A54}"/>
                </a:ext>
              </a:extLst>
            </p:cNvPr>
            <p:cNvGrpSpPr/>
            <p:nvPr/>
          </p:nvGrpSpPr>
          <p:grpSpPr>
            <a:xfrm>
              <a:off x="4284652" y="4834598"/>
              <a:ext cx="170548" cy="226571"/>
              <a:chOff x="2447520" y="2514600"/>
              <a:chExt cx="201169" cy="223166"/>
            </a:xfrm>
          </p:grpSpPr>
          <p:sp>
            <p:nvSpPr>
              <p:cNvPr id="58" name="Rectangle 57">
                <a:extLst>
                  <a:ext uri="{FF2B5EF4-FFF2-40B4-BE49-F238E27FC236}">
                    <a16:creationId xmlns:a16="http://schemas.microsoft.com/office/drawing/2014/main" id="{B0A9893C-5ECA-FDE1-4118-C305EF931973}"/>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CE8D8405-8DDA-7C62-BC94-3DDABEEB87AD}"/>
                  </a:ext>
                </a:extLst>
              </p:cNvPr>
              <p:cNvGrpSpPr/>
              <p:nvPr/>
            </p:nvGrpSpPr>
            <p:grpSpPr>
              <a:xfrm>
                <a:off x="2447520" y="2514600"/>
                <a:ext cx="201169" cy="212884"/>
                <a:chOff x="2447520" y="2524882"/>
                <a:chExt cx="201169" cy="212884"/>
              </a:xfrm>
            </p:grpSpPr>
            <p:cxnSp>
              <p:nvCxnSpPr>
                <p:cNvPr id="60" name="Straight Connector 59">
                  <a:extLst>
                    <a:ext uri="{FF2B5EF4-FFF2-40B4-BE49-F238E27FC236}">
                      <a16:creationId xmlns:a16="http://schemas.microsoft.com/office/drawing/2014/main" id="{7278BAB7-1122-6737-3483-63E8365F098C}"/>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B5F2A77-F667-ECDC-8F63-78DD8264FD28}"/>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0" name="Group 39">
              <a:extLst>
                <a:ext uri="{FF2B5EF4-FFF2-40B4-BE49-F238E27FC236}">
                  <a16:creationId xmlns:a16="http://schemas.microsoft.com/office/drawing/2014/main" id="{7F55E2FA-C171-B2D8-58EC-1D8F0354A4BA}"/>
                </a:ext>
              </a:extLst>
            </p:cNvPr>
            <p:cNvGrpSpPr/>
            <p:nvPr/>
          </p:nvGrpSpPr>
          <p:grpSpPr>
            <a:xfrm>
              <a:off x="3962400" y="4997766"/>
              <a:ext cx="762000" cy="564834"/>
              <a:chOff x="1524000" y="3048000"/>
              <a:chExt cx="762000" cy="564834"/>
            </a:xfrm>
          </p:grpSpPr>
          <p:grpSp>
            <p:nvGrpSpPr>
              <p:cNvPr id="44" name="Group 43">
                <a:extLst>
                  <a:ext uri="{FF2B5EF4-FFF2-40B4-BE49-F238E27FC236}">
                    <a16:creationId xmlns:a16="http://schemas.microsoft.com/office/drawing/2014/main" id="{20722193-501A-5762-5D53-2E219CF59866}"/>
                  </a:ext>
                </a:extLst>
              </p:cNvPr>
              <p:cNvGrpSpPr/>
              <p:nvPr/>
            </p:nvGrpSpPr>
            <p:grpSpPr>
              <a:xfrm>
                <a:off x="1524000" y="3092251"/>
                <a:ext cx="279059" cy="520583"/>
                <a:chOff x="853448" y="1688792"/>
                <a:chExt cx="316675" cy="515574"/>
              </a:xfrm>
            </p:grpSpPr>
            <p:grpSp>
              <p:nvGrpSpPr>
                <p:cNvPr id="52" name="Group 51">
                  <a:extLst>
                    <a:ext uri="{FF2B5EF4-FFF2-40B4-BE49-F238E27FC236}">
                      <a16:creationId xmlns:a16="http://schemas.microsoft.com/office/drawing/2014/main" id="{E6E32237-305F-134D-7200-9D8F9161D51E}"/>
                    </a:ext>
                  </a:extLst>
                </p:cNvPr>
                <p:cNvGrpSpPr/>
                <p:nvPr/>
              </p:nvGrpSpPr>
              <p:grpSpPr>
                <a:xfrm>
                  <a:off x="853448" y="1981200"/>
                  <a:ext cx="201169" cy="223166"/>
                  <a:chOff x="2447520" y="2514600"/>
                  <a:chExt cx="201169" cy="223166"/>
                </a:xfrm>
              </p:grpSpPr>
              <p:sp>
                <p:nvSpPr>
                  <p:cNvPr id="54" name="Rectangle 53">
                    <a:extLst>
                      <a:ext uri="{FF2B5EF4-FFF2-40B4-BE49-F238E27FC236}">
                        <a16:creationId xmlns:a16="http://schemas.microsoft.com/office/drawing/2014/main" id="{A989BBE5-47CC-2A7F-C255-40210867F0BE}"/>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50BE8992-A5B6-3461-AF12-68F726FC2B93}"/>
                      </a:ext>
                    </a:extLst>
                  </p:cNvPr>
                  <p:cNvGrpSpPr/>
                  <p:nvPr/>
                </p:nvGrpSpPr>
                <p:grpSpPr>
                  <a:xfrm>
                    <a:off x="2447520" y="2514600"/>
                    <a:ext cx="201169" cy="212884"/>
                    <a:chOff x="2447520" y="2524882"/>
                    <a:chExt cx="201169" cy="212884"/>
                  </a:xfrm>
                </p:grpSpPr>
                <p:cxnSp>
                  <p:nvCxnSpPr>
                    <p:cNvPr id="56" name="Straight Connector 55">
                      <a:extLst>
                        <a:ext uri="{FF2B5EF4-FFF2-40B4-BE49-F238E27FC236}">
                          <a16:creationId xmlns:a16="http://schemas.microsoft.com/office/drawing/2014/main" id="{93293127-B6D5-D10E-EFCE-B422649D6AC7}"/>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537B822-2EA0-8405-CE6C-5ACA8FB4214C}"/>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53" name="Straight Arrow Connector 52">
                  <a:extLst>
                    <a:ext uri="{FF2B5EF4-FFF2-40B4-BE49-F238E27FC236}">
                      <a16:creationId xmlns:a16="http://schemas.microsoft.com/office/drawing/2014/main" id="{4E15E8C1-35B7-B42C-384F-671F75803216}"/>
                    </a:ext>
                  </a:extLst>
                </p:cNvPr>
                <p:cNvCxnSpPr>
                  <a:stCxn id="42" idx="3"/>
                  <a:endCxn id="54" idx="0"/>
                </p:cNvCxnSpPr>
                <p:nvPr/>
              </p:nvCxnSpPr>
              <p:spPr>
                <a:xfrm flipH="1">
                  <a:off x="954033" y="1688792"/>
                  <a:ext cx="216090"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D4A97766-9304-4CEC-1067-120DBB06DAED}"/>
                  </a:ext>
                </a:extLst>
              </p:cNvPr>
              <p:cNvGrpSpPr/>
              <p:nvPr/>
            </p:nvGrpSpPr>
            <p:grpSpPr>
              <a:xfrm>
                <a:off x="2053319" y="3048000"/>
                <a:ext cx="232681" cy="564831"/>
                <a:chOff x="780160" y="1648024"/>
                <a:chExt cx="274457" cy="556342"/>
              </a:xfrm>
            </p:grpSpPr>
            <p:grpSp>
              <p:nvGrpSpPr>
                <p:cNvPr id="46" name="Group 45">
                  <a:extLst>
                    <a:ext uri="{FF2B5EF4-FFF2-40B4-BE49-F238E27FC236}">
                      <a16:creationId xmlns:a16="http://schemas.microsoft.com/office/drawing/2014/main" id="{1F6210CC-799B-8A1F-2233-2A12B599BC45}"/>
                    </a:ext>
                  </a:extLst>
                </p:cNvPr>
                <p:cNvGrpSpPr/>
                <p:nvPr/>
              </p:nvGrpSpPr>
              <p:grpSpPr>
                <a:xfrm>
                  <a:off x="853448" y="1981200"/>
                  <a:ext cx="201169" cy="223166"/>
                  <a:chOff x="2447520" y="2514600"/>
                  <a:chExt cx="201169" cy="223166"/>
                </a:xfrm>
              </p:grpSpPr>
              <p:sp>
                <p:nvSpPr>
                  <p:cNvPr id="48" name="Rectangle 47">
                    <a:extLst>
                      <a:ext uri="{FF2B5EF4-FFF2-40B4-BE49-F238E27FC236}">
                        <a16:creationId xmlns:a16="http://schemas.microsoft.com/office/drawing/2014/main" id="{D715BC9E-1F54-7810-4A66-3ABB99207CC3}"/>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8C2A0F09-BE70-2A21-10EB-CE74D822148F}"/>
                      </a:ext>
                    </a:extLst>
                  </p:cNvPr>
                  <p:cNvGrpSpPr/>
                  <p:nvPr/>
                </p:nvGrpSpPr>
                <p:grpSpPr>
                  <a:xfrm>
                    <a:off x="2447520" y="2514600"/>
                    <a:ext cx="201169" cy="212884"/>
                    <a:chOff x="2447520" y="2524882"/>
                    <a:chExt cx="201169" cy="212884"/>
                  </a:xfrm>
                </p:grpSpPr>
                <p:cxnSp>
                  <p:nvCxnSpPr>
                    <p:cNvPr id="50" name="Straight Connector 49">
                      <a:extLst>
                        <a:ext uri="{FF2B5EF4-FFF2-40B4-BE49-F238E27FC236}">
                          <a16:creationId xmlns:a16="http://schemas.microsoft.com/office/drawing/2014/main" id="{379B97DD-98CE-F22E-22E3-2068C53D58B9}"/>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4D3340D-5C3A-C5F4-2E7C-5A7AFCA7E7F5}"/>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47" name="Straight Arrow Connector 46">
                  <a:extLst>
                    <a:ext uri="{FF2B5EF4-FFF2-40B4-BE49-F238E27FC236}">
                      <a16:creationId xmlns:a16="http://schemas.microsoft.com/office/drawing/2014/main" id="{4C8462DF-F0A8-6DEA-3EE2-FEA8BEC5D392}"/>
                    </a:ext>
                  </a:extLst>
                </p:cNvPr>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41" name="Group 40">
              <a:extLst>
                <a:ext uri="{FF2B5EF4-FFF2-40B4-BE49-F238E27FC236}">
                  <a16:creationId xmlns:a16="http://schemas.microsoft.com/office/drawing/2014/main" id="{5E31C779-8BC8-CD9A-B670-201F92F5CA6B}"/>
                </a:ext>
              </a:extLst>
            </p:cNvPr>
            <p:cNvGrpSpPr/>
            <p:nvPr/>
          </p:nvGrpSpPr>
          <p:grpSpPr>
            <a:xfrm>
              <a:off x="4191000" y="4843790"/>
              <a:ext cx="435778" cy="261610"/>
              <a:chOff x="7443464" y="3623014"/>
              <a:chExt cx="435778" cy="261610"/>
            </a:xfrm>
          </p:grpSpPr>
          <p:sp>
            <p:nvSpPr>
              <p:cNvPr id="42" name="Oval 41">
                <a:extLst>
                  <a:ext uri="{FF2B5EF4-FFF2-40B4-BE49-F238E27FC236}">
                    <a16:creationId xmlns:a16="http://schemas.microsoft.com/office/drawing/2014/main" id="{4B79E3DE-6155-1DB8-234B-73F51313B53B}"/>
                  </a:ext>
                </a:extLst>
              </p:cNvPr>
              <p:cNvSpPr/>
              <p:nvPr/>
            </p:nvSpPr>
            <p:spPr>
              <a:xfrm>
                <a:off x="7443464" y="3635029"/>
                <a:ext cx="344558" cy="2181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43" name="TextBox 42">
                <a:extLst>
                  <a:ext uri="{FF2B5EF4-FFF2-40B4-BE49-F238E27FC236}">
                    <a16:creationId xmlns:a16="http://schemas.microsoft.com/office/drawing/2014/main" id="{04C20643-1E46-884A-FA5F-73BB9900B207}"/>
                  </a:ext>
                </a:extLst>
              </p:cNvPr>
              <p:cNvSpPr txBox="1"/>
              <p:nvPr/>
            </p:nvSpPr>
            <p:spPr>
              <a:xfrm>
                <a:off x="7483180" y="3623014"/>
                <a:ext cx="396062" cy="261610"/>
              </a:xfrm>
              <a:prstGeom prst="rect">
                <a:avLst/>
              </a:prstGeom>
              <a:noFill/>
            </p:spPr>
            <p:txBody>
              <a:bodyPr wrap="square" rtlCol="0">
                <a:spAutoFit/>
              </a:bodyPr>
              <a:lstStyle/>
              <a:p>
                <a:r>
                  <a:rPr lang="en-US" sz="1100" b="1" dirty="0">
                    <a:solidFill>
                      <a:schemeClr val="bg2"/>
                    </a:solidFill>
                  </a:rPr>
                  <a:t>8</a:t>
                </a:r>
              </a:p>
            </p:txBody>
          </p:sp>
        </p:grpSp>
      </p:grpSp>
      <p:grpSp>
        <p:nvGrpSpPr>
          <p:cNvPr id="62" name="Group 61">
            <a:extLst>
              <a:ext uri="{FF2B5EF4-FFF2-40B4-BE49-F238E27FC236}">
                <a16:creationId xmlns:a16="http://schemas.microsoft.com/office/drawing/2014/main" id="{1C0D2A98-3DD2-F727-2FB9-74F4012A472C}"/>
              </a:ext>
            </a:extLst>
          </p:cNvPr>
          <p:cNvGrpSpPr/>
          <p:nvPr/>
        </p:nvGrpSpPr>
        <p:grpSpPr>
          <a:xfrm>
            <a:off x="2657194" y="4800600"/>
            <a:ext cx="1076606" cy="1183370"/>
            <a:chOff x="2657194" y="4800600"/>
            <a:chExt cx="1076606" cy="1183370"/>
          </a:xfrm>
        </p:grpSpPr>
        <p:grpSp>
          <p:nvGrpSpPr>
            <p:cNvPr id="63" name="Group 62">
              <a:extLst>
                <a:ext uri="{FF2B5EF4-FFF2-40B4-BE49-F238E27FC236}">
                  <a16:creationId xmlns:a16="http://schemas.microsoft.com/office/drawing/2014/main" id="{AA1AF2B4-B807-DA61-4898-F53D431512B0}"/>
                </a:ext>
              </a:extLst>
            </p:cNvPr>
            <p:cNvGrpSpPr/>
            <p:nvPr/>
          </p:nvGrpSpPr>
          <p:grpSpPr>
            <a:xfrm>
              <a:off x="2953651" y="4800600"/>
              <a:ext cx="780149" cy="706852"/>
              <a:chOff x="2209800" y="5389148"/>
              <a:chExt cx="780149" cy="706852"/>
            </a:xfrm>
          </p:grpSpPr>
          <p:sp>
            <p:nvSpPr>
              <p:cNvPr id="83" name="Oval 82">
                <a:extLst>
                  <a:ext uri="{FF2B5EF4-FFF2-40B4-BE49-F238E27FC236}">
                    <a16:creationId xmlns:a16="http://schemas.microsoft.com/office/drawing/2014/main" id="{AC77639A-F493-468C-A815-5D940C0A086D}"/>
                  </a:ext>
                </a:extLst>
              </p:cNvPr>
              <p:cNvSpPr/>
              <p:nvPr/>
            </p:nvSpPr>
            <p:spPr>
              <a:xfrm>
                <a:off x="2438400" y="5420639"/>
                <a:ext cx="344558" cy="2181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84" name="Rectangle 83">
                <a:extLst>
                  <a:ext uri="{FF2B5EF4-FFF2-40B4-BE49-F238E27FC236}">
                    <a16:creationId xmlns:a16="http://schemas.microsoft.com/office/drawing/2014/main" id="{F4DD0A4A-4F27-6733-1CF1-5D6D37DF5650}"/>
                  </a:ext>
                </a:extLst>
              </p:cNvPr>
              <p:cNvSpPr/>
              <p:nvPr/>
            </p:nvSpPr>
            <p:spPr>
              <a:xfrm>
                <a:off x="2209800" y="5868579"/>
                <a:ext cx="177273" cy="21495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FD54B978-BF34-54C4-A39C-BF713E36EE6A}"/>
                  </a:ext>
                </a:extLst>
              </p:cNvPr>
              <p:cNvSpPr/>
              <p:nvPr/>
            </p:nvSpPr>
            <p:spPr>
              <a:xfrm>
                <a:off x="2819400" y="5867400"/>
                <a:ext cx="170549" cy="21613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id="{E958265F-3EFA-4C23-8D5A-2CF3BB539610}"/>
                  </a:ext>
                </a:extLst>
              </p:cNvPr>
              <p:cNvGrpSpPr/>
              <p:nvPr/>
            </p:nvGrpSpPr>
            <p:grpSpPr>
              <a:xfrm>
                <a:off x="2209800" y="5389148"/>
                <a:ext cx="762000" cy="706852"/>
                <a:chOff x="4191000" y="5181600"/>
                <a:chExt cx="762000" cy="706852"/>
              </a:xfrm>
            </p:grpSpPr>
            <p:cxnSp>
              <p:nvCxnSpPr>
                <p:cNvPr id="87" name="Straight Connector 86">
                  <a:extLst>
                    <a:ext uri="{FF2B5EF4-FFF2-40B4-BE49-F238E27FC236}">
                      <a16:creationId xmlns:a16="http://schemas.microsoft.com/office/drawing/2014/main" id="{0B1EF806-A076-0D7C-06D4-A3EDD0ECA26F}"/>
                    </a:ext>
                  </a:extLst>
                </p:cNvPr>
                <p:cNvCxnSpPr/>
                <p:nvPr/>
              </p:nvCxnSpPr>
              <p:spPr>
                <a:xfrm flipH="1">
                  <a:off x="4191000" y="5673500"/>
                  <a:ext cx="177273" cy="2149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547BF62-622A-EBB6-0E2C-8E4CEB956F12}"/>
                    </a:ext>
                  </a:extLst>
                </p:cNvPr>
                <p:cNvCxnSpPr/>
                <p:nvPr/>
              </p:nvCxnSpPr>
              <p:spPr>
                <a:xfrm>
                  <a:off x="4191000" y="5673500"/>
                  <a:ext cx="177273" cy="2149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41A72A9-F16A-9298-A3C9-E7FCB4B447D4}"/>
                    </a:ext>
                  </a:extLst>
                </p:cNvPr>
                <p:cNvCxnSpPr/>
                <p:nvPr/>
              </p:nvCxnSpPr>
              <p:spPr>
                <a:xfrm flipH="1">
                  <a:off x="4279637" y="5378251"/>
                  <a:ext cx="190421" cy="30563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1EF929A-68C9-37F4-2530-87CA8AB4627D}"/>
                    </a:ext>
                  </a:extLst>
                </p:cNvPr>
                <p:cNvCxnSpPr/>
                <p:nvPr/>
              </p:nvCxnSpPr>
              <p:spPr>
                <a:xfrm flipH="1">
                  <a:off x="4782448" y="5672256"/>
                  <a:ext cx="170548" cy="216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516837A-2EB6-8E3A-650B-A4D59D30862C}"/>
                    </a:ext>
                  </a:extLst>
                </p:cNvPr>
                <p:cNvCxnSpPr/>
                <p:nvPr/>
              </p:nvCxnSpPr>
              <p:spPr>
                <a:xfrm>
                  <a:off x="4782452" y="5672260"/>
                  <a:ext cx="170548" cy="216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90FE146-D45E-2BE2-A487-F257B7AA0DA7}"/>
                    </a:ext>
                  </a:extLst>
                </p:cNvPr>
                <p:cNvCxnSpPr/>
                <p:nvPr/>
              </p:nvCxnSpPr>
              <p:spPr>
                <a:xfrm>
                  <a:off x="4720316" y="5333997"/>
                  <a:ext cx="174319" cy="33825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96706E48-BF87-D4AB-3A3B-66357F90B754}"/>
                    </a:ext>
                  </a:extLst>
                </p:cNvPr>
                <p:cNvSpPr txBox="1"/>
                <p:nvPr/>
              </p:nvSpPr>
              <p:spPr>
                <a:xfrm>
                  <a:off x="4461748" y="5181600"/>
                  <a:ext cx="396062" cy="261610"/>
                </a:xfrm>
                <a:prstGeom prst="rect">
                  <a:avLst/>
                </a:prstGeom>
                <a:noFill/>
              </p:spPr>
              <p:txBody>
                <a:bodyPr wrap="square" rtlCol="0">
                  <a:spAutoFit/>
                </a:bodyPr>
                <a:lstStyle/>
                <a:p>
                  <a:r>
                    <a:rPr lang="en-US" sz="1100" b="1" dirty="0">
                      <a:solidFill>
                        <a:schemeClr val="bg2"/>
                      </a:solidFill>
                    </a:rPr>
                    <a:t>5</a:t>
                  </a:r>
                </a:p>
              </p:txBody>
            </p:sp>
          </p:grpSp>
        </p:grpSp>
        <p:grpSp>
          <p:nvGrpSpPr>
            <p:cNvPr id="64" name="Group 63">
              <a:extLst>
                <a:ext uri="{FF2B5EF4-FFF2-40B4-BE49-F238E27FC236}">
                  <a16:creationId xmlns:a16="http://schemas.microsoft.com/office/drawing/2014/main" id="{46CD863E-F9EF-F41D-9AEF-5C576FEEB1EC}"/>
                </a:ext>
              </a:extLst>
            </p:cNvPr>
            <p:cNvGrpSpPr/>
            <p:nvPr/>
          </p:nvGrpSpPr>
          <p:grpSpPr>
            <a:xfrm>
              <a:off x="2657194" y="5257800"/>
              <a:ext cx="762000" cy="726170"/>
              <a:chOff x="5562600" y="5401264"/>
              <a:chExt cx="762000" cy="726170"/>
            </a:xfrm>
          </p:grpSpPr>
          <p:grpSp>
            <p:nvGrpSpPr>
              <p:cNvPr id="65" name="Group 64">
                <a:extLst>
                  <a:ext uri="{FF2B5EF4-FFF2-40B4-BE49-F238E27FC236}">
                    <a16:creationId xmlns:a16="http://schemas.microsoft.com/office/drawing/2014/main" id="{7B816634-F8CF-A497-7D90-B56F656B1BA6}"/>
                  </a:ext>
                </a:extLst>
              </p:cNvPr>
              <p:cNvGrpSpPr/>
              <p:nvPr/>
            </p:nvGrpSpPr>
            <p:grpSpPr>
              <a:xfrm>
                <a:off x="5562600" y="5562600"/>
                <a:ext cx="762000" cy="564834"/>
                <a:chOff x="1524000" y="3048000"/>
                <a:chExt cx="762000" cy="564834"/>
              </a:xfrm>
            </p:grpSpPr>
            <p:grpSp>
              <p:nvGrpSpPr>
                <p:cNvPr id="69" name="Group 68">
                  <a:extLst>
                    <a:ext uri="{FF2B5EF4-FFF2-40B4-BE49-F238E27FC236}">
                      <a16:creationId xmlns:a16="http://schemas.microsoft.com/office/drawing/2014/main" id="{BA8AFE25-1C37-FE1A-D073-75E5127CC5AC}"/>
                    </a:ext>
                  </a:extLst>
                </p:cNvPr>
                <p:cNvGrpSpPr/>
                <p:nvPr/>
              </p:nvGrpSpPr>
              <p:grpSpPr>
                <a:xfrm>
                  <a:off x="1524000" y="3092251"/>
                  <a:ext cx="279058" cy="520583"/>
                  <a:chOff x="853448" y="1688792"/>
                  <a:chExt cx="316674" cy="515574"/>
                </a:xfrm>
              </p:grpSpPr>
              <p:grpSp>
                <p:nvGrpSpPr>
                  <p:cNvPr id="77" name="Group 76">
                    <a:extLst>
                      <a:ext uri="{FF2B5EF4-FFF2-40B4-BE49-F238E27FC236}">
                        <a16:creationId xmlns:a16="http://schemas.microsoft.com/office/drawing/2014/main" id="{62360162-E574-2A26-8CAB-36E3A566F90C}"/>
                      </a:ext>
                    </a:extLst>
                  </p:cNvPr>
                  <p:cNvGrpSpPr/>
                  <p:nvPr/>
                </p:nvGrpSpPr>
                <p:grpSpPr>
                  <a:xfrm>
                    <a:off x="853448" y="1981200"/>
                    <a:ext cx="201169" cy="223166"/>
                    <a:chOff x="2447520" y="2514600"/>
                    <a:chExt cx="201169" cy="223166"/>
                  </a:xfrm>
                </p:grpSpPr>
                <p:sp>
                  <p:nvSpPr>
                    <p:cNvPr id="79" name="Rectangle 78">
                      <a:extLst>
                        <a:ext uri="{FF2B5EF4-FFF2-40B4-BE49-F238E27FC236}">
                          <a16:creationId xmlns:a16="http://schemas.microsoft.com/office/drawing/2014/main" id="{E4381B6C-719E-4029-B19E-1A0DFFACB423}"/>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a:extLst>
                        <a:ext uri="{FF2B5EF4-FFF2-40B4-BE49-F238E27FC236}">
                          <a16:creationId xmlns:a16="http://schemas.microsoft.com/office/drawing/2014/main" id="{EE16FB8B-5128-DC1A-DA73-14C78B557450}"/>
                        </a:ext>
                      </a:extLst>
                    </p:cNvPr>
                    <p:cNvGrpSpPr/>
                    <p:nvPr/>
                  </p:nvGrpSpPr>
                  <p:grpSpPr>
                    <a:xfrm>
                      <a:off x="2447520" y="2514600"/>
                      <a:ext cx="201169" cy="212884"/>
                      <a:chOff x="2447520" y="2524882"/>
                      <a:chExt cx="201169" cy="212884"/>
                    </a:xfrm>
                  </p:grpSpPr>
                  <p:cxnSp>
                    <p:nvCxnSpPr>
                      <p:cNvPr id="81" name="Straight Connector 80">
                        <a:extLst>
                          <a:ext uri="{FF2B5EF4-FFF2-40B4-BE49-F238E27FC236}">
                            <a16:creationId xmlns:a16="http://schemas.microsoft.com/office/drawing/2014/main" id="{16480E20-482E-C36E-E350-85852A1E571F}"/>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E35CC1B-F65D-56E4-8B16-0C680C27C481}"/>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78" name="Straight Arrow Connector 77">
                    <a:extLst>
                      <a:ext uri="{FF2B5EF4-FFF2-40B4-BE49-F238E27FC236}">
                        <a16:creationId xmlns:a16="http://schemas.microsoft.com/office/drawing/2014/main" id="{72D94E7E-50FB-E72C-C274-0DC42FA6C0BC}"/>
                      </a:ext>
                    </a:extLst>
                  </p:cNvPr>
                  <p:cNvCxnSpPr>
                    <a:stCxn id="67" idx="3"/>
                    <a:endCxn id="79"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60AE0836-719F-7263-38CE-5020A96DD3B9}"/>
                    </a:ext>
                  </a:extLst>
                </p:cNvPr>
                <p:cNvGrpSpPr/>
                <p:nvPr/>
              </p:nvGrpSpPr>
              <p:grpSpPr>
                <a:xfrm>
                  <a:off x="2053319" y="3048000"/>
                  <a:ext cx="232681" cy="564831"/>
                  <a:chOff x="780160" y="1648024"/>
                  <a:chExt cx="274457" cy="556342"/>
                </a:xfrm>
              </p:grpSpPr>
              <p:grpSp>
                <p:nvGrpSpPr>
                  <p:cNvPr id="71" name="Group 70">
                    <a:extLst>
                      <a:ext uri="{FF2B5EF4-FFF2-40B4-BE49-F238E27FC236}">
                        <a16:creationId xmlns:a16="http://schemas.microsoft.com/office/drawing/2014/main" id="{3DD917E9-E9D4-2B02-60CB-9AA48DE39552}"/>
                      </a:ext>
                    </a:extLst>
                  </p:cNvPr>
                  <p:cNvGrpSpPr/>
                  <p:nvPr/>
                </p:nvGrpSpPr>
                <p:grpSpPr>
                  <a:xfrm>
                    <a:off x="853448" y="1981200"/>
                    <a:ext cx="201169" cy="223166"/>
                    <a:chOff x="2447520" y="2514600"/>
                    <a:chExt cx="201169" cy="223166"/>
                  </a:xfrm>
                </p:grpSpPr>
                <p:sp>
                  <p:nvSpPr>
                    <p:cNvPr id="73" name="Rectangle 72">
                      <a:extLst>
                        <a:ext uri="{FF2B5EF4-FFF2-40B4-BE49-F238E27FC236}">
                          <a16:creationId xmlns:a16="http://schemas.microsoft.com/office/drawing/2014/main" id="{5E9FA7BC-5F45-FEF7-66FF-A5BCEBAC86A8}"/>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64301E4E-43CC-B024-556C-E17FA63821D9}"/>
                        </a:ext>
                      </a:extLst>
                    </p:cNvPr>
                    <p:cNvGrpSpPr/>
                    <p:nvPr/>
                  </p:nvGrpSpPr>
                  <p:grpSpPr>
                    <a:xfrm>
                      <a:off x="2447520" y="2514600"/>
                      <a:ext cx="201169" cy="212884"/>
                      <a:chOff x="2447520" y="2524882"/>
                      <a:chExt cx="201169" cy="212884"/>
                    </a:xfrm>
                  </p:grpSpPr>
                  <p:cxnSp>
                    <p:nvCxnSpPr>
                      <p:cNvPr id="75" name="Straight Connector 74">
                        <a:extLst>
                          <a:ext uri="{FF2B5EF4-FFF2-40B4-BE49-F238E27FC236}">
                            <a16:creationId xmlns:a16="http://schemas.microsoft.com/office/drawing/2014/main" id="{16F70030-74D9-BF9B-6B8D-F4D39BBB98D1}"/>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7AE4E81-9D0B-4470-8A81-937C76F15D8C}"/>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72" name="Straight Arrow Connector 71">
                    <a:extLst>
                      <a:ext uri="{FF2B5EF4-FFF2-40B4-BE49-F238E27FC236}">
                        <a16:creationId xmlns:a16="http://schemas.microsoft.com/office/drawing/2014/main" id="{FBBB35EC-753E-2C28-BFED-3E0931ED0566}"/>
                      </a:ext>
                    </a:extLst>
                  </p:cNvPr>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66" name="Group 65">
                <a:extLst>
                  <a:ext uri="{FF2B5EF4-FFF2-40B4-BE49-F238E27FC236}">
                    <a16:creationId xmlns:a16="http://schemas.microsoft.com/office/drawing/2014/main" id="{18D8C209-F703-7D65-37C5-D5727844069C}"/>
                  </a:ext>
                </a:extLst>
              </p:cNvPr>
              <p:cNvGrpSpPr/>
              <p:nvPr/>
            </p:nvGrpSpPr>
            <p:grpSpPr>
              <a:xfrm>
                <a:off x="5757986" y="5401264"/>
                <a:ext cx="396062" cy="261610"/>
                <a:chOff x="7410250" y="3615654"/>
                <a:chExt cx="396062" cy="261610"/>
              </a:xfrm>
            </p:grpSpPr>
            <p:sp>
              <p:nvSpPr>
                <p:cNvPr id="67" name="Oval 66">
                  <a:extLst>
                    <a:ext uri="{FF2B5EF4-FFF2-40B4-BE49-F238E27FC236}">
                      <a16:creationId xmlns:a16="http://schemas.microsoft.com/office/drawing/2014/main" id="{5C324FE4-6A85-0051-08B8-E626780DE7FA}"/>
                    </a:ext>
                  </a:extLst>
                </p:cNvPr>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68" name="TextBox 67">
                  <a:extLst>
                    <a:ext uri="{FF2B5EF4-FFF2-40B4-BE49-F238E27FC236}">
                      <a16:creationId xmlns:a16="http://schemas.microsoft.com/office/drawing/2014/main" id="{01D9F51C-BAA9-AC98-B8DD-0264DE179EA2}"/>
                    </a:ext>
                  </a:extLst>
                </p:cNvPr>
                <p:cNvSpPr txBox="1"/>
                <p:nvPr/>
              </p:nvSpPr>
              <p:spPr>
                <a:xfrm>
                  <a:off x="7410250" y="3615654"/>
                  <a:ext cx="396062" cy="261610"/>
                </a:xfrm>
                <a:prstGeom prst="rect">
                  <a:avLst/>
                </a:prstGeom>
                <a:noFill/>
              </p:spPr>
              <p:txBody>
                <a:bodyPr wrap="square" rtlCol="0">
                  <a:spAutoFit/>
                </a:bodyPr>
                <a:lstStyle/>
                <a:p>
                  <a:r>
                    <a:rPr lang="en-US" sz="1100" b="1" dirty="0">
                      <a:solidFill>
                        <a:schemeClr val="bg2"/>
                      </a:solidFill>
                    </a:rPr>
                    <a:t>  4</a:t>
                  </a:r>
                </a:p>
              </p:txBody>
            </p:sp>
          </p:grpSp>
        </p:grpSp>
      </p:grpSp>
      <p:grpSp>
        <p:nvGrpSpPr>
          <p:cNvPr id="94" name="Group 93">
            <a:extLst>
              <a:ext uri="{FF2B5EF4-FFF2-40B4-BE49-F238E27FC236}">
                <a16:creationId xmlns:a16="http://schemas.microsoft.com/office/drawing/2014/main" id="{531F01D7-29D4-8EA9-82EE-206E68901291}"/>
              </a:ext>
            </a:extLst>
          </p:cNvPr>
          <p:cNvGrpSpPr/>
          <p:nvPr/>
        </p:nvGrpSpPr>
        <p:grpSpPr>
          <a:xfrm>
            <a:off x="990600" y="4876800"/>
            <a:ext cx="591762" cy="762000"/>
            <a:chOff x="990600" y="3962400"/>
            <a:chExt cx="591762" cy="762000"/>
          </a:xfrm>
        </p:grpSpPr>
        <p:grpSp>
          <p:nvGrpSpPr>
            <p:cNvPr id="95" name="Group 94">
              <a:extLst>
                <a:ext uri="{FF2B5EF4-FFF2-40B4-BE49-F238E27FC236}">
                  <a16:creationId xmlns:a16="http://schemas.microsoft.com/office/drawing/2014/main" id="{90C8B5BF-263A-F088-7294-CA84039E7330}"/>
                </a:ext>
              </a:extLst>
            </p:cNvPr>
            <p:cNvGrpSpPr/>
            <p:nvPr/>
          </p:nvGrpSpPr>
          <p:grpSpPr>
            <a:xfrm>
              <a:off x="990600" y="4159569"/>
              <a:ext cx="225309" cy="564831"/>
              <a:chOff x="853448" y="1644969"/>
              <a:chExt cx="255680" cy="559397"/>
            </a:xfrm>
          </p:grpSpPr>
          <p:grpSp>
            <p:nvGrpSpPr>
              <p:cNvPr id="105" name="Group 104">
                <a:extLst>
                  <a:ext uri="{FF2B5EF4-FFF2-40B4-BE49-F238E27FC236}">
                    <a16:creationId xmlns:a16="http://schemas.microsoft.com/office/drawing/2014/main" id="{2F6749FB-837E-12EB-3B67-D64514CBD1EC}"/>
                  </a:ext>
                </a:extLst>
              </p:cNvPr>
              <p:cNvGrpSpPr/>
              <p:nvPr/>
            </p:nvGrpSpPr>
            <p:grpSpPr>
              <a:xfrm>
                <a:off x="853448" y="1981200"/>
                <a:ext cx="201169" cy="223166"/>
                <a:chOff x="2447520" y="2514600"/>
                <a:chExt cx="201169" cy="223166"/>
              </a:xfrm>
            </p:grpSpPr>
            <p:sp>
              <p:nvSpPr>
                <p:cNvPr id="107" name="Rectangle 106">
                  <a:extLst>
                    <a:ext uri="{FF2B5EF4-FFF2-40B4-BE49-F238E27FC236}">
                      <a16:creationId xmlns:a16="http://schemas.microsoft.com/office/drawing/2014/main" id="{FDF3FCA9-F2FB-D772-B727-65C39BCEEAB9}"/>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oup 107">
                  <a:extLst>
                    <a:ext uri="{FF2B5EF4-FFF2-40B4-BE49-F238E27FC236}">
                      <a16:creationId xmlns:a16="http://schemas.microsoft.com/office/drawing/2014/main" id="{E6F405DC-066E-CDB9-2BFB-27EB82FF6919}"/>
                    </a:ext>
                  </a:extLst>
                </p:cNvPr>
                <p:cNvGrpSpPr/>
                <p:nvPr/>
              </p:nvGrpSpPr>
              <p:grpSpPr>
                <a:xfrm>
                  <a:off x="2447520" y="2514600"/>
                  <a:ext cx="201169" cy="212884"/>
                  <a:chOff x="2447520" y="2524882"/>
                  <a:chExt cx="201169" cy="212884"/>
                </a:xfrm>
              </p:grpSpPr>
              <p:cxnSp>
                <p:nvCxnSpPr>
                  <p:cNvPr id="109" name="Straight Connector 108">
                    <a:extLst>
                      <a:ext uri="{FF2B5EF4-FFF2-40B4-BE49-F238E27FC236}">
                        <a16:creationId xmlns:a16="http://schemas.microsoft.com/office/drawing/2014/main" id="{02D07810-815C-2BD2-47CB-1A60F67D5404}"/>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7E2748F-84C1-775B-891A-706E218BE771}"/>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06" name="Straight Arrow Connector 105">
                <a:extLst>
                  <a:ext uri="{FF2B5EF4-FFF2-40B4-BE49-F238E27FC236}">
                    <a16:creationId xmlns:a16="http://schemas.microsoft.com/office/drawing/2014/main" id="{FF313065-06AC-52EE-D1CF-7886255AB0BF}"/>
                  </a:ext>
                </a:extLst>
              </p:cNvPr>
              <p:cNvCxnSpPr>
                <a:endCxn id="107"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A937545D-84E1-D894-D23E-D445A1A41C7F}"/>
                </a:ext>
              </a:extLst>
            </p:cNvPr>
            <p:cNvGrpSpPr/>
            <p:nvPr/>
          </p:nvGrpSpPr>
          <p:grpSpPr>
            <a:xfrm>
              <a:off x="1349681" y="4159569"/>
              <a:ext cx="232681" cy="564831"/>
              <a:chOff x="780160" y="1648024"/>
              <a:chExt cx="274457" cy="556342"/>
            </a:xfrm>
          </p:grpSpPr>
          <p:grpSp>
            <p:nvGrpSpPr>
              <p:cNvPr id="99" name="Group 98">
                <a:extLst>
                  <a:ext uri="{FF2B5EF4-FFF2-40B4-BE49-F238E27FC236}">
                    <a16:creationId xmlns:a16="http://schemas.microsoft.com/office/drawing/2014/main" id="{51134F7D-835D-5C9F-E655-7FA810E670F1}"/>
                  </a:ext>
                </a:extLst>
              </p:cNvPr>
              <p:cNvGrpSpPr/>
              <p:nvPr/>
            </p:nvGrpSpPr>
            <p:grpSpPr>
              <a:xfrm>
                <a:off x="853448" y="1981200"/>
                <a:ext cx="201169" cy="223166"/>
                <a:chOff x="2447520" y="2514600"/>
                <a:chExt cx="201169" cy="223166"/>
              </a:xfrm>
            </p:grpSpPr>
            <p:sp>
              <p:nvSpPr>
                <p:cNvPr id="101" name="Rectangle 100">
                  <a:extLst>
                    <a:ext uri="{FF2B5EF4-FFF2-40B4-BE49-F238E27FC236}">
                      <a16:creationId xmlns:a16="http://schemas.microsoft.com/office/drawing/2014/main" id="{A038A1FE-8F40-A541-4F35-703ECE83AA4F}"/>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a:extLst>
                    <a:ext uri="{FF2B5EF4-FFF2-40B4-BE49-F238E27FC236}">
                      <a16:creationId xmlns:a16="http://schemas.microsoft.com/office/drawing/2014/main" id="{E1743A39-295E-5138-75C9-EA0B6822996A}"/>
                    </a:ext>
                  </a:extLst>
                </p:cNvPr>
                <p:cNvGrpSpPr/>
                <p:nvPr/>
              </p:nvGrpSpPr>
              <p:grpSpPr>
                <a:xfrm>
                  <a:off x="2447520" y="2514600"/>
                  <a:ext cx="201169" cy="212884"/>
                  <a:chOff x="2447520" y="2524882"/>
                  <a:chExt cx="201169" cy="212884"/>
                </a:xfrm>
              </p:grpSpPr>
              <p:cxnSp>
                <p:nvCxnSpPr>
                  <p:cNvPr id="103" name="Straight Connector 102">
                    <a:extLst>
                      <a:ext uri="{FF2B5EF4-FFF2-40B4-BE49-F238E27FC236}">
                        <a16:creationId xmlns:a16="http://schemas.microsoft.com/office/drawing/2014/main" id="{F495135F-A866-F1A3-7042-D20FCCC976A7}"/>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51AECDA-0319-09D8-FBEC-06CFFC81395A}"/>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00" name="Straight Arrow Connector 99">
                <a:extLst>
                  <a:ext uri="{FF2B5EF4-FFF2-40B4-BE49-F238E27FC236}">
                    <a16:creationId xmlns:a16="http://schemas.microsoft.com/office/drawing/2014/main" id="{BE4C96F6-13AD-29F4-2485-7C6EB65F9685}"/>
                  </a:ext>
                </a:extLst>
              </p:cNvPr>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97" name="Oval 96">
              <a:extLst>
                <a:ext uri="{FF2B5EF4-FFF2-40B4-BE49-F238E27FC236}">
                  <a16:creationId xmlns:a16="http://schemas.microsoft.com/office/drawing/2014/main" id="{2829C46D-2BD0-DDA9-6BD2-8FD360B3EDAE}"/>
                </a:ext>
              </a:extLst>
            </p:cNvPr>
            <p:cNvSpPr/>
            <p:nvPr/>
          </p:nvSpPr>
          <p:spPr>
            <a:xfrm>
              <a:off x="1161293" y="40055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98" name="TextBox 97">
              <a:extLst>
                <a:ext uri="{FF2B5EF4-FFF2-40B4-BE49-F238E27FC236}">
                  <a16:creationId xmlns:a16="http://schemas.microsoft.com/office/drawing/2014/main" id="{EC31038F-FF4D-3A55-A32E-C013925AC9EC}"/>
                </a:ext>
              </a:extLst>
            </p:cNvPr>
            <p:cNvSpPr txBox="1"/>
            <p:nvPr/>
          </p:nvSpPr>
          <p:spPr>
            <a:xfrm>
              <a:off x="1143000" y="3962400"/>
              <a:ext cx="256802" cy="261610"/>
            </a:xfrm>
            <a:prstGeom prst="rect">
              <a:avLst/>
            </a:prstGeom>
            <a:noFill/>
          </p:spPr>
          <p:txBody>
            <a:bodyPr wrap="none" rtlCol="0">
              <a:spAutoFit/>
            </a:bodyPr>
            <a:lstStyle/>
            <a:p>
              <a:r>
                <a:rPr lang="en-US" sz="1100" b="1" dirty="0">
                  <a:solidFill>
                    <a:schemeClr val="bg2"/>
                  </a:solidFill>
                </a:rPr>
                <a:t>1</a:t>
              </a:r>
            </a:p>
          </p:txBody>
        </p:sp>
      </p:grpSp>
      <p:grpSp>
        <p:nvGrpSpPr>
          <p:cNvPr id="111" name="Group 110">
            <a:extLst>
              <a:ext uri="{FF2B5EF4-FFF2-40B4-BE49-F238E27FC236}">
                <a16:creationId xmlns:a16="http://schemas.microsoft.com/office/drawing/2014/main" id="{7F1DFC74-B9B4-635A-8498-7D79A3672282}"/>
              </a:ext>
            </a:extLst>
          </p:cNvPr>
          <p:cNvGrpSpPr/>
          <p:nvPr/>
        </p:nvGrpSpPr>
        <p:grpSpPr>
          <a:xfrm>
            <a:off x="5257800" y="3091190"/>
            <a:ext cx="2514600" cy="1512243"/>
            <a:chOff x="5257800" y="3091190"/>
            <a:chExt cx="2514600" cy="1512243"/>
          </a:xfrm>
        </p:grpSpPr>
        <p:grpSp>
          <p:nvGrpSpPr>
            <p:cNvPr id="112" name="Group 111">
              <a:extLst>
                <a:ext uri="{FF2B5EF4-FFF2-40B4-BE49-F238E27FC236}">
                  <a16:creationId xmlns:a16="http://schemas.microsoft.com/office/drawing/2014/main" id="{32695031-77E9-6E81-3189-50FC8376AF53}"/>
                </a:ext>
              </a:extLst>
            </p:cNvPr>
            <p:cNvGrpSpPr/>
            <p:nvPr/>
          </p:nvGrpSpPr>
          <p:grpSpPr>
            <a:xfrm>
              <a:off x="7315200" y="3886200"/>
              <a:ext cx="170548" cy="226571"/>
              <a:chOff x="2447520" y="2514600"/>
              <a:chExt cx="201169" cy="223166"/>
            </a:xfrm>
          </p:grpSpPr>
          <p:sp>
            <p:nvSpPr>
              <p:cNvPr id="177" name="Rectangle 176">
                <a:extLst>
                  <a:ext uri="{FF2B5EF4-FFF2-40B4-BE49-F238E27FC236}">
                    <a16:creationId xmlns:a16="http://schemas.microsoft.com/office/drawing/2014/main" id="{34A35613-A242-2817-2F69-0DD15CC7948A}"/>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8" name="Group 177">
                <a:extLst>
                  <a:ext uri="{FF2B5EF4-FFF2-40B4-BE49-F238E27FC236}">
                    <a16:creationId xmlns:a16="http://schemas.microsoft.com/office/drawing/2014/main" id="{624D52F2-3790-FA65-4A16-C5EA22874A88}"/>
                  </a:ext>
                </a:extLst>
              </p:cNvPr>
              <p:cNvGrpSpPr/>
              <p:nvPr/>
            </p:nvGrpSpPr>
            <p:grpSpPr>
              <a:xfrm>
                <a:off x="2447520" y="2514600"/>
                <a:ext cx="201169" cy="212884"/>
                <a:chOff x="2447520" y="2524882"/>
                <a:chExt cx="201169" cy="212884"/>
              </a:xfrm>
            </p:grpSpPr>
            <p:cxnSp>
              <p:nvCxnSpPr>
                <p:cNvPr id="179" name="Straight Connector 178">
                  <a:extLst>
                    <a:ext uri="{FF2B5EF4-FFF2-40B4-BE49-F238E27FC236}">
                      <a16:creationId xmlns:a16="http://schemas.microsoft.com/office/drawing/2014/main" id="{48630CEE-56AA-CC5F-E7C0-AB4B6E366EB6}"/>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D398DA6E-0440-4A63-5984-D22CFDFDB89F}"/>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3" name="Oval 112">
              <a:extLst>
                <a:ext uri="{FF2B5EF4-FFF2-40B4-BE49-F238E27FC236}">
                  <a16:creationId xmlns:a16="http://schemas.microsoft.com/office/drawing/2014/main" id="{B19B21C1-F430-AF4C-26D0-B8CFEC26AF05}"/>
                </a:ext>
              </a:extLst>
            </p:cNvPr>
            <p:cNvSpPr/>
            <p:nvPr/>
          </p:nvSpPr>
          <p:spPr>
            <a:xfrm>
              <a:off x="6190494" y="31226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cxnSp>
          <p:nvCxnSpPr>
            <p:cNvPr id="123" name="Straight Arrow Connector 122">
              <a:extLst>
                <a:ext uri="{FF2B5EF4-FFF2-40B4-BE49-F238E27FC236}">
                  <a16:creationId xmlns:a16="http://schemas.microsoft.com/office/drawing/2014/main" id="{70AC28F4-F3AF-C04A-C280-C82D7A3F748C}"/>
                </a:ext>
              </a:extLst>
            </p:cNvPr>
            <p:cNvCxnSpPr/>
            <p:nvPr/>
          </p:nvCxnSpPr>
          <p:spPr>
            <a:xfrm flipH="1">
              <a:off x="5419348" y="3319790"/>
              <a:ext cx="811214" cy="572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95DE1CC2-EE55-C687-1E64-BA6C603E6A7D}"/>
                </a:ext>
              </a:extLst>
            </p:cNvPr>
            <p:cNvCxnSpPr/>
            <p:nvPr/>
          </p:nvCxnSpPr>
          <p:spPr>
            <a:xfrm>
              <a:off x="6477000" y="32974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5E01FBD4-6AF3-FF63-550F-5A703E305EFB}"/>
                </a:ext>
              </a:extLst>
            </p:cNvPr>
            <p:cNvSpPr txBox="1"/>
            <p:nvPr/>
          </p:nvSpPr>
          <p:spPr>
            <a:xfrm>
              <a:off x="6172200" y="3091190"/>
              <a:ext cx="328936" cy="261610"/>
            </a:xfrm>
            <a:prstGeom prst="rect">
              <a:avLst/>
            </a:prstGeom>
            <a:noFill/>
          </p:spPr>
          <p:txBody>
            <a:bodyPr wrap="none" rtlCol="0">
              <a:spAutoFit/>
            </a:bodyPr>
            <a:lstStyle/>
            <a:p>
              <a:r>
                <a:rPr lang="en-US" sz="1100" b="1" dirty="0">
                  <a:solidFill>
                    <a:schemeClr val="bg2"/>
                  </a:solidFill>
                </a:rPr>
                <a:t>14</a:t>
              </a:r>
            </a:p>
          </p:txBody>
        </p:sp>
        <p:grpSp>
          <p:nvGrpSpPr>
            <p:cNvPr id="131" name="Group 130">
              <a:extLst>
                <a:ext uri="{FF2B5EF4-FFF2-40B4-BE49-F238E27FC236}">
                  <a16:creationId xmlns:a16="http://schemas.microsoft.com/office/drawing/2014/main" id="{75DB8ADD-A4A3-36B5-C787-7EB265D9896B}"/>
                </a:ext>
              </a:extLst>
            </p:cNvPr>
            <p:cNvGrpSpPr/>
            <p:nvPr/>
          </p:nvGrpSpPr>
          <p:grpSpPr>
            <a:xfrm>
              <a:off x="7010400" y="4038600"/>
              <a:ext cx="762000" cy="564833"/>
              <a:chOff x="1524000" y="3048000"/>
              <a:chExt cx="762000" cy="564833"/>
            </a:xfrm>
          </p:grpSpPr>
          <p:grpSp>
            <p:nvGrpSpPr>
              <p:cNvPr id="158" name="Group 157">
                <a:extLst>
                  <a:ext uri="{FF2B5EF4-FFF2-40B4-BE49-F238E27FC236}">
                    <a16:creationId xmlns:a16="http://schemas.microsoft.com/office/drawing/2014/main" id="{286C5205-62E8-412A-4E34-074A0414589F}"/>
                  </a:ext>
                </a:extLst>
              </p:cNvPr>
              <p:cNvGrpSpPr/>
              <p:nvPr/>
            </p:nvGrpSpPr>
            <p:grpSpPr>
              <a:xfrm>
                <a:off x="1524000" y="3092253"/>
                <a:ext cx="279059" cy="520580"/>
                <a:chOff x="853448" y="1688795"/>
                <a:chExt cx="316675" cy="515571"/>
              </a:xfrm>
            </p:grpSpPr>
            <p:grpSp>
              <p:nvGrpSpPr>
                <p:cNvPr id="166" name="Group 165">
                  <a:extLst>
                    <a:ext uri="{FF2B5EF4-FFF2-40B4-BE49-F238E27FC236}">
                      <a16:creationId xmlns:a16="http://schemas.microsoft.com/office/drawing/2014/main" id="{893FAA47-0AF4-A388-D5CB-4747AFA4B69F}"/>
                    </a:ext>
                  </a:extLst>
                </p:cNvPr>
                <p:cNvGrpSpPr/>
                <p:nvPr/>
              </p:nvGrpSpPr>
              <p:grpSpPr>
                <a:xfrm>
                  <a:off x="853448" y="1981200"/>
                  <a:ext cx="201169" cy="223166"/>
                  <a:chOff x="2447520" y="2514600"/>
                  <a:chExt cx="201169" cy="223166"/>
                </a:xfrm>
              </p:grpSpPr>
              <p:sp>
                <p:nvSpPr>
                  <p:cNvPr id="168" name="Rectangle 167">
                    <a:extLst>
                      <a:ext uri="{FF2B5EF4-FFF2-40B4-BE49-F238E27FC236}">
                        <a16:creationId xmlns:a16="http://schemas.microsoft.com/office/drawing/2014/main" id="{E49BF7AC-2B9A-D655-3A35-EF5B4F885B20}"/>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4" name="Group 173">
                    <a:extLst>
                      <a:ext uri="{FF2B5EF4-FFF2-40B4-BE49-F238E27FC236}">
                        <a16:creationId xmlns:a16="http://schemas.microsoft.com/office/drawing/2014/main" id="{C2A972C6-3E24-92EE-2253-EDACD8587D9E}"/>
                      </a:ext>
                    </a:extLst>
                  </p:cNvPr>
                  <p:cNvGrpSpPr/>
                  <p:nvPr/>
                </p:nvGrpSpPr>
                <p:grpSpPr>
                  <a:xfrm>
                    <a:off x="2447520" y="2514600"/>
                    <a:ext cx="201169" cy="212884"/>
                    <a:chOff x="2447520" y="2524882"/>
                    <a:chExt cx="201169" cy="212884"/>
                  </a:xfrm>
                </p:grpSpPr>
                <p:cxnSp>
                  <p:nvCxnSpPr>
                    <p:cNvPr id="175" name="Straight Connector 174">
                      <a:extLst>
                        <a:ext uri="{FF2B5EF4-FFF2-40B4-BE49-F238E27FC236}">
                          <a16:creationId xmlns:a16="http://schemas.microsoft.com/office/drawing/2014/main" id="{BB1B4E98-854B-BF10-6746-3959F5FC5F3F}"/>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C291FCBC-E473-FB80-0A3A-16EC6098264F}"/>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7" name="Straight Arrow Connector 166">
                  <a:extLst>
                    <a:ext uri="{FF2B5EF4-FFF2-40B4-BE49-F238E27FC236}">
                      <a16:creationId xmlns:a16="http://schemas.microsoft.com/office/drawing/2014/main" id="{8AC21A54-6787-88D2-A8D2-8136BB35A11D}"/>
                    </a:ext>
                  </a:extLst>
                </p:cNvPr>
                <p:cNvCxnSpPr>
                  <a:stCxn id="156" idx="3"/>
                  <a:endCxn id="168" idx="0"/>
                </p:cNvCxnSpPr>
                <p:nvPr/>
              </p:nvCxnSpPr>
              <p:spPr>
                <a:xfrm flipH="1">
                  <a:off x="954033" y="1688795"/>
                  <a:ext cx="216090" cy="3026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9" name="Group 158">
                <a:extLst>
                  <a:ext uri="{FF2B5EF4-FFF2-40B4-BE49-F238E27FC236}">
                    <a16:creationId xmlns:a16="http://schemas.microsoft.com/office/drawing/2014/main" id="{E98D2858-8E74-F812-F3D5-63F28CD25CF6}"/>
                  </a:ext>
                </a:extLst>
              </p:cNvPr>
              <p:cNvGrpSpPr/>
              <p:nvPr/>
            </p:nvGrpSpPr>
            <p:grpSpPr>
              <a:xfrm>
                <a:off x="2053319" y="3048000"/>
                <a:ext cx="232681" cy="564831"/>
                <a:chOff x="780160" y="1648024"/>
                <a:chExt cx="274457" cy="556342"/>
              </a:xfrm>
            </p:grpSpPr>
            <p:grpSp>
              <p:nvGrpSpPr>
                <p:cNvPr id="160" name="Group 159">
                  <a:extLst>
                    <a:ext uri="{FF2B5EF4-FFF2-40B4-BE49-F238E27FC236}">
                      <a16:creationId xmlns:a16="http://schemas.microsoft.com/office/drawing/2014/main" id="{0774092A-F808-F7FC-D781-B27E59D0F60C}"/>
                    </a:ext>
                  </a:extLst>
                </p:cNvPr>
                <p:cNvGrpSpPr/>
                <p:nvPr/>
              </p:nvGrpSpPr>
              <p:grpSpPr>
                <a:xfrm>
                  <a:off x="853448" y="1981200"/>
                  <a:ext cx="201169" cy="223166"/>
                  <a:chOff x="2447520" y="2514600"/>
                  <a:chExt cx="201169" cy="223166"/>
                </a:xfrm>
              </p:grpSpPr>
              <p:sp>
                <p:nvSpPr>
                  <p:cNvPr id="162" name="Rectangle 161">
                    <a:extLst>
                      <a:ext uri="{FF2B5EF4-FFF2-40B4-BE49-F238E27FC236}">
                        <a16:creationId xmlns:a16="http://schemas.microsoft.com/office/drawing/2014/main" id="{84A963CD-FCD4-0E95-326D-639D4606D707}"/>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3" name="Group 162">
                    <a:extLst>
                      <a:ext uri="{FF2B5EF4-FFF2-40B4-BE49-F238E27FC236}">
                        <a16:creationId xmlns:a16="http://schemas.microsoft.com/office/drawing/2014/main" id="{C878F8D4-DF2D-CFFF-0938-832D3FAC3BB4}"/>
                      </a:ext>
                    </a:extLst>
                  </p:cNvPr>
                  <p:cNvGrpSpPr/>
                  <p:nvPr/>
                </p:nvGrpSpPr>
                <p:grpSpPr>
                  <a:xfrm>
                    <a:off x="2447520" y="2514600"/>
                    <a:ext cx="201169" cy="212884"/>
                    <a:chOff x="2447520" y="2524882"/>
                    <a:chExt cx="201169" cy="212884"/>
                  </a:xfrm>
                </p:grpSpPr>
                <p:cxnSp>
                  <p:nvCxnSpPr>
                    <p:cNvPr id="164" name="Straight Connector 163">
                      <a:extLst>
                        <a:ext uri="{FF2B5EF4-FFF2-40B4-BE49-F238E27FC236}">
                          <a16:creationId xmlns:a16="http://schemas.microsoft.com/office/drawing/2014/main" id="{311407BA-4196-437A-7F79-B922C5754104}"/>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ECB663CF-A8E7-FEFF-D850-663352A7F21C}"/>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1" name="Straight Arrow Connector 160">
                  <a:extLst>
                    <a:ext uri="{FF2B5EF4-FFF2-40B4-BE49-F238E27FC236}">
                      <a16:creationId xmlns:a16="http://schemas.microsoft.com/office/drawing/2014/main" id="{9799065C-A49E-9851-99C5-5C71CD23E44A}"/>
                    </a:ext>
                  </a:extLst>
                </p:cNvPr>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32" name="Group 131">
              <a:extLst>
                <a:ext uri="{FF2B5EF4-FFF2-40B4-BE49-F238E27FC236}">
                  <a16:creationId xmlns:a16="http://schemas.microsoft.com/office/drawing/2014/main" id="{8B11238A-F9D2-A45B-9DE6-2664A58A5342}"/>
                </a:ext>
              </a:extLst>
            </p:cNvPr>
            <p:cNvGrpSpPr/>
            <p:nvPr/>
          </p:nvGrpSpPr>
          <p:grpSpPr>
            <a:xfrm>
              <a:off x="7223938" y="3875317"/>
              <a:ext cx="396062" cy="261610"/>
              <a:chOff x="7428402" y="3613707"/>
              <a:chExt cx="396062" cy="261610"/>
            </a:xfrm>
          </p:grpSpPr>
          <p:sp>
            <p:nvSpPr>
              <p:cNvPr id="156" name="Oval 155">
                <a:extLst>
                  <a:ext uri="{FF2B5EF4-FFF2-40B4-BE49-F238E27FC236}">
                    <a16:creationId xmlns:a16="http://schemas.microsoft.com/office/drawing/2014/main" id="{9F7ADB97-DD92-D3D3-8A06-9F07B4EE705A}"/>
                  </a:ext>
                </a:extLst>
              </p:cNvPr>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57" name="TextBox 156">
                <a:extLst>
                  <a:ext uri="{FF2B5EF4-FFF2-40B4-BE49-F238E27FC236}">
                    <a16:creationId xmlns:a16="http://schemas.microsoft.com/office/drawing/2014/main" id="{2DE4B3C2-D0BA-CB67-339C-FBADBF3158AC}"/>
                  </a:ext>
                </a:extLst>
              </p:cNvPr>
              <p:cNvSpPr txBox="1"/>
              <p:nvPr/>
            </p:nvSpPr>
            <p:spPr>
              <a:xfrm>
                <a:off x="7428402" y="3613707"/>
                <a:ext cx="396062" cy="261610"/>
              </a:xfrm>
              <a:prstGeom prst="rect">
                <a:avLst/>
              </a:prstGeom>
              <a:noFill/>
            </p:spPr>
            <p:txBody>
              <a:bodyPr wrap="square" rtlCol="0">
                <a:spAutoFit/>
              </a:bodyPr>
              <a:lstStyle/>
              <a:p>
                <a:r>
                  <a:rPr lang="en-US" sz="1100" b="1" dirty="0">
                    <a:solidFill>
                      <a:schemeClr val="bg2"/>
                    </a:solidFill>
                  </a:rPr>
                  <a:t>15</a:t>
                </a:r>
              </a:p>
            </p:txBody>
          </p:sp>
        </p:grpSp>
        <p:grpSp>
          <p:nvGrpSpPr>
            <p:cNvPr id="133" name="Group 132">
              <a:extLst>
                <a:ext uri="{FF2B5EF4-FFF2-40B4-BE49-F238E27FC236}">
                  <a16:creationId xmlns:a16="http://schemas.microsoft.com/office/drawing/2014/main" id="{7871ABE3-8A9B-8301-17FC-A435738EF600}"/>
                </a:ext>
              </a:extLst>
            </p:cNvPr>
            <p:cNvGrpSpPr/>
            <p:nvPr/>
          </p:nvGrpSpPr>
          <p:grpSpPr>
            <a:xfrm>
              <a:off x="5257800" y="3886200"/>
              <a:ext cx="177273" cy="225334"/>
              <a:chOff x="2447520" y="2514600"/>
              <a:chExt cx="201169" cy="223166"/>
            </a:xfrm>
          </p:grpSpPr>
          <p:sp>
            <p:nvSpPr>
              <p:cNvPr id="134" name="Rectangle 133">
                <a:extLst>
                  <a:ext uri="{FF2B5EF4-FFF2-40B4-BE49-F238E27FC236}">
                    <a16:creationId xmlns:a16="http://schemas.microsoft.com/office/drawing/2014/main" id="{C7C34D8A-3E30-3CD1-0E48-8A4A23ED3C6F}"/>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5" name="Group 134">
                <a:extLst>
                  <a:ext uri="{FF2B5EF4-FFF2-40B4-BE49-F238E27FC236}">
                    <a16:creationId xmlns:a16="http://schemas.microsoft.com/office/drawing/2014/main" id="{DD916DB5-FF13-BD98-FF52-6DB810CD9680}"/>
                  </a:ext>
                </a:extLst>
              </p:cNvPr>
              <p:cNvGrpSpPr/>
              <p:nvPr/>
            </p:nvGrpSpPr>
            <p:grpSpPr>
              <a:xfrm>
                <a:off x="2447520" y="2514600"/>
                <a:ext cx="201169" cy="212884"/>
                <a:chOff x="2447520" y="2524882"/>
                <a:chExt cx="201169" cy="212884"/>
              </a:xfrm>
            </p:grpSpPr>
            <p:cxnSp>
              <p:nvCxnSpPr>
                <p:cNvPr id="136" name="Straight Connector 135">
                  <a:extLst>
                    <a:ext uri="{FF2B5EF4-FFF2-40B4-BE49-F238E27FC236}">
                      <a16:creationId xmlns:a16="http://schemas.microsoft.com/office/drawing/2014/main" id="{2C26C4B8-EE1F-3136-97B7-2C7F13C14ABD}"/>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D4FC5AA2-67D1-72DE-4348-1E5B892A390F}"/>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7161622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61"/>
                                        </p:tgtEl>
                                        <p:attrNameLst>
                                          <p:attrName>style.visibility</p:attrName>
                                        </p:attrNameLst>
                                      </p:cBhvr>
                                      <p:to>
                                        <p:strVal val="visible"/>
                                      </p:to>
                                    </p:set>
                                    <p:animEffect transition="in" filter="wipe(up)">
                                      <p:cBhvr>
                                        <p:cTn id="7" dur="500"/>
                                        <p:tgtEl>
                                          <p:spTgt spid="261"/>
                                        </p:tgtEl>
                                      </p:cBhvr>
                                    </p:animEffect>
                                  </p:childTnLst>
                                </p:cTn>
                              </p:par>
                              <p:par>
                                <p:cTn id="8" presetID="22" presetClass="entr" presetSubtype="1" fill="hold" nodeType="withEffect">
                                  <p:stCondLst>
                                    <p:cond delay="0"/>
                                  </p:stCondLst>
                                  <p:childTnLst>
                                    <p:set>
                                      <p:cBhvr>
                                        <p:cTn id="9" dur="1" fill="hold">
                                          <p:stCondLst>
                                            <p:cond delay="0"/>
                                          </p:stCondLst>
                                        </p:cTn>
                                        <p:tgtEl>
                                          <p:spTgt spid="271"/>
                                        </p:tgtEl>
                                        <p:attrNameLst>
                                          <p:attrName>style.visibility</p:attrName>
                                        </p:attrNameLst>
                                      </p:cBhvr>
                                      <p:to>
                                        <p:strVal val="visible"/>
                                      </p:to>
                                    </p:set>
                                    <p:animEffect transition="in" filter="wipe(up)">
                                      <p:cBhvr>
                                        <p:cTn id="10" dur="500"/>
                                        <p:tgtEl>
                                          <p:spTgt spid="271"/>
                                        </p:tgtEl>
                                      </p:cBhvr>
                                    </p:animEffect>
                                  </p:childTnLst>
                                </p:cTn>
                              </p:par>
                              <p:par>
                                <p:cTn id="11" presetID="22" presetClass="entr" presetSubtype="8" fill="hold" nodeType="with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How to insert </a:t>
            </a:r>
            <a:r>
              <a:rPr lang="en-US" sz="3200" b="1" dirty="0">
                <a:solidFill>
                  <a:srgbClr val="0070C0"/>
                </a:solidFill>
              </a:rPr>
              <a:t>4</a:t>
            </a:r>
            <a:r>
              <a:rPr lang="en-US" sz="3200" b="1" dirty="0">
                <a:solidFill>
                  <a:srgbClr val="7030A0"/>
                </a:solidFill>
              </a:rPr>
              <a:t> </a:t>
            </a:r>
            <a:r>
              <a:rPr lang="en-US" sz="3200" b="1" dirty="0"/>
              <a:t>?</a:t>
            </a:r>
            <a:br>
              <a:rPr lang="en-US" sz="3200" b="1" dirty="0"/>
            </a:br>
            <a:endParaRPr lang="en-US" sz="3200" b="1" dirty="0"/>
          </a:p>
        </p:txBody>
      </p:sp>
      <p:sp>
        <p:nvSpPr>
          <p:cNvPr id="131" name="Content Placeholder 130">
            <a:extLst>
              <a:ext uri="{FF2B5EF4-FFF2-40B4-BE49-F238E27FC236}">
                <a16:creationId xmlns:a16="http://schemas.microsoft.com/office/drawing/2014/main" id="{D231AAD3-79AF-D229-25E8-3A58CB8AB4C6}"/>
              </a:ext>
            </a:extLst>
          </p:cNvPr>
          <p:cNvSpPr>
            <a:spLocks noGrp="1"/>
          </p:cNvSpPr>
          <p:nvPr>
            <p:ph idx="1"/>
          </p:nvPr>
        </p:nvSpPr>
        <p:spPr/>
        <p:txBody>
          <a:bodyPr/>
          <a:lstStyle/>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r>
              <a:rPr lang="en-US" sz="2000" b="1" dirty="0">
                <a:solidFill>
                  <a:srgbClr val="7030A0"/>
                </a:solidFill>
              </a:rPr>
              <a:t>Case 3.1</a:t>
            </a:r>
            <a:endParaRPr lang="en-IN" sz="2000" b="1" dirty="0">
              <a:solidFill>
                <a:srgbClr val="7030A0"/>
              </a:solidFill>
            </a:endParaRPr>
          </a:p>
          <a:p>
            <a:pPr marL="0" indent="0">
              <a:buNone/>
            </a:pPr>
            <a:endParaRPr lang="en-IN"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12</a:t>
            </a:fld>
            <a:endParaRPr lang="en-US"/>
          </a:p>
        </p:txBody>
      </p:sp>
      <p:sp>
        <p:nvSpPr>
          <p:cNvPr id="235" name="Oval 234"/>
          <p:cNvSpPr/>
          <p:nvPr/>
        </p:nvSpPr>
        <p:spPr>
          <a:xfrm>
            <a:off x="4285494" y="23291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cxnSp>
        <p:nvCxnSpPr>
          <p:cNvPr id="255" name="Straight Arrow Connector 254"/>
          <p:cNvCxnSpPr/>
          <p:nvPr/>
        </p:nvCxnSpPr>
        <p:spPr>
          <a:xfrm flipH="1">
            <a:off x="2734053" y="2427775"/>
            <a:ext cx="1551441"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cxnSpLocks/>
          </p:cNvCxnSpPr>
          <p:nvPr/>
        </p:nvCxnSpPr>
        <p:spPr>
          <a:xfrm flipH="1">
            <a:off x="741677" y="4106782"/>
            <a:ext cx="384535" cy="64420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p:nvPr/>
        </p:nvCxnSpPr>
        <p:spPr>
          <a:xfrm>
            <a:off x="2723570" y="3327551"/>
            <a:ext cx="1034366" cy="63484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a:cxnSpLocks/>
          </p:cNvCxnSpPr>
          <p:nvPr/>
        </p:nvCxnSpPr>
        <p:spPr>
          <a:xfrm>
            <a:off x="1321659" y="4061124"/>
            <a:ext cx="4175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a:off x="4572000" y="2472544"/>
            <a:ext cx="1658562"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0" name="TextBox 279"/>
          <p:cNvSpPr txBox="1"/>
          <p:nvPr/>
        </p:nvSpPr>
        <p:spPr>
          <a:xfrm>
            <a:off x="4243064" y="2286000"/>
            <a:ext cx="328936" cy="261610"/>
          </a:xfrm>
          <a:prstGeom prst="rect">
            <a:avLst/>
          </a:prstGeom>
          <a:noFill/>
        </p:spPr>
        <p:txBody>
          <a:bodyPr wrap="none" rtlCol="0">
            <a:spAutoFit/>
          </a:bodyPr>
          <a:lstStyle/>
          <a:p>
            <a:r>
              <a:rPr lang="en-US" sz="1100" b="1" dirty="0">
                <a:solidFill>
                  <a:schemeClr val="bg2"/>
                </a:solidFill>
              </a:rPr>
              <a:t>11</a:t>
            </a:r>
          </a:p>
        </p:txBody>
      </p:sp>
      <p:grpSp>
        <p:nvGrpSpPr>
          <p:cNvPr id="14" name="Group 13">
            <a:extLst>
              <a:ext uri="{FF2B5EF4-FFF2-40B4-BE49-F238E27FC236}">
                <a16:creationId xmlns:a16="http://schemas.microsoft.com/office/drawing/2014/main" id="{B5D8E56F-C368-034F-5321-3F0703A54B2B}"/>
              </a:ext>
            </a:extLst>
          </p:cNvPr>
          <p:cNvGrpSpPr/>
          <p:nvPr/>
        </p:nvGrpSpPr>
        <p:grpSpPr>
          <a:xfrm>
            <a:off x="1075289" y="3912274"/>
            <a:ext cx="286506" cy="261610"/>
            <a:chOff x="2532894" y="3122502"/>
            <a:chExt cx="286506" cy="261610"/>
          </a:xfrm>
        </p:grpSpPr>
        <p:sp>
          <p:nvSpPr>
            <p:cNvPr id="243" name="Oval 242"/>
            <p:cNvSpPr/>
            <p:nvPr/>
          </p:nvSpPr>
          <p:spPr>
            <a:xfrm>
              <a:off x="2532894" y="3167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307" name="TextBox 306"/>
            <p:cNvSpPr txBox="1"/>
            <p:nvPr/>
          </p:nvSpPr>
          <p:spPr>
            <a:xfrm>
              <a:off x="2547746" y="3122502"/>
              <a:ext cx="256802" cy="261610"/>
            </a:xfrm>
            <a:prstGeom prst="rect">
              <a:avLst/>
            </a:prstGeom>
            <a:noFill/>
          </p:spPr>
          <p:txBody>
            <a:bodyPr wrap="none" rtlCol="0">
              <a:spAutoFit/>
            </a:bodyPr>
            <a:lstStyle/>
            <a:p>
              <a:r>
                <a:rPr lang="en-US" sz="1100" b="1" dirty="0">
                  <a:solidFill>
                    <a:schemeClr val="bg2"/>
                  </a:solidFill>
                </a:rPr>
                <a:t>2</a:t>
              </a:r>
            </a:p>
          </p:txBody>
        </p:sp>
      </p:grpSp>
      <p:grpSp>
        <p:nvGrpSpPr>
          <p:cNvPr id="13" name="Group 12">
            <a:extLst>
              <a:ext uri="{FF2B5EF4-FFF2-40B4-BE49-F238E27FC236}">
                <a16:creationId xmlns:a16="http://schemas.microsoft.com/office/drawing/2014/main" id="{86A32086-E70A-5B13-0A60-68A91577C7AD}"/>
              </a:ext>
            </a:extLst>
          </p:cNvPr>
          <p:cNvGrpSpPr/>
          <p:nvPr/>
        </p:nvGrpSpPr>
        <p:grpSpPr>
          <a:xfrm>
            <a:off x="2507178" y="3083069"/>
            <a:ext cx="286506" cy="261610"/>
            <a:chOff x="3675894" y="3929390"/>
            <a:chExt cx="286506" cy="261610"/>
          </a:xfrm>
        </p:grpSpPr>
        <p:sp>
          <p:nvSpPr>
            <p:cNvPr id="240" name="Oval 239"/>
            <p:cNvSpPr/>
            <p:nvPr/>
          </p:nvSpPr>
          <p:spPr>
            <a:xfrm>
              <a:off x="3675894" y="396240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308" name="TextBox 307"/>
            <p:cNvSpPr txBox="1"/>
            <p:nvPr/>
          </p:nvSpPr>
          <p:spPr>
            <a:xfrm>
              <a:off x="3705598" y="3929390"/>
              <a:ext cx="256802" cy="261610"/>
            </a:xfrm>
            <a:prstGeom prst="rect">
              <a:avLst/>
            </a:prstGeom>
            <a:noFill/>
          </p:spPr>
          <p:txBody>
            <a:bodyPr wrap="none" rtlCol="0">
              <a:spAutoFit/>
            </a:bodyPr>
            <a:lstStyle/>
            <a:p>
              <a:r>
                <a:rPr lang="en-US" sz="1100" b="1" dirty="0">
                  <a:solidFill>
                    <a:schemeClr val="bg2"/>
                  </a:solidFill>
                </a:rPr>
                <a:t>7</a:t>
              </a:r>
            </a:p>
          </p:txBody>
        </p:sp>
      </p:grpSp>
      <p:cxnSp>
        <p:nvCxnSpPr>
          <p:cNvPr id="37" name="Straight Arrow Connector 36">
            <a:extLst>
              <a:ext uri="{FF2B5EF4-FFF2-40B4-BE49-F238E27FC236}">
                <a16:creationId xmlns:a16="http://schemas.microsoft.com/office/drawing/2014/main" id="{314B99A1-F98E-23C7-918A-42DE1AF8F543}"/>
              </a:ext>
            </a:extLst>
          </p:cNvPr>
          <p:cNvCxnSpPr/>
          <p:nvPr/>
        </p:nvCxnSpPr>
        <p:spPr>
          <a:xfrm flipH="1">
            <a:off x="1271401" y="3335684"/>
            <a:ext cx="1303451" cy="62671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C71CD590-979C-E35C-7F5F-8AEFB1381B58}"/>
              </a:ext>
            </a:extLst>
          </p:cNvPr>
          <p:cNvGrpSpPr/>
          <p:nvPr/>
        </p:nvGrpSpPr>
        <p:grpSpPr>
          <a:xfrm>
            <a:off x="3395955" y="3967722"/>
            <a:ext cx="762000" cy="728002"/>
            <a:chOff x="3962400" y="4834598"/>
            <a:chExt cx="762000" cy="728002"/>
          </a:xfrm>
        </p:grpSpPr>
        <p:grpSp>
          <p:nvGrpSpPr>
            <p:cNvPr id="39" name="Group 38">
              <a:extLst>
                <a:ext uri="{FF2B5EF4-FFF2-40B4-BE49-F238E27FC236}">
                  <a16:creationId xmlns:a16="http://schemas.microsoft.com/office/drawing/2014/main" id="{390CFFFB-7C4C-E445-6313-B22C10943A54}"/>
                </a:ext>
              </a:extLst>
            </p:cNvPr>
            <p:cNvGrpSpPr/>
            <p:nvPr/>
          </p:nvGrpSpPr>
          <p:grpSpPr>
            <a:xfrm>
              <a:off x="4284652" y="4834598"/>
              <a:ext cx="170548" cy="226571"/>
              <a:chOff x="2447520" y="2514600"/>
              <a:chExt cx="201169" cy="223166"/>
            </a:xfrm>
          </p:grpSpPr>
          <p:sp>
            <p:nvSpPr>
              <p:cNvPr id="58" name="Rectangle 57">
                <a:extLst>
                  <a:ext uri="{FF2B5EF4-FFF2-40B4-BE49-F238E27FC236}">
                    <a16:creationId xmlns:a16="http://schemas.microsoft.com/office/drawing/2014/main" id="{B0A9893C-5ECA-FDE1-4118-C305EF931973}"/>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CE8D8405-8DDA-7C62-BC94-3DDABEEB87AD}"/>
                  </a:ext>
                </a:extLst>
              </p:cNvPr>
              <p:cNvGrpSpPr/>
              <p:nvPr/>
            </p:nvGrpSpPr>
            <p:grpSpPr>
              <a:xfrm>
                <a:off x="2447520" y="2514600"/>
                <a:ext cx="201169" cy="212884"/>
                <a:chOff x="2447520" y="2524882"/>
                <a:chExt cx="201169" cy="212884"/>
              </a:xfrm>
            </p:grpSpPr>
            <p:cxnSp>
              <p:nvCxnSpPr>
                <p:cNvPr id="60" name="Straight Connector 59">
                  <a:extLst>
                    <a:ext uri="{FF2B5EF4-FFF2-40B4-BE49-F238E27FC236}">
                      <a16:creationId xmlns:a16="http://schemas.microsoft.com/office/drawing/2014/main" id="{7278BAB7-1122-6737-3483-63E8365F098C}"/>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B5F2A77-F667-ECDC-8F63-78DD8264FD28}"/>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0" name="Group 39">
              <a:extLst>
                <a:ext uri="{FF2B5EF4-FFF2-40B4-BE49-F238E27FC236}">
                  <a16:creationId xmlns:a16="http://schemas.microsoft.com/office/drawing/2014/main" id="{7F55E2FA-C171-B2D8-58EC-1D8F0354A4BA}"/>
                </a:ext>
              </a:extLst>
            </p:cNvPr>
            <p:cNvGrpSpPr/>
            <p:nvPr/>
          </p:nvGrpSpPr>
          <p:grpSpPr>
            <a:xfrm>
              <a:off x="3962400" y="4997766"/>
              <a:ext cx="762000" cy="564834"/>
              <a:chOff x="1524000" y="3048000"/>
              <a:chExt cx="762000" cy="564834"/>
            </a:xfrm>
          </p:grpSpPr>
          <p:grpSp>
            <p:nvGrpSpPr>
              <p:cNvPr id="44" name="Group 43">
                <a:extLst>
                  <a:ext uri="{FF2B5EF4-FFF2-40B4-BE49-F238E27FC236}">
                    <a16:creationId xmlns:a16="http://schemas.microsoft.com/office/drawing/2014/main" id="{20722193-501A-5762-5D53-2E219CF59866}"/>
                  </a:ext>
                </a:extLst>
              </p:cNvPr>
              <p:cNvGrpSpPr/>
              <p:nvPr/>
            </p:nvGrpSpPr>
            <p:grpSpPr>
              <a:xfrm>
                <a:off x="1524000" y="3092251"/>
                <a:ext cx="279059" cy="520583"/>
                <a:chOff x="853448" y="1688792"/>
                <a:chExt cx="316675" cy="515574"/>
              </a:xfrm>
            </p:grpSpPr>
            <p:grpSp>
              <p:nvGrpSpPr>
                <p:cNvPr id="52" name="Group 51">
                  <a:extLst>
                    <a:ext uri="{FF2B5EF4-FFF2-40B4-BE49-F238E27FC236}">
                      <a16:creationId xmlns:a16="http://schemas.microsoft.com/office/drawing/2014/main" id="{E6E32237-305F-134D-7200-9D8F9161D51E}"/>
                    </a:ext>
                  </a:extLst>
                </p:cNvPr>
                <p:cNvGrpSpPr/>
                <p:nvPr/>
              </p:nvGrpSpPr>
              <p:grpSpPr>
                <a:xfrm>
                  <a:off x="853448" y="1981200"/>
                  <a:ext cx="201169" cy="223166"/>
                  <a:chOff x="2447520" y="2514600"/>
                  <a:chExt cx="201169" cy="223166"/>
                </a:xfrm>
              </p:grpSpPr>
              <p:sp>
                <p:nvSpPr>
                  <p:cNvPr id="54" name="Rectangle 53">
                    <a:extLst>
                      <a:ext uri="{FF2B5EF4-FFF2-40B4-BE49-F238E27FC236}">
                        <a16:creationId xmlns:a16="http://schemas.microsoft.com/office/drawing/2014/main" id="{A989BBE5-47CC-2A7F-C255-40210867F0BE}"/>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50BE8992-A5B6-3461-AF12-68F726FC2B93}"/>
                      </a:ext>
                    </a:extLst>
                  </p:cNvPr>
                  <p:cNvGrpSpPr/>
                  <p:nvPr/>
                </p:nvGrpSpPr>
                <p:grpSpPr>
                  <a:xfrm>
                    <a:off x="2447520" y="2514600"/>
                    <a:ext cx="201169" cy="212884"/>
                    <a:chOff x="2447520" y="2524882"/>
                    <a:chExt cx="201169" cy="212884"/>
                  </a:xfrm>
                </p:grpSpPr>
                <p:cxnSp>
                  <p:nvCxnSpPr>
                    <p:cNvPr id="56" name="Straight Connector 55">
                      <a:extLst>
                        <a:ext uri="{FF2B5EF4-FFF2-40B4-BE49-F238E27FC236}">
                          <a16:creationId xmlns:a16="http://schemas.microsoft.com/office/drawing/2014/main" id="{93293127-B6D5-D10E-EFCE-B422649D6AC7}"/>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537B822-2EA0-8405-CE6C-5ACA8FB4214C}"/>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53" name="Straight Arrow Connector 52">
                  <a:extLst>
                    <a:ext uri="{FF2B5EF4-FFF2-40B4-BE49-F238E27FC236}">
                      <a16:creationId xmlns:a16="http://schemas.microsoft.com/office/drawing/2014/main" id="{4E15E8C1-35B7-B42C-384F-671F75803216}"/>
                    </a:ext>
                  </a:extLst>
                </p:cNvPr>
                <p:cNvCxnSpPr>
                  <a:stCxn id="42" idx="3"/>
                  <a:endCxn id="54" idx="0"/>
                </p:cNvCxnSpPr>
                <p:nvPr/>
              </p:nvCxnSpPr>
              <p:spPr>
                <a:xfrm flipH="1">
                  <a:off x="954033" y="1688792"/>
                  <a:ext cx="216090"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D4A97766-9304-4CEC-1067-120DBB06DAED}"/>
                  </a:ext>
                </a:extLst>
              </p:cNvPr>
              <p:cNvGrpSpPr/>
              <p:nvPr/>
            </p:nvGrpSpPr>
            <p:grpSpPr>
              <a:xfrm>
                <a:off x="2053319" y="3048000"/>
                <a:ext cx="232681" cy="564831"/>
                <a:chOff x="780160" y="1648024"/>
                <a:chExt cx="274457" cy="556342"/>
              </a:xfrm>
            </p:grpSpPr>
            <p:grpSp>
              <p:nvGrpSpPr>
                <p:cNvPr id="46" name="Group 45">
                  <a:extLst>
                    <a:ext uri="{FF2B5EF4-FFF2-40B4-BE49-F238E27FC236}">
                      <a16:creationId xmlns:a16="http://schemas.microsoft.com/office/drawing/2014/main" id="{1F6210CC-799B-8A1F-2233-2A12B599BC45}"/>
                    </a:ext>
                  </a:extLst>
                </p:cNvPr>
                <p:cNvGrpSpPr/>
                <p:nvPr/>
              </p:nvGrpSpPr>
              <p:grpSpPr>
                <a:xfrm>
                  <a:off x="853448" y="1981200"/>
                  <a:ext cx="201169" cy="223166"/>
                  <a:chOff x="2447520" y="2514600"/>
                  <a:chExt cx="201169" cy="223166"/>
                </a:xfrm>
              </p:grpSpPr>
              <p:sp>
                <p:nvSpPr>
                  <p:cNvPr id="48" name="Rectangle 47">
                    <a:extLst>
                      <a:ext uri="{FF2B5EF4-FFF2-40B4-BE49-F238E27FC236}">
                        <a16:creationId xmlns:a16="http://schemas.microsoft.com/office/drawing/2014/main" id="{D715BC9E-1F54-7810-4A66-3ABB99207CC3}"/>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8C2A0F09-BE70-2A21-10EB-CE74D822148F}"/>
                      </a:ext>
                    </a:extLst>
                  </p:cNvPr>
                  <p:cNvGrpSpPr/>
                  <p:nvPr/>
                </p:nvGrpSpPr>
                <p:grpSpPr>
                  <a:xfrm>
                    <a:off x="2447520" y="2514600"/>
                    <a:ext cx="201169" cy="212884"/>
                    <a:chOff x="2447520" y="2524882"/>
                    <a:chExt cx="201169" cy="212884"/>
                  </a:xfrm>
                </p:grpSpPr>
                <p:cxnSp>
                  <p:nvCxnSpPr>
                    <p:cNvPr id="50" name="Straight Connector 49">
                      <a:extLst>
                        <a:ext uri="{FF2B5EF4-FFF2-40B4-BE49-F238E27FC236}">
                          <a16:creationId xmlns:a16="http://schemas.microsoft.com/office/drawing/2014/main" id="{379B97DD-98CE-F22E-22E3-2068C53D58B9}"/>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4D3340D-5C3A-C5F4-2E7C-5A7AFCA7E7F5}"/>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47" name="Straight Arrow Connector 46">
                  <a:extLst>
                    <a:ext uri="{FF2B5EF4-FFF2-40B4-BE49-F238E27FC236}">
                      <a16:creationId xmlns:a16="http://schemas.microsoft.com/office/drawing/2014/main" id="{4C8462DF-F0A8-6DEA-3EE2-FEA8BEC5D392}"/>
                    </a:ext>
                  </a:extLst>
                </p:cNvPr>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41" name="Group 40">
              <a:extLst>
                <a:ext uri="{FF2B5EF4-FFF2-40B4-BE49-F238E27FC236}">
                  <a16:creationId xmlns:a16="http://schemas.microsoft.com/office/drawing/2014/main" id="{5E31C779-8BC8-CD9A-B670-201F92F5CA6B}"/>
                </a:ext>
              </a:extLst>
            </p:cNvPr>
            <p:cNvGrpSpPr/>
            <p:nvPr/>
          </p:nvGrpSpPr>
          <p:grpSpPr>
            <a:xfrm>
              <a:off x="4191000" y="4843790"/>
              <a:ext cx="435778" cy="261610"/>
              <a:chOff x="7443464" y="3623014"/>
              <a:chExt cx="435778" cy="261610"/>
            </a:xfrm>
          </p:grpSpPr>
          <p:sp>
            <p:nvSpPr>
              <p:cNvPr id="42" name="Oval 41">
                <a:extLst>
                  <a:ext uri="{FF2B5EF4-FFF2-40B4-BE49-F238E27FC236}">
                    <a16:creationId xmlns:a16="http://schemas.microsoft.com/office/drawing/2014/main" id="{4B79E3DE-6155-1DB8-234B-73F51313B53B}"/>
                  </a:ext>
                </a:extLst>
              </p:cNvPr>
              <p:cNvSpPr/>
              <p:nvPr/>
            </p:nvSpPr>
            <p:spPr>
              <a:xfrm>
                <a:off x="7443464" y="3635029"/>
                <a:ext cx="344558" cy="2181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43" name="TextBox 42">
                <a:extLst>
                  <a:ext uri="{FF2B5EF4-FFF2-40B4-BE49-F238E27FC236}">
                    <a16:creationId xmlns:a16="http://schemas.microsoft.com/office/drawing/2014/main" id="{04C20643-1E46-884A-FA5F-73BB9900B207}"/>
                  </a:ext>
                </a:extLst>
              </p:cNvPr>
              <p:cNvSpPr txBox="1"/>
              <p:nvPr/>
            </p:nvSpPr>
            <p:spPr>
              <a:xfrm>
                <a:off x="7483180" y="3623014"/>
                <a:ext cx="396062" cy="261610"/>
              </a:xfrm>
              <a:prstGeom prst="rect">
                <a:avLst/>
              </a:prstGeom>
              <a:noFill/>
            </p:spPr>
            <p:txBody>
              <a:bodyPr wrap="square" rtlCol="0">
                <a:spAutoFit/>
              </a:bodyPr>
              <a:lstStyle/>
              <a:p>
                <a:r>
                  <a:rPr lang="en-US" sz="1100" b="1" dirty="0">
                    <a:solidFill>
                      <a:schemeClr val="bg2"/>
                    </a:solidFill>
                  </a:rPr>
                  <a:t>8</a:t>
                </a:r>
              </a:p>
            </p:txBody>
          </p:sp>
        </p:grpSp>
      </p:grpSp>
      <p:grpSp>
        <p:nvGrpSpPr>
          <p:cNvPr id="62" name="Group 61">
            <a:extLst>
              <a:ext uri="{FF2B5EF4-FFF2-40B4-BE49-F238E27FC236}">
                <a16:creationId xmlns:a16="http://schemas.microsoft.com/office/drawing/2014/main" id="{1C0D2A98-3DD2-F727-2FB9-74F4012A472C}"/>
              </a:ext>
            </a:extLst>
          </p:cNvPr>
          <p:cNvGrpSpPr/>
          <p:nvPr/>
        </p:nvGrpSpPr>
        <p:grpSpPr>
          <a:xfrm>
            <a:off x="1083477" y="4746924"/>
            <a:ext cx="1076606" cy="1183370"/>
            <a:chOff x="2657194" y="4800600"/>
            <a:chExt cx="1076606" cy="1183370"/>
          </a:xfrm>
        </p:grpSpPr>
        <p:grpSp>
          <p:nvGrpSpPr>
            <p:cNvPr id="63" name="Group 62">
              <a:extLst>
                <a:ext uri="{FF2B5EF4-FFF2-40B4-BE49-F238E27FC236}">
                  <a16:creationId xmlns:a16="http://schemas.microsoft.com/office/drawing/2014/main" id="{AA1AF2B4-B807-DA61-4898-F53D431512B0}"/>
                </a:ext>
              </a:extLst>
            </p:cNvPr>
            <p:cNvGrpSpPr/>
            <p:nvPr/>
          </p:nvGrpSpPr>
          <p:grpSpPr>
            <a:xfrm>
              <a:off x="2953651" y="4800600"/>
              <a:ext cx="780149" cy="706852"/>
              <a:chOff x="2209800" y="5389148"/>
              <a:chExt cx="780149" cy="706852"/>
            </a:xfrm>
          </p:grpSpPr>
          <p:sp>
            <p:nvSpPr>
              <p:cNvPr id="83" name="Oval 82">
                <a:extLst>
                  <a:ext uri="{FF2B5EF4-FFF2-40B4-BE49-F238E27FC236}">
                    <a16:creationId xmlns:a16="http://schemas.microsoft.com/office/drawing/2014/main" id="{AC77639A-F493-468C-A815-5D940C0A086D}"/>
                  </a:ext>
                </a:extLst>
              </p:cNvPr>
              <p:cNvSpPr/>
              <p:nvPr/>
            </p:nvSpPr>
            <p:spPr>
              <a:xfrm>
                <a:off x="2438400" y="5420639"/>
                <a:ext cx="344558" cy="2181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84" name="Rectangle 83">
                <a:extLst>
                  <a:ext uri="{FF2B5EF4-FFF2-40B4-BE49-F238E27FC236}">
                    <a16:creationId xmlns:a16="http://schemas.microsoft.com/office/drawing/2014/main" id="{F4DD0A4A-4F27-6733-1CF1-5D6D37DF5650}"/>
                  </a:ext>
                </a:extLst>
              </p:cNvPr>
              <p:cNvSpPr/>
              <p:nvPr/>
            </p:nvSpPr>
            <p:spPr>
              <a:xfrm>
                <a:off x="2209800" y="5868579"/>
                <a:ext cx="177273" cy="21495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FD54B978-BF34-54C4-A39C-BF713E36EE6A}"/>
                  </a:ext>
                </a:extLst>
              </p:cNvPr>
              <p:cNvSpPr/>
              <p:nvPr/>
            </p:nvSpPr>
            <p:spPr>
              <a:xfrm>
                <a:off x="2819400" y="5867400"/>
                <a:ext cx="170549" cy="21613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id="{E958265F-3EFA-4C23-8D5A-2CF3BB539610}"/>
                  </a:ext>
                </a:extLst>
              </p:cNvPr>
              <p:cNvGrpSpPr/>
              <p:nvPr/>
            </p:nvGrpSpPr>
            <p:grpSpPr>
              <a:xfrm>
                <a:off x="2209800" y="5389148"/>
                <a:ext cx="762000" cy="706852"/>
                <a:chOff x="4191000" y="5181600"/>
                <a:chExt cx="762000" cy="706852"/>
              </a:xfrm>
            </p:grpSpPr>
            <p:cxnSp>
              <p:nvCxnSpPr>
                <p:cNvPr id="87" name="Straight Connector 86">
                  <a:extLst>
                    <a:ext uri="{FF2B5EF4-FFF2-40B4-BE49-F238E27FC236}">
                      <a16:creationId xmlns:a16="http://schemas.microsoft.com/office/drawing/2014/main" id="{0B1EF806-A076-0D7C-06D4-A3EDD0ECA26F}"/>
                    </a:ext>
                  </a:extLst>
                </p:cNvPr>
                <p:cNvCxnSpPr/>
                <p:nvPr/>
              </p:nvCxnSpPr>
              <p:spPr>
                <a:xfrm flipH="1">
                  <a:off x="4191000" y="5673500"/>
                  <a:ext cx="177273" cy="2149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547BF62-622A-EBB6-0E2C-8E4CEB956F12}"/>
                    </a:ext>
                  </a:extLst>
                </p:cNvPr>
                <p:cNvCxnSpPr/>
                <p:nvPr/>
              </p:nvCxnSpPr>
              <p:spPr>
                <a:xfrm>
                  <a:off x="4191000" y="5673500"/>
                  <a:ext cx="177273" cy="2149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41A72A9-F16A-9298-A3C9-E7FCB4B447D4}"/>
                    </a:ext>
                  </a:extLst>
                </p:cNvPr>
                <p:cNvCxnSpPr/>
                <p:nvPr/>
              </p:nvCxnSpPr>
              <p:spPr>
                <a:xfrm flipH="1">
                  <a:off x="4279637" y="5378251"/>
                  <a:ext cx="190421" cy="30563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1EF929A-68C9-37F4-2530-87CA8AB4627D}"/>
                    </a:ext>
                  </a:extLst>
                </p:cNvPr>
                <p:cNvCxnSpPr/>
                <p:nvPr/>
              </p:nvCxnSpPr>
              <p:spPr>
                <a:xfrm flipH="1">
                  <a:off x="4782448" y="5672256"/>
                  <a:ext cx="170548" cy="216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516837A-2EB6-8E3A-650B-A4D59D30862C}"/>
                    </a:ext>
                  </a:extLst>
                </p:cNvPr>
                <p:cNvCxnSpPr/>
                <p:nvPr/>
              </p:nvCxnSpPr>
              <p:spPr>
                <a:xfrm>
                  <a:off x="4782452" y="5672260"/>
                  <a:ext cx="170548" cy="216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90FE146-D45E-2BE2-A487-F257B7AA0DA7}"/>
                    </a:ext>
                  </a:extLst>
                </p:cNvPr>
                <p:cNvCxnSpPr/>
                <p:nvPr/>
              </p:nvCxnSpPr>
              <p:spPr>
                <a:xfrm>
                  <a:off x="4720316" y="5333997"/>
                  <a:ext cx="174319" cy="33825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96706E48-BF87-D4AB-3A3B-66357F90B754}"/>
                    </a:ext>
                  </a:extLst>
                </p:cNvPr>
                <p:cNvSpPr txBox="1"/>
                <p:nvPr/>
              </p:nvSpPr>
              <p:spPr>
                <a:xfrm>
                  <a:off x="4461748" y="5181600"/>
                  <a:ext cx="396062" cy="261610"/>
                </a:xfrm>
                <a:prstGeom prst="rect">
                  <a:avLst/>
                </a:prstGeom>
                <a:noFill/>
              </p:spPr>
              <p:txBody>
                <a:bodyPr wrap="square" rtlCol="0">
                  <a:spAutoFit/>
                </a:bodyPr>
                <a:lstStyle/>
                <a:p>
                  <a:r>
                    <a:rPr lang="en-US" sz="1100" b="1" dirty="0">
                      <a:solidFill>
                        <a:schemeClr val="bg2"/>
                      </a:solidFill>
                    </a:rPr>
                    <a:t>5</a:t>
                  </a:r>
                </a:p>
              </p:txBody>
            </p:sp>
          </p:grpSp>
        </p:grpSp>
        <p:grpSp>
          <p:nvGrpSpPr>
            <p:cNvPr id="64" name="Group 63">
              <a:extLst>
                <a:ext uri="{FF2B5EF4-FFF2-40B4-BE49-F238E27FC236}">
                  <a16:creationId xmlns:a16="http://schemas.microsoft.com/office/drawing/2014/main" id="{46CD863E-F9EF-F41D-9AEF-5C576FEEB1EC}"/>
                </a:ext>
              </a:extLst>
            </p:cNvPr>
            <p:cNvGrpSpPr/>
            <p:nvPr/>
          </p:nvGrpSpPr>
          <p:grpSpPr>
            <a:xfrm>
              <a:off x="2657194" y="5257800"/>
              <a:ext cx="762000" cy="726170"/>
              <a:chOff x="5562600" y="5401264"/>
              <a:chExt cx="762000" cy="726170"/>
            </a:xfrm>
          </p:grpSpPr>
          <p:grpSp>
            <p:nvGrpSpPr>
              <p:cNvPr id="65" name="Group 64">
                <a:extLst>
                  <a:ext uri="{FF2B5EF4-FFF2-40B4-BE49-F238E27FC236}">
                    <a16:creationId xmlns:a16="http://schemas.microsoft.com/office/drawing/2014/main" id="{7B816634-F8CF-A497-7D90-B56F656B1BA6}"/>
                  </a:ext>
                </a:extLst>
              </p:cNvPr>
              <p:cNvGrpSpPr/>
              <p:nvPr/>
            </p:nvGrpSpPr>
            <p:grpSpPr>
              <a:xfrm>
                <a:off x="5562600" y="5562600"/>
                <a:ext cx="762000" cy="564834"/>
                <a:chOff x="1524000" y="3048000"/>
                <a:chExt cx="762000" cy="564834"/>
              </a:xfrm>
            </p:grpSpPr>
            <p:grpSp>
              <p:nvGrpSpPr>
                <p:cNvPr id="69" name="Group 68">
                  <a:extLst>
                    <a:ext uri="{FF2B5EF4-FFF2-40B4-BE49-F238E27FC236}">
                      <a16:creationId xmlns:a16="http://schemas.microsoft.com/office/drawing/2014/main" id="{BA8AFE25-1C37-FE1A-D073-75E5127CC5AC}"/>
                    </a:ext>
                  </a:extLst>
                </p:cNvPr>
                <p:cNvGrpSpPr/>
                <p:nvPr/>
              </p:nvGrpSpPr>
              <p:grpSpPr>
                <a:xfrm>
                  <a:off x="1524000" y="3092251"/>
                  <a:ext cx="279058" cy="520583"/>
                  <a:chOff x="853448" y="1688792"/>
                  <a:chExt cx="316674" cy="515574"/>
                </a:xfrm>
              </p:grpSpPr>
              <p:grpSp>
                <p:nvGrpSpPr>
                  <p:cNvPr id="77" name="Group 76">
                    <a:extLst>
                      <a:ext uri="{FF2B5EF4-FFF2-40B4-BE49-F238E27FC236}">
                        <a16:creationId xmlns:a16="http://schemas.microsoft.com/office/drawing/2014/main" id="{62360162-E574-2A26-8CAB-36E3A566F90C}"/>
                      </a:ext>
                    </a:extLst>
                  </p:cNvPr>
                  <p:cNvGrpSpPr/>
                  <p:nvPr/>
                </p:nvGrpSpPr>
                <p:grpSpPr>
                  <a:xfrm>
                    <a:off x="853448" y="1981200"/>
                    <a:ext cx="201169" cy="223166"/>
                    <a:chOff x="2447520" y="2514600"/>
                    <a:chExt cx="201169" cy="223166"/>
                  </a:xfrm>
                </p:grpSpPr>
                <p:sp>
                  <p:nvSpPr>
                    <p:cNvPr id="79" name="Rectangle 78">
                      <a:extLst>
                        <a:ext uri="{FF2B5EF4-FFF2-40B4-BE49-F238E27FC236}">
                          <a16:creationId xmlns:a16="http://schemas.microsoft.com/office/drawing/2014/main" id="{E4381B6C-719E-4029-B19E-1A0DFFACB423}"/>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a:extLst>
                        <a:ext uri="{FF2B5EF4-FFF2-40B4-BE49-F238E27FC236}">
                          <a16:creationId xmlns:a16="http://schemas.microsoft.com/office/drawing/2014/main" id="{EE16FB8B-5128-DC1A-DA73-14C78B557450}"/>
                        </a:ext>
                      </a:extLst>
                    </p:cNvPr>
                    <p:cNvGrpSpPr/>
                    <p:nvPr/>
                  </p:nvGrpSpPr>
                  <p:grpSpPr>
                    <a:xfrm>
                      <a:off x="2447520" y="2514600"/>
                      <a:ext cx="201169" cy="212884"/>
                      <a:chOff x="2447520" y="2524882"/>
                      <a:chExt cx="201169" cy="212884"/>
                    </a:xfrm>
                  </p:grpSpPr>
                  <p:cxnSp>
                    <p:nvCxnSpPr>
                      <p:cNvPr id="81" name="Straight Connector 80">
                        <a:extLst>
                          <a:ext uri="{FF2B5EF4-FFF2-40B4-BE49-F238E27FC236}">
                            <a16:creationId xmlns:a16="http://schemas.microsoft.com/office/drawing/2014/main" id="{16480E20-482E-C36E-E350-85852A1E571F}"/>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E35CC1B-F65D-56E4-8B16-0C680C27C481}"/>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78" name="Straight Arrow Connector 77">
                    <a:extLst>
                      <a:ext uri="{FF2B5EF4-FFF2-40B4-BE49-F238E27FC236}">
                        <a16:creationId xmlns:a16="http://schemas.microsoft.com/office/drawing/2014/main" id="{72D94E7E-50FB-E72C-C274-0DC42FA6C0BC}"/>
                      </a:ext>
                    </a:extLst>
                  </p:cNvPr>
                  <p:cNvCxnSpPr>
                    <a:stCxn id="67" idx="3"/>
                    <a:endCxn id="79"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60AE0836-719F-7263-38CE-5020A96DD3B9}"/>
                    </a:ext>
                  </a:extLst>
                </p:cNvPr>
                <p:cNvGrpSpPr/>
                <p:nvPr/>
              </p:nvGrpSpPr>
              <p:grpSpPr>
                <a:xfrm>
                  <a:off x="2053319" y="3048000"/>
                  <a:ext cx="232681" cy="564831"/>
                  <a:chOff x="780160" y="1648024"/>
                  <a:chExt cx="274457" cy="556342"/>
                </a:xfrm>
              </p:grpSpPr>
              <p:grpSp>
                <p:nvGrpSpPr>
                  <p:cNvPr id="71" name="Group 70">
                    <a:extLst>
                      <a:ext uri="{FF2B5EF4-FFF2-40B4-BE49-F238E27FC236}">
                        <a16:creationId xmlns:a16="http://schemas.microsoft.com/office/drawing/2014/main" id="{3DD917E9-E9D4-2B02-60CB-9AA48DE39552}"/>
                      </a:ext>
                    </a:extLst>
                  </p:cNvPr>
                  <p:cNvGrpSpPr/>
                  <p:nvPr/>
                </p:nvGrpSpPr>
                <p:grpSpPr>
                  <a:xfrm>
                    <a:off x="853448" y="1981200"/>
                    <a:ext cx="201169" cy="223166"/>
                    <a:chOff x="2447520" y="2514600"/>
                    <a:chExt cx="201169" cy="223166"/>
                  </a:xfrm>
                </p:grpSpPr>
                <p:sp>
                  <p:nvSpPr>
                    <p:cNvPr id="73" name="Rectangle 72">
                      <a:extLst>
                        <a:ext uri="{FF2B5EF4-FFF2-40B4-BE49-F238E27FC236}">
                          <a16:creationId xmlns:a16="http://schemas.microsoft.com/office/drawing/2014/main" id="{5E9FA7BC-5F45-FEF7-66FF-A5BCEBAC86A8}"/>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64301E4E-43CC-B024-556C-E17FA63821D9}"/>
                        </a:ext>
                      </a:extLst>
                    </p:cNvPr>
                    <p:cNvGrpSpPr/>
                    <p:nvPr/>
                  </p:nvGrpSpPr>
                  <p:grpSpPr>
                    <a:xfrm>
                      <a:off x="2447520" y="2514600"/>
                      <a:ext cx="201169" cy="212884"/>
                      <a:chOff x="2447520" y="2524882"/>
                      <a:chExt cx="201169" cy="212884"/>
                    </a:xfrm>
                  </p:grpSpPr>
                  <p:cxnSp>
                    <p:nvCxnSpPr>
                      <p:cNvPr id="75" name="Straight Connector 74">
                        <a:extLst>
                          <a:ext uri="{FF2B5EF4-FFF2-40B4-BE49-F238E27FC236}">
                            <a16:creationId xmlns:a16="http://schemas.microsoft.com/office/drawing/2014/main" id="{16F70030-74D9-BF9B-6B8D-F4D39BBB98D1}"/>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7AE4E81-9D0B-4470-8A81-937C76F15D8C}"/>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72" name="Straight Arrow Connector 71">
                    <a:extLst>
                      <a:ext uri="{FF2B5EF4-FFF2-40B4-BE49-F238E27FC236}">
                        <a16:creationId xmlns:a16="http://schemas.microsoft.com/office/drawing/2014/main" id="{FBBB35EC-753E-2C28-BFED-3E0931ED0566}"/>
                      </a:ext>
                    </a:extLst>
                  </p:cNvPr>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66" name="Group 65">
                <a:extLst>
                  <a:ext uri="{FF2B5EF4-FFF2-40B4-BE49-F238E27FC236}">
                    <a16:creationId xmlns:a16="http://schemas.microsoft.com/office/drawing/2014/main" id="{18D8C209-F703-7D65-37C5-D5727844069C}"/>
                  </a:ext>
                </a:extLst>
              </p:cNvPr>
              <p:cNvGrpSpPr/>
              <p:nvPr/>
            </p:nvGrpSpPr>
            <p:grpSpPr>
              <a:xfrm>
                <a:off x="5757986" y="5401264"/>
                <a:ext cx="396062" cy="261610"/>
                <a:chOff x="7410250" y="3615654"/>
                <a:chExt cx="396062" cy="261610"/>
              </a:xfrm>
            </p:grpSpPr>
            <p:sp>
              <p:nvSpPr>
                <p:cNvPr id="67" name="Oval 66">
                  <a:extLst>
                    <a:ext uri="{FF2B5EF4-FFF2-40B4-BE49-F238E27FC236}">
                      <a16:creationId xmlns:a16="http://schemas.microsoft.com/office/drawing/2014/main" id="{5C324FE4-6A85-0051-08B8-E626780DE7FA}"/>
                    </a:ext>
                  </a:extLst>
                </p:cNvPr>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68" name="TextBox 67">
                  <a:extLst>
                    <a:ext uri="{FF2B5EF4-FFF2-40B4-BE49-F238E27FC236}">
                      <a16:creationId xmlns:a16="http://schemas.microsoft.com/office/drawing/2014/main" id="{01D9F51C-BAA9-AC98-B8DD-0264DE179EA2}"/>
                    </a:ext>
                  </a:extLst>
                </p:cNvPr>
                <p:cNvSpPr txBox="1"/>
                <p:nvPr/>
              </p:nvSpPr>
              <p:spPr>
                <a:xfrm>
                  <a:off x="7410250" y="3615654"/>
                  <a:ext cx="396062" cy="261610"/>
                </a:xfrm>
                <a:prstGeom prst="rect">
                  <a:avLst/>
                </a:prstGeom>
                <a:noFill/>
              </p:spPr>
              <p:txBody>
                <a:bodyPr wrap="square" rtlCol="0">
                  <a:spAutoFit/>
                </a:bodyPr>
                <a:lstStyle/>
                <a:p>
                  <a:r>
                    <a:rPr lang="en-US" sz="1100" b="1" dirty="0">
                      <a:solidFill>
                        <a:schemeClr val="bg2"/>
                      </a:solidFill>
                    </a:rPr>
                    <a:t>  4</a:t>
                  </a:r>
                </a:p>
              </p:txBody>
            </p:sp>
          </p:grpSp>
        </p:grpSp>
      </p:grpSp>
      <p:grpSp>
        <p:nvGrpSpPr>
          <p:cNvPr id="94" name="Group 93">
            <a:extLst>
              <a:ext uri="{FF2B5EF4-FFF2-40B4-BE49-F238E27FC236}">
                <a16:creationId xmlns:a16="http://schemas.microsoft.com/office/drawing/2014/main" id="{531F01D7-29D4-8EA9-82EE-206E68901291}"/>
              </a:ext>
            </a:extLst>
          </p:cNvPr>
          <p:cNvGrpSpPr/>
          <p:nvPr/>
        </p:nvGrpSpPr>
        <p:grpSpPr>
          <a:xfrm>
            <a:off x="333606" y="4725801"/>
            <a:ext cx="591762" cy="762000"/>
            <a:chOff x="990600" y="3962400"/>
            <a:chExt cx="591762" cy="762000"/>
          </a:xfrm>
        </p:grpSpPr>
        <p:grpSp>
          <p:nvGrpSpPr>
            <p:cNvPr id="95" name="Group 94">
              <a:extLst>
                <a:ext uri="{FF2B5EF4-FFF2-40B4-BE49-F238E27FC236}">
                  <a16:creationId xmlns:a16="http://schemas.microsoft.com/office/drawing/2014/main" id="{90C8B5BF-263A-F088-7294-CA84039E7330}"/>
                </a:ext>
              </a:extLst>
            </p:cNvPr>
            <p:cNvGrpSpPr/>
            <p:nvPr/>
          </p:nvGrpSpPr>
          <p:grpSpPr>
            <a:xfrm>
              <a:off x="990600" y="4159569"/>
              <a:ext cx="225309" cy="564831"/>
              <a:chOff x="853448" y="1644969"/>
              <a:chExt cx="255680" cy="559397"/>
            </a:xfrm>
          </p:grpSpPr>
          <p:grpSp>
            <p:nvGrpSpPr>
              <p:cNvPr id="105" name="Group 104">
                <a:extLst>
                  <a:ext uri="{FF2B5EF4-FFF2-40B4-BE49-F238E27FC236}">
                    <a16:creationId xmlns:a16="http://schemas.microsoft.com/office/drawing/2014/main" id="{2F6749FB-837E-12EB-3B67-D64514CBD1EC}"/>
                  </a:ext>
                </a:extLst>
              </p:cNvPr>
              <p:cNvGrpSpPr/>
              <p:nvPr/>
            </p:nvGrpSpPr>
            <p:grpSpPr>
              <a:xfrm>
                <a:off x="853448" y="1981200"/>
                <a:ext cx="201169" cy="223166"/>
                <a:chOff x="2447520" y="2514600"/>
                <a:chExt cx="201169" cy="223166"/>
              </a:xfrm>
            </p:grpSpPr>
            <p:sp>
              <p:nvSpPr>
                <p:cNvPr id="107" name="Rectangle 106">
                  <a:extLst>
                    <a:ext uri="{FF2B5EF4-FFF2-40B4-BE49-F238E27FC236}">
                      <a16:creationId xmlns:a16="http://schemas.microsoft.com/office/drawing/2014/main" id="{FDF3FCA9-F2FB-D772-B727-65C39BCEEAB9}"/>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oup 107">
                  <a:extLst>
                    <a:ext uri="{FF2B5EF4-FFF2-40B4-BE49-F238E27FC236}">
                      <a16:creationId xmlns:a16="http://schemas.microsoft.com/office/drawing/2014/main" id="{E6F405DC-066E-CDB9-2BFB-27EB82FF6919}"/>
                    </a:ext>
                  </a:extLst>
                </p:cNvPr>
                <p:cNvGrpSpPr/>
                <p:nvPr/>
              </p:nvGrpSpPr>
              <p:grpSpPr>
                <a:xfrm>
                  <a:off x="2447520" y="2514600"/>
                  <a:ext cx="201169" cy="212884"/>
                  <a:chOff x="2447520" y="2524882"/>
                  <a:chExt cx="201169" cy="212884"/>
                </a:xfrm>
              </p:grpSpPr>
              <p:cxnSp>
                <p:nvCxnSpPr>
                  <p:cNvPr id="109" name="Straight Connector 108">
                    <a:extLst>
                      <a:ext uri="{FF2B5EF4-FFF2-40B4-BE49-F238E27FC236}">
                        <a16:creationId xmlns:a16="http://schemas.microsoft.com/office/drawing/2014/main" id="{02D07810-815C-2BD2-47CB-1A60F67D5404}"/>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7E2748F-84C1-775B-891A-706E218BE771}"/>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06" name="Straight Arrow Connector 105">
                <a:extLst>
                  <a:ext uri="{FF2B5EF4-FFF2-40B4-BE49-F238E27FC236}">
                    <a16:creationId xmlns:a16="http://schemas.microsoft.com/office/drawing/2014/main" id="{FF313065-06AC-52EE-D1CF-7886255AB0BF}"/>
                  </a:ext>
                </a:extLst>
              </p:cNvPr>
              <p:cNvCxnSpPr>
                <a:endCxn id="107"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A937545D-84E1-D894-D23E-D445A1A41C7F}"/>
                </a:ext>
              </a:extLst>
            </p:cNvPr>
            <p:cNvGrpSpPr/>
            <p:nvPr/>
          </p:nvGrpSpPr>
          <p:grpSpPr>
            <a:xfrm>
              <a:off x="1349681" y="4159569"/>
              <a:ext cx="232681" cy="564831"/>
              <a:chOff x="780160" y="1648024"/>
              <a:chExt cx="274457" cy="556342"/>
            </a:xfrm>
          </p:grpSpPr>
          <p:grpSp>
            <p:nvGrpSpPr>
              <p:cNvPr id="99" name="Group 98">
                <a:extLst>
                  <a:ext uri="{FF2B5EF4-FFF2-40B4-BE49-F238E27FC236}">
                    <a16:creationId xmlns:a16="http://schemas.microsoft.com/office/drawing/2014/main" id="{51134F7D-835D-5C9F-E655-7FA810E670F1}"/>
                  </a:ext>
                </a:extLst>
              </p:cNvPr>
              <p:cNvGrpSpPr/>
              <p:nvPr/>
            </p:nvGrpSpPr>
            <p:grpSpPr>
              <a:xfrm>
                <a:off x="853448" y="1981200"/>
                <a:ext cx="201169" cy="223166"/>
                <a:chOff x="2447520" y="2514600"/>
                <a:chExt cx="201169" cy="223166"/>
              </a:xfrm>
            </p:grpSpPr>
            <p:sp>
              <p:nvSpPr>
                <p:cNvPr id="101" name="Rectangle 100">
                  <a:extLst>
                    <a:ext uri="{FF2B5EF4-FFF2-40B4-BE49-F238E27FC236}">
                      <a16:creationId xmlns:a16="http://schemas.microsoft.com/office/drawing/2014/main" id="{A038A1FE-8F40-A541-4F35-703ECE83AA4F}"/>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a:extLst>
                    <a:ext uri="{FF2B5EF4-FFF2-40B4-BE49-F238E27FC236}">
                      <a16:creationId xmlns:a16="http://schemas.microsoft.com/office/drawing/2014/main" id="{E1743A39-295E-5138-75C9-EA0B6822996A}"/>
                    </a:ext>
                  </a:extLst>
                </p:cNvPr>
                <p:cNvGrpSpPr/>
                <p:nvPr/>
              </p:nvGrpSpPr>
              <p:grpSpPr>
                <a:xfrm>
                  <a:off x="2447520" y="2514600"/>
                  <a:ext cx="201169" cy="212884"/>
                  <a:chOff x="2447520" y="2524882"/>
                  <a:chExt cx="201169" cy="212884"/>
                </a:xfrm>
              </p:grpSpPr>
              <p:cxnSp>
                <p:nvCxnSpPr>
                  <p:cNvPr id="103" name="Straight Connector 102">
                    <a:extLst>
                      <a:ext uri="{FF2B5EF4-FFF2-40B4-BE49-F238E27FC236}">
                        <a16:creationId xmlns:a16="http://schemas.microsoft.com/office/drawing/2014/main" id="{F495135F-A866-F1A3-7042-D20FCCC976A7}"/>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51AECDA-0319-09D8-FBEC-06CFFC81395A}"/>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00" name="Straight Arrow Connector 99">
                <a:extLst>
                  <a:ext uri="{FF2B5EF4-FFF2-40B4-BE49-F238E27FC236}">
                    <a16:creationId xmlns:a16="http://schemas.microsoft.com/office/drawing/2014/main" id="{BE4C96F6-13AD-29F4-2485-7C6EB65F9685}"/>
                  </a:ext>
                </a:extLst>
              </p:cNvPr>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97" name="Oval 96">
              <a:extLst>
                <a:ext uri="{FF2B5EF4-FFF2-40B4-BE49-F238E27FC236}">
                  <a16:creationId xmlns:a16="http://schemas.microsoft.com/office/drawing/2014/main" id="{2829C46D-2BD0-DDA9-6BD2-8FD360B3EDAE}"/>
                </a:ext>
              </a:extLst>
            </p:cNvPr>
            <p:cNvSpPr/>
            <p:nvPr/>
          </p:nvSpPr>
          <p:spPr>
            <a:xfrm>
              <a:off x="1161293" y="40055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98" name="TextBox 97">
              <a:extLst>
                <a:ext uri="{FF2B5EF4-FFF2-40B4-BE49-F238E27FC236}">
                  <a16:creationId xmlns:a16="http://schemas.microsoft.com/office/drawing/2014/main" id="{EC31038F-FF4D-3A55-A32E-C013925AC9EC}"/>
                </a:ext>
              </a:extLst>
            </p:cNvPr>
            <p:cNvSpPr txBox="1"/>
            <p:nvPr/>
          </p:nvSpPr>
          <p:spPr>
            <a:xfrm>
              <a:off x="1143000" y="3962400"/>
              <a:ext cx="256802" cy="261610"/>
            </a:xfrm>
            <a:prstGeom prst="rect">
              <a:avLst/>
            </a:prstGeom>
            <a:noFill/>
          </p:spPr>
          <p:txBody>
            <a:bodyPr wrap="none" rtlCol="0">
              <a:spAutoFit/>
            </a:bodyPr>
            <a:lstStyle/>
            <a:p>
              <a:r>
                <a:rPr lang="en-US" sz="1100" b="1" dirty="0">
                  <a:solidFill>
                    <a:schemeClr val="bg2"/>
                  </a:solidFill>
                </a:rPr>
                <a:t>1</a:t>
              </a:r>
            </a:p>
          </p:txBody>
        </p:sp>
      </p:grpSp>
      <p:grpSp>
        <p:nvGrpSpPr>
          <p:cNvPr id="3" name="Group 2">
            <a:extLst>
              <a:ext uri="{FF2B5EF4-FFF2-40B4-BE49-F238E27FC236}">
                <a16:creationId xmlns:a16="http://schemas.microsoft.com/office/drawing/2014/main" id="{A3E3F6DF-C4DA-FA47-38D4-42040612B60D}"/>
              </a:ext>
            </a:extLst>
          </p:cNvPr>
          <p:cNvGrpSpPr/>
          <p:nvPr/>
        </p:nvGrpSpPr>
        <p:grpSpPr>
          <a:xfrm>
            <a:off x="3888756" y="1792024"/>
            <a:ext cx="1217769" cy="635676"/>
            <a:chOff x="5714999" y="1773038"/>
            <a:chExt cx="1775791" cy="1186102"/>
          </a:xfrm>
        </p:grpSpPr>
        <p:sp>
          <p:nvSpPr>
            <p:cNvPr id="5" name="Curved Down Arrow 71">
              <a:extLst>
                <a:ext uri="{FF2B5EF4-FFF2-40B4-BE49-F238E27FC236}">
                  <a16:creationId xmlns:a16="http://schemas.microsoft.com/office/drawing/2014/main" id="{89AB6A9F-A337-B8DA-77E1-97F883F228C6}"/>
                </a:ext>
              </a:extLst>
            </p:cNvPr>
            <p:cNvSpPr/>
            <p:nvPr/>
          </p:nvSpPr>
          <p:spPr>
            <a:xfrm>
              <a:off x="5931052" y="2384860"/>
              <a:ext cx="1189875" cy="574280"/>
            </a:xfrm>
            <a:prstGeom prst="curved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75761667-C8B6-6CFD-6CE0-50C628DD3072}"/>
                </a:ext>
              </a:extLst>
            </p:cNvPr>
            <p:cNvSpPr txBox="1"/>
            <p:nvPr/>
          </p:nvSpPr>
          <p:spPr>
            <a:xfrm>
              <a:off x="5714999" y="1773038"/>
              <a:ext cx="1775791" cy="574278"/>
            </a:xfrm>
            <a:prstGeom prst="rect">
              <a:avLst/>
            </a:prstGeom>
            <a:noFill/>
          </p:spPr>
          <p:txBody>
            <a:bodyPr wrap="none" rtlCol="0">
              <a:spAutoFit/>
            </a:bodyPr>
            <a:lstStyle/>
            <a:p>
              <a:r>
                <a:rPr lang="en-US" sz="1400" b="1" dirty="0">
                  <a:solidFill>
                    <a:srgbClr val="C00000"/>
                  </a:solidFill>
                </a:rPr>
                <a:t>Right rotation</a:t>
              </a:r>
            </a:p>
          </p:txBody>
        </p:sp>
      </p:grpSp>
      <p:grpSp>
        <p:nvGrpSpPr>
          <p:cNvPr id="8" name="Group 7">
            <a:extLst>
              <a:ext uri="{FF2B5EF4-FFF2-40B4-BE49-F238E27FC236}">
                <a16:creationId xmlns:a16="http://schemas.microsoft.com/office/drawing/2014/main" id="{6A802FD6-B3AF-63D3-E718-2E41E44DAD54}"/>
              </a:ext>
            </a:extLst>
          </p:cNvPr>
          <p:cNvGrpSpPr/>
          <p:nvPr/>
        </p:nvGrpSpPr>
        <p:grpSpPr>
          <a:xfrm>
            <a:off x="5257800" y="3091190"/>
            <a:ext cx="2514600" cy="1512243"/>
            <a:chOff x="5257800" y="3091190"/>
            <a:chExt cx="2514600" cy="1512243"/>
          </a:xfrm>
        </p:grpSpPr>
        <p:grpSp>
          <p:nvGrpSpPr>
            <p:cNvPr id="9" name="Group 8">
              <a:extLst>
                <a:ext uri="{FF2B5EF4-FFF2-40B4-BE49-F238E27FC236}">
                  <a16:creationId xmlns:a16="http://schemas.microsoft.com/office/drawing/2014/main" id="{16504CF4-124F-BD46-5A3D-79F6D60A80F9}"/>
                </a:ext>
              </a:extLst>
            </p:cNvPr>
            <p:cNvGrpSpPr/>
            <p:nvPr/>
          </p:nvGrpSpPr>
          <p:grpSpPr>
            <a:xfrm>
              <a:off x="7315200" y="3886200"/>
              <a:ext cx="170548" cy="226571"/>
              <a:chOff x="2447520" y="2514600"/>
              <a:chExt cx="201169" cy="223166"/>
            </a:xfrm>
          </p:grpSpPr>
          <p:sp>
            <p:nvSpPr>
              <p:cNvPr id="113" name="Rectangle 112">
                <a:extLst>
                  <a:ext uri="{FF2B5EF4-FFF2-40B4-BE49-F238E27FC236}">
                    <a16:creationId xmlns:a16="http://schemas.microsoft.com/office/drawing/2014/main" id="{EB3057CA-73FB-3E83-A5AD-761ADA6348B5}"/>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 name="Group 122">
                <a:extLst>
                  <a:ext uri="{FF2B5EF4-FFF2-40B4-BE49-F238E27FC236}">
                    <a16:creationId xmlns:a16="http://schemas.microsoft.com/office/drawing/2014/main" id="{5B6D45C9-A488-0DB1-E8CE-E0E3B9AB0E7A}"/>
                  </a:ext>
                </a:extLst>
              </p:cNvPr>
              <p:cNvGrpSpPr/>
              <p:nvPr/>
            </p:nvGrpSpPr>
            <p:grpSpPr>
              <a:xfrm>
                <a:off x="2447520" y="2514600"/>
                <a:ext cx="201169" cy="212884"/>
                <a:chOff x="2447520" y="2524882"/>
                <a:chExt cx="201169" cy="212884"/>
              </a:xfrm>
            </p:grpSpPr>
            <p:cxnSp>
              <p:nvCxnSpPr>
                <p:cNvPr id="125" name="Straight Connector 124">
                  <a:extLst>
                    <a:ext uri="{FF2B5EF4-FFF2-40B4-BE49-F238E27FC236}">
                      <a16:creationId xmlns:a16="http://schemas.microsoft.com/office/drawing/2014/main" id="{894EABA0-495A-645C-54E7-4AFFE1B897D7}"/>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2450B61-D443-8D8D-3B42-232D04122DAE}"/>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 name="Oval 9">
              <a:extLst>
                <a:ext uri="{FF2B5EF4-FFF2-40B4-BE49-F238E27FC236}">
                  <a16:creationId xmlns:a16="http://schemas.microsoft.com/office/drawing/2014/main" id="{0E8AAD53-0FE3-1998-24B0-081EA552EA09}"/>
                </a:ext>
              </a:extLst>
            </p:cNvPr>
            <p:cNvSpPr/>
            <p:nvPr/>
          </p:nvSpPr>
          <p:spPr>
            <a:xfrm>
              <a:off x="6190494" y="31226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cxnSp>
          <p:nvCxnSpPr>
            <p:cNvPr id="11" name="Straight Arrow Connector 10">
              <a:extLst>
                <a:ext uri="{FF2B5EF4-FFF2-40B4-BE49-F238E27FC236}">
                  <a16:creationId xmlns:a16="http://schemas.microsoft.com/office/drawing/2014/main" id="{9797AC9F-88A0-0EF4-7C35-EAC5A727D3E5}"/>
                </a:ext>
              </a:extLst>
            </p:cNvPr>
            <p:cNvCxnSpPr/>
            <p:nvPr/>
          </p:nvCxnSpPr>
          <p:spPr>
            <a:xfrm flipH="1">
              <a:off x="5419348" y="3319790"/>
              <a:ext cx="811214" cy="572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75B1360-F2F5-4146-F912-6A02DE92DCC4}"/>
                </a:ext>
              </a:extLst>
            </p:cNvPr>
            <p:cNvCxnSpPr/>
            <p:nvPr/>
          </p:nvCxnSpPr>
          <p:spPr>
            <a:xfrm>
              <a:off x="6477000" y="32974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5059619-9484-9BDF-9297-77736850C0DC}"/>
                </a:ext>
              </a:extLst>
            </p:cNvPr>
            <p:cNvSpPr txBox="1"/>
            <p:nvPr/>
          </p:nvSpPr>
          <p:spPr>
            <a:xfrm>
              <a:off x="6172200" y="3091190"/>
              <a:ext cx="328936" cy="261610"/>
            </a:xfrm>
            <a:prstGeom prst="rect">
              <a:avLst/>
            </a:prstGeom>
            <a:noFill/>
          </p:spPr>
          <p:txBody>
            <a:bodyPr wrap="none" rtlCol="0">
              <a:spAutoFit/>
            </a:bodyPr>
            <a:lstStyle/>
            <a:p>
              <a:r>
                <a:rPr lang="en-US" sz="1100" b="1" dirty="0">
                  <a:solidFill>
                    <a:schemeClr val="bg2"/>
                  </a:solidFill>
                </a:rPr>
                <a:t>14</a:t>
              </a:r>
            </a:p>
          </p:txBody>
        </p:sp>
        <p:grpSp>
          <p:nvGrpSpPr>
            <p:cNvPr id="16" name="Group 15">
              <a:extLst>
                <a:ext uri="{FF2B5EF4-FFF2-40B4-BE49-F238E27FC236}">
                  <a16:creationId xmlns:a16="http://schemas.microsoft.com/office/drawing/2014/main" id="{028AE680-8056-F98D-FE2E-D48E8B14499E}"/>
                </a:ext>
              </a:extLst>
            </p:cNvPr>
            <p:cNvGrpSpPr/>
            <p:nvPr/>
          </p:nvGrpSpPr>
          <p:grpSpPr>
            <a:xfrm>
              <a:off x="7010400" y="4038600"/>
              <a:ext cx="762000" cy="564833"/>
              <a:chOff x="1524000" y="3048000"/>
              <a:chExt cx="762000" cy="564833"/>
            </a:xfrm>
          </p:grpSpPr>
          <p:grpSp>
            <p:nvGrpSpPr>
              <p:cNvPr id="25" name="Group 24">
                <a:extLst>
                  <a:ext uri="{FF2B5EF4-FFF2-40B4-BE49-F238E27FC236}">
                    <a16:creationId xmlns:a16="http://schemas.microsoft.com/office/drawing/2014/main" id="{CBD435BC-22D8-253D-C4F9-645909CDAB89}"/>
                  </a:ext>
                </a:extLst>
              </p:cNvPr>
              <p:cNvGrpSpPr/>
              <p:nvPr/>
            </p:nvGrpSpPr>
            <p:grpSpPr>
              <a:xfrm>
                <a:off x="1524000" y="3092253"/>
                <a:ext cx="279059" cy="520580"/>
                <a:chOff x="853448" y="1688795"/>
                <a:chExt cx="316675" cy="515571"/>
              </a:xfrm>
            </p:grpSpPr>
            <p:grpSp>
              <p:nvGrpSpPr>
                <p:cNvPr id="33" name="Group 32">
                  <a:extLst>
                    <a:ext uri="{FF2B5EF4-FFF2-40B4-BE49-F238E27FC236}">
                      <a16:creationId xmlns:a16="http://schemas.microsoft.com/office/drawing/2014/main" id="{A6DB0615-4521-936E-17AE-4C898EC96208}"/>
                    </a:ext>
                  </a:extLst>
                </p:cNvPr>
                <p:cNvGrpSpPr/>
                <p:nvPr/>
              </p:nvGrpSpPr>
              <p:grpSpPr>
                <a:xfrm>
                  <a:off x="853448" y="1981200"/>
                  <a:ext cx="201169" cy="223166"/>
                  <a:chOff x="2447520" y="2514600"/>
                  <a:chExt cx="201169" cy="223166"/>
                </a:xfrm>
              </p:grpSpPr>
              <p:sp>
                <p:nvSpPr>
                  <p:cNvPr id="35" name="Rectangle 34">
                    <a:extLst>
                      <a:ext uri="{FF2B5EF4-FFF2-40B4-BE49-F238E27FC236}">
                        <a16:creationId xmlns:a16="http://schemas.microsoft.com/office/drawing/2014/main" id="{F5EEFCB0-2FB2-9FF3-7228-87762656C4F6}"/>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40F6DA2C-C3D0-8E0E-74EF-33589F7A6E51}"/>
                      </a:ext>
                    </a:extLst>
                  </p:cNvPr>
                  <p:cNvGrpSpPr/>
                  <p:nvPr/>
                </p:nvGrpSpPr>
                <p:grpSpPr>
                  <a:xfrm>
                    <a:off x="2447520" y="2514600"/>
                    <a:ext cx="201169" cy="212884"/>
                    <a:chOff x="2447520" y="2524882"/>
                    <a:chExt cx="201169" cy="212884"/>
                  </a:xfrm>
                </p:grpSpPr>
                <p:cxnSp>
                  <p:nvCxnSpPr>
                    <p:cNvPr id="111" name="Straight Connector 110">
                      <a:extLst>
                        <a:ext uri="{FF2B5EF4-FFF2-40B4-BE49-F238E27FC236}">
                          <a16:creationId xmlns:a16="http://schemas.microsoft.com/office/drawing/2014/main" id="{822FBC7C-49D6-04F1-219D-93ED79648A65}"/>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0493BF0-6D0A-9F28-1715-A06AB761FA64}"/>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34" name="Straight Arrow Connector 33">
                  <a:extLst>
                    <a:ext uri="{FF2B5EF4-FFF2-40B4-BE49-F238E27FC236}">
                      <a16:creationId xmlns:a16="http://schemas.microsoft.com/office/drawing/2014/main" id="{1255A81A-5284-DBE9-ECBF-125403F7E456}"/>
                    </a:ext>
                  </a:extLst>
                </p:cNvPr>
                <p:cNvCxnSpPr>
                  <a:stCxn id="23" idx="3"/>
                  <a:endCxn id="35" idx="0"/>
                </p:cNvCxnSpPr>
                <p:nvPr/>
              </p:nvCxnSpPr>
              <p:spPr>
                <a:xfrm flipH="1">
                  <a:off x="954033" y="1688795"/>
                  <a:ext cx="216090" cy="3026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514265EE-C3B1-560D-41E5-A740CFDBE171}"/>
                  </a:ext>
                </a:extLst>
              </p:cNvPr>
              <p:cNvGrpSpPr/>
              <p:nvPr/>
            </p:nvGrpSpPr>
            <p:grpSpPr>
              <a:xfrm>
                <a:off x="2053319" y="3048000"/>
                <a:ext cx="232681" cy="564831"/>
                <a:chOff x="780160" y="1648024"/>
                <a:chExt cx="274457" cy="556342"/>
              </a:xfrm>
            </p:grpSpPr>
            <p:grpSp>
              <p:nvGrpSpPr>
                <p:cNvPr id="27" name="Group 26">
                  <a:extLst>
                    <a:ext uri="{FF2B5EF4-FFF2-40B4-BE49-F238E27FC236}">
                      <a16:creationId xmlns:a16="http://schemas.microsoft.com/office/drawing/2014/main" id="{0C0F24DC-C59A-A30B-35B4-1C32F0D9B4D6}"/>
                    </a:ext>
                  </a:extLst>
                </p:cNvPr>
                <p:cNvGrpSpPr/>
                <p:nvPr/>
              </p:nvGrpSpPr>
              <p:grpSpPr>
                <a:xfrm>
                  <a:off x="853448" y="1981200"/>
                  <a:ext cx="201169" cy="223166"/>
                  <a:chOff x="2447520" y="2514600"/>
                  <a:chExt cx="201169" cy="223166"/>
                </a:xfrm>
              </p:grpSpPr>
              <p:sp>
                <p:nvSpPr>
                  <p:cNvPr id="29" name="Rectangle 28">
                    <a:extLst>
                      <a:ext uri="{FF2B5EF4-FFF2-40B4-BE49-F238E27FC236}">
                        <a16:creationId xmlns:a16="http://schemas.microsoft.com/office/drawing/2014/main" id="{B0B1EB0B-3A01-C548-9C93-EA18ED940E2F}"/>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68548212-8221-F77E-66E5-823F624EE293}"/>
                      </a:ext>
                    </a:extLst>
                  </p:cNvPr>
                  <p:cNvGrpSpPr/>
                  <p:nvPr/>
                </p:nvGrpSpPr>
                <p:grpSpPr>
                  <a:xfrm>
                    <a:off x="2447520" y="2514600"/>
                    <a:ext cx="201169" cy="212884"/>
                    <a:chOff x="2447520" y="2524882"/>
                    <a:chExt cx="201169" cy="212884"/>
                  </a:xfrm>
                </p:grpSpPr>
                <p:cxnSp>
                  <p:nvCxnSpPr>
                    <p:cNvPr id="31" name="Straight Connector 30">
                      <a:extLst>
                        <a:ext uri="{FF2B5EF4-FFF2-40B4-BE49-F238E27FC236}">
                          <a16:creationId xmlns:a16="http://schemas.microsoft.com/office/drawing/2014/main" id="{2F6E53CD-C0AC-A099-5731-73B96247B1D6}"/>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7AF3548-71C0-B387-FC29-AA8D7889CE9C}"/>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8" name="Straight Arrow Connector 27">
                  <a:extLst>
                    <a:ext uri="{FF2B5EF4-FFF2-40B4-BE49-F238E27FC236}">
                      <a16:creationId xmlns:a16="http://schemas.microsoft.com/office/drawing/2014/main" id="{26ABAFFD-B699-F156-E927-46AD0FA3D7AD}"/>
                    </a:ext>
                  </a:extLst>
                </p:cNvPr>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7" name="Group 16">
              <a:extLst>
                <a:ext uri="{FF2B5EF4-FFF2-40B4-BE49-F238E27FC236}">
                  <a16:creationId xmlns:a16="http://schemas.microsoft.com/office/drawing/2014/main" id="{24E46475-194F-3486-094A-68138981E6B9}"/>
                </a:ext>
              </a:extLst>
            </p:cNvPr>
            <p:cNvGrpSpPr/>
            <p:nvPr/>
          </p:nvGrpSpPr>
          <p:grpSpPr>
            <a:xfrm>
              <a:off x="7223938" y="3875317"/>
              <a:ext cx="396062" cy="261610"/>
              <a:chOff x="7428402" y="3613707"/>
              <a:chExt cx="396062" cy="261610"/>
            </a:xfrm>
          </p:grpSpPr>
          <p:sp>
            <p:nvSpPr>
              <p:cNvPr id="23" name="Oval 22">
                <a:extLst>
                  <a:ext uri="{FF2B5EF4-FFF2-40B4-BE49-F238E27FC236}">
                    <a16:creationId xmlns:a16="http://schemas.microsoft.com/office/drawing/2014/main" id="{8B85317A-4A5A-7EEE-B98C-7D7229AD4036}"/>
                  </a:ext>
                </a:extLst>
              </p:cNvPr>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 name="TextBox 23">
                <a:extLst>
                  <a:ext uri="{FF2B5EF4-FFF2-40B4-BE49-F238E27FC236}">
                    <a16:creationId xmlns:a16="http://schemas.microsoft.com/office/drawing/2014/main" id="{1ABCF806-DBAC-DBA4-893C-A7412EB381DB}"/>
                  </a:ext>
                </a:extLst>
              </p:cNvPr>
              <p:cNvSpPr txBox="1"/>
              <p:nvPr/>
            </p:nvSpPr>
            <p:spPr>
              <a:xfrm>
                <a:off x="7428402" y="3613707"/>
                <a:ext cx="396062" cy="261610"/>
              </a:xfrm>
              <a:prstGeom prst="rect">
                <a:avLst/>
              </a:prstGeom>
              <a:noFill/>
            </p:spPr>
            <p:txBody>
              <a:bodyPr wrap="square" rtlCol="0">
                <a:spAutoFit/>
              </a:bodyPr>
              <a:lstStyle/>
              <a:p>
                <a:r>
                  <a:rPr lang="en-US" sz="1100" b="1" dirty="0">
                    <a:solidFill>
                      <a:schemeClr val="bg2"/>
                    </a:solidFill>
                  </a:rPr>
                  <a:t>15</a:t>
                </a:r>
              </a:p>
            </p:txBody>
          </p:sp>
        </p:grpSp>
        <p:grpSp>
          <p:nvGrpSpPr>
            <p:cNvPr id="18" name="Group 17">
              <a:extLst>
                <a:ext uri="{FF2B5EF4-FFF2-40B4-BE49-F238E27FC236}">
                  <a16:creationId xmlns:a16="http://schemas.microsoft.com/office/drawing/2014/main" id="{6802EC40-A0CD-DDEE-5382-07B5917BBEDC}"/>
                </a:ext>
              </a:extLst>
            </p:cNvPr>
            <p:cNvGrpSpPr/>
            <p:nvPr/>
          </p:nvGrpSpPr>
          <p:grpSpPr>
            <a:xfrm>
              <a:off x="5257800" y="3886200"/>
              <a:ext cx="177273" cy="225334"/>
              <a:chOff x="2447520" y="2514600"/>
              <a:chExt cx="201169" cy="223166"/>
            </a:xfrm>
          </p:grpSpPr>
          <p:sp>
            <p:nvSpPr>
              <p:cNvPr id="19" name="Rectangle 18">
                <a:extLst>
                  <a:ext uri="{FF2B5EF4-FFF2-40B4-BE49-F238E27FC236}">
                    <a16:creationId xmlns:a16="http://schemas.microsoft.com/office/drawing/2014/main" id="{E5012123-C314-5FFC-1AF8-88D7EEC62E31}"/>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190E87CD-F71D-5989-CF63-BB38594B8090}"/>
                  </a:ext>
                </a:extLst>
              </p:cNvPr>
              <p:cNvGrpSpPr/>
              <p:nvPr/>
            </p:nvGrpSpPr>
            <p:grpSpPr>
              <a:xfrm>
                <a:off x="2447520" y="2514600"/>
                <a:ext cx="201169" cy="212884"/>
                <a:chOff x="2447520" y="2524882"/>
                <a:chExt cx="201169" cy="212884"/>
              </a:xfrm>
            </p:grpSpPr>
            <p:cxnSp>
              <p:nvCxnSpPr>
                <p:cNvPr id="21" name="Straight Connector 20">
                  <a:extLst>
                    <a:ext uri="{FF2B5EF4-FFF2-40B4-BE49-F238E27FC236}">
                      <a16:creationId xmlns:a16="http://schemas.microsoft.com/office/drawing/2014/main" id="{D1AE969A-E812-EB2C-99BD-BD7B70D59113}"/>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A41DD91-AAF9-74F9-2A9A-4DB163A53327}"/>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207859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1">
                                            <p:txEl>
                                              <p:pRg st="12" end="12"/>
                                            </p:txEl>
                                          </p:spTgt>
                                        </p:tgtEl>
                                        <p:attrNameLst>
                                          <p:attrName>style.visibility</p:attrName>
                                        </p:attrNameLst>
                                      </p:cBhvr>
                                      <p:to>
                                        <p:strVal val="visible"/>
                                      </p:to>
                                    </p:set>
                                    <p:anim calcmode="lin" valueType="num">
                                      <p:cBhvr additive="base">
                                        <p:cTn id="7" dur="500" fill="hold"/>
                                        <p:tgtEl>
                                          <p:spTgt spid="131">
                                            <p:txEl>
                                              <p:pRg st="12" end="1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1">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915400" cy="1143000"/>
          </a:xfrm>
        </p:spPr>
        <p:txBody>
          <a:bodyPr/>
          <a:lstStyle/>
          <a:p>
            <a:r>
              <a:rPr lang="en-US" sz="3200" b="1" dirty="0"/>
              <a:t>How to insert </a:t>
            </a:r>
            <a:r>
              <a:rPr lang="en-US" sz="3200" b="1" dirty="0">
                <a:solidFill>
                  <a:srgbClr val="0070C0"/>
                </a:solidFill>
              </a:rPr>
              <a:t>4</a:t>
            </a:r>
            <a:r>
              <a:rPr lang="en-US" sz="3200" b="1" dirty="0">
                <a:solidFill>
                  <a:srgbClr val="7030A0"/>
                </a:solidFill>
              </a:rPr>
              <a:t> </a:t>
            </a:r>
            <a:r>
              <a:rPr lang="en-US" sz="3200" b="1" dirty="0"/>
              <a:t>?</a:t>
            </a:r>
            <a:br>
              <a:rPr lang="en-US" sz="3200" b="1" dirty="0"/>
            </a:br>
            <a:endParaRPr lang="en-US" sz="3200" b="1"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13</a:t>
            </a:fld>
            <a:endParaRPr lang="en-US"/>
          </a:p>
        </p:txBody>
      </p:sp>
      <p:sp>
        <p:nvSpPr>
          <p:cNvPr id="235" name="Oval 234"/>
          <p:cNvSpPr/>
          <p:nvPr/>
        </p:nvSpPr>
        <p:spPr>
          <a:xfrm>
            <a:off x="5687366" y="3199774"/>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cxnSp>
        <p:nvCxnSpPr>
          <p:cNvPr id="255" name="Straight Arrow Connector 254"/>
          <p:cNvCxnSpPr>
            <a:cxnSpLocks/>
            <a:stCxn id="308" idx="3"/>
            <a:endCxn id="280" idx="1"/>
          </p:cNvCxnSpPr>
          <p:nvPr/>
        </p:nvCxnSpPr>
        <p:spPr>
          <a:xfrm>
            <a:off x="4572954" y="2377995"/>
            <a:ext cx="1093197" cy="9120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cxnSpLocks/>
          </p:cNvCxnSpPr>
          <p:nvPr/>
        </p:nvCxnSpPr>
        <p:spPr>
          <a:xfrm flipH="1">
            <a:off x="2391594" y="3471108"/>
            <a:ext cx="384535" cy="64420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a:cxnSpLocks/>
            <a:stCxn id="280" idx="1"/>
          </p:cNvCxnSpPr>
          <p:nvPr/>
        </p:nvCxnSpPr>
        <p:spPr>
          <a:xfrm flipH="1">
            <a:off x="4462480" y="3290080"/>
            <a:ext cx="1203671" cy="79732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a:cxnSpLocks/>
          </p:cNvCxnSpPr>
          <p:nvPr/>
        </p:nvCxnSpPr>
        <p:spPr>
          <a:xfrm>
            <a:off x="2971576" y="3425450"/>
            <a:ext cx="4175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a:cxnSpLocks/>
          </p:cNvCxnSpPr>
          <p:nvPr/>
        </p:nvCxnSpPr>
        <p:spPr>
          <a:xfrm>
            <a:off x="5961438" y="3357688"/>
            <a:ext cx="1109977" cy="9044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0" name="TextBox 279"/>
          <p:cNvSpPr txBox="1"/>
          <p:nvPr/>
        </p:nvSpPr>
        <p:spPr>
          <a:xfrm>
            <a:off x="5666151" y="3159275"/>
            <a:ext cx="328936" cy="261610"/>
          </a:xfrm>
          <a:prstGeom prst="rect">
            <a:avLst/>
          </a:prstGeom>
          <a:noFill/>
        </p:spPr>
        <p:txBody>
          <a:bodyPr wrap="none" rtlCol="0">
            <a:spAutoFit/>
          </a:bodyPr>
          <a:lstStyle/>
          <a:p>
            <a:r>
              <a:rPr lang="en-US" sz="1100" b="1" dirty="0">
                <a:solidFill>
                  <a:schemeClr val="bg2"/>
                </a:solidFill>
              </a:rPr>
              <a:t>11</a:t>
            </a:r>
          </a:p>
        </p:txBody>
      </p:sp>
      <p:grpSp>
        <p:nvGrpSpPr>
          <p:cNvPr id="14" name="Group 13">
            <a:extLst>
              <a:ext uri="{FF2B5EF4-FFF2-40B4-BE49-F238E27FC236}">
                <a16:creationId xmlns:a16="http://schemas.microsoft.com/office/drawing/2014/main" id="{B5D8E56F-C368-034F-5321-3F0703A54B2B}"/>
              </a:ext>
            </a:extLst>
          </p:cNvPr>
          <p:cNvGrpSpPr/>
          <p:nvPr/>
        </p:nvGrpSpPr>
        <p:grpSpPr>
          <a:xfrm>
            <a:off x="2725206" y="3276600"/>
            <a:ext cx="286506" cy="261610"/>
            <a:chOff x="2532894" y="3122502"/>
            <a:chExt cx="286506" cy="261610"/>
          </a:xfrm>
        </p:grpSpPr>
        <p:sp>
          <p:nvSpPr>
            <p:cNvPr id="243" name="Oval 242"/>
            <p:cNvSpPr/>
            <p:nvPr/>
          </p:nvSpPr>
          <p:spPr>
            <a:xfrm>
              <a:off x="2532894" y="3167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307" name="TextBox 306"/>
            <p:cNvSpPr txBox="1"/>
            <p:nvPr/>
          </p:nvSpPr>
          <p:spPr>
            <a:xfrm>
              <a:off x="2547746" y="3122502"/>
              <a:ext cx="256802" cy="261610"/>
            </a:xfrm>
            <a:prstGeom prst="rect">
              <a:avLst/>
            </a:prstGeom>
            <a:noFill/>
          </p:spPr>
          <p:txBody>
            <a:bodyPr wrap="none" rtlCol="0">
              <a:spAutoFit/>
            </a:bodyPr>
            <a:lstStyle/>
            <a:p>
              <a:r>
                <a:rPr lang="en-US" sz="1100" b="1" dirty="0">
                  <a:solidFill>
                    <a:schemeClr val="bg2"/>
                  </a:solidFill>
                </a:rPr>
                <a:t>2</a:t>
              </a:r>
            </a:p>
          </p:txBody>
        </p:sp>
      </p:grpSp>
      <p:grpSp>
        <p:nvGrpSpPr>
          <p:cNvPr id="13" name="Group 12">
            <a:extLst>
              <a:ext uri="{FF2B5EF4-FFF2-40B4-BE49-F238E27FC236}">
                <a16:creationId xmlns:a16="http://schemas.microsoft.com/office/drawing/2014/main" id="{86A32086-E70A-5B13-0A60-68A91577C7AD}"/>
              </a:ext>
            </a:extLst>
          </p:cNvPr>
          <p:cNvGrpSpPr/>
          <p:nvPr/>
        </p:nvGrpSpPr>
        <p:grpSpPr>
          <a:xfrm>
            <a:off x="4286448" y="2247190"/>
            <a:ext cx="286506" cy="261610"/>
            <a:chOff x="3675894" y="3929390"/>
            <a:chExt cx="286506" cy="261610"/>
          </a:xfrm>
        </p:grpSpPr>
        <p:sp>
          <p:nvSpPr>
            <p:cNvPr id="240" name="Oval 239"/>
            <p:cNvSpPr/>
            <p:nvPr/>
          </p:nvSpPr>
          <p:spPr>
            <a:xfrm>
              <a:off x="3675894" y="396240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308" name="TextBox 307"/>
            <p:cNvSpPr txBox="1"/>
            <p:nvPr/>
          </p:nvSpPr>
          <p:spPr>
            <a:xfrm>
              <a:off x="3705598" y="3929390"/>
              <a:ext cx="256802" cy="261610"/>
            </a:xfrm>
            <a:prstGeom prst="rect">
              <a:avLst/>
            </a:prstGeom>
            <a:noFill/>
          </p:spPr>
          <p:txBody>
            <a:bodyPr wrap="none" rtlCol="0">
              <a:spAutoFit/>
            </a:bodyPr>
            <a:lstStyle/>
            <a:p>
              <a:r>
                <a:rPr lang="en-US" sz="1100" b="1" dirty="0">
                  <a:solidFill>
                    <a:schemeClr val="bg2"/>
                  </a:solidFill>
                </a:rPr>
                <a:t>7</a:t>
              </a:r>
            </a:p>
          </p:txBody>
        </p:sp>
      </p:grpSp>
      <p:cxnSp>
        <p:nvCxnSpPr>
          <p:cNvPr id="37" name="Straight Arrow Connector 36">
            <a:extLst>
              <a:ext uri="{FF2B5EF4-FFF2-40B4-BE49-F238E27FC236}">
                <a16:creationId xmlns:a16="http://schemas.microsoft.com/office/drawing/2014/main" id="{314B99A1-F98E-23C7-918A-42DE1AF8F543}"/>
              </a:ext>
            </a:extLst>
          </p:cNvPr>
          <p:cNvCxnSpPr>
            <a:cxnSpLocks/>
          </p:cNvCxnSpPr>
          <p:nvPr/>
        </p:nvCxnSpPr>
        <p:spPr>
          <a:xfrm flipH="1">
            <a:off x="2892969" y="2360350"/>
            <a:ext cx="1395599" cy="9433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C71CD590-979C-E35C-7F5F-8AEFB1381B58}"/>
              </a:ext>
            </a:extLst>
          </p:cNvPr>
          <p:cNvGrpSpPr/>
          <p:nvPr/>
        </p:nvGrpSpPr>
        <p:grpSpPr>
          <a:xfrm>
            <a:off x="3993509" y="4069872"/>
            <a:ext cx="762000" cy="728002"/>
            <a:chOff x="3962400" y="4834598"/>
            <a:chExt cx="762000" cy="728002"/>
          </a:xfrm>
        </p:grpSpPr>
        <p:grpSp>
          <p:nvGrpSpPr>
            <p:cNvPr id="39" name="Group 38">
              <a:extLst>
                <a:ext uri="{FF2B5EF4-FFF2-40B4-BE49-F238E27FC236}">
                  <a16:creationId xmlns:a16="http://schemas.microsoft.com/office/drawing/2014/main" id="{390CFFFB-7C4C-E445-6313-B22C10943A54}"/>
                </a:ext>
              </a:extLst>
            </p:cNvPr>
            <p:cNvGrpSpPr/>
            <p:nvPr/>
          </p:nvGrpSpPr>
          <p:grpSpPr>
            <a:xfrm>
              <a:off x="4284652" y="4834598"/>
              <a:ext cx="170548" cy="226571"/>
              <a:chOff x="2447520" y="2514600"/>
              <a:chExt cx="201169" cy="223166"/>
            </a:xfrm>
          </p:grpSpPr>
          <p:sp>
            <p:nvSpPr>
              <p:cNvPr id="58" name="Rectangle 57">
                <a:extLst>
                  <a:ext uri="{FF2B5EF4-FFF2-40B4-BE49-F238E27FC236}">
                    <a16:creationId xmlns:a16="http://schemas.microsoft.com/office/drawing/2014/main" id="{B0A9893C-5ECA-FDE1-4118-C305EF931973}"/>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CE8D8405-8DDA-7C62-BC94-3DDABEEB87AD}"/>
                  </a:ext>
                </a:extLst>
              </p:cNvPr>
              <p:cNvGrpSpPr/>
              <p:nvPr/>
            </p:nvGrpSpPr>
            <p:grpSpPr>
              <a:xfrm>
                <a:off x="2447520" y="2514600"/>
                <a:ext cx="201169" cy="212884"/>
                <a:chOff x="2447520" y="2524882"/>
                <a:chExt cx="201169" cy="212884"/>
              </a:xfrm>
            </p:grpSpPr>
            <p:cxnSp>
              <p:nvCxnSpPr>
                <p:cNvPr id="60" name="Straight Connector 59">
                  <a:extLst>
                    <a:ext uri="{FF2B5EF4-FFF2-40B4-BE49-F238E27FC236}">
                      <a16:creationId xmlns:a16="http://schemas.microsoft.com/office/drawing/2014/main" id="{7278BAB7-1122-6737-3483-63E8365F098C}"/>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B5F2A77-F667-ECDC-8F63-78DD8264FD28}"/>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0" name="Group 39">
              <a:extLst>
                <a:ext uri="{FF2B5EF4-FFF2-40B4-BE49-F238E27FC236}">
                  <a16:creationId xmlns:a16="http://schemas.microsoft.com/office/drawing/2014/main" id="{7F55E2FA-C171-B2D8-58EC-1D8F0354A4BA}"/>
                </a:ext>
              </a:extLst>
            </p:cNvPr>
            <p:cNvGrpSpPr/>
            <p:nvPr/>
          </p:nvGrpSpPr>
          <p:grpSpPr>
            <a:xfrm>
              <a:off x="3962400" y="4997766"/>
              <a:ext cx="762000" cy="564834"/>
              <a:chOff x="1524000" y="3048000"/>
              <a:chExt cx="762000" cy="564834"/>
            </a:xfrm>
          </p:grpSpPr>
          <p:grpSp>
            <p:nvGrpSpPr>
              <p:cNvPr id="44" name="Group 43">
                <a:extLst>
                  <a:ext uri="{FF2B5EF4-FFF2-40B4-BE49-F238E27FC236}">
                    <a16:creationId xmlns:a16="http://schemas.microsoft.com/office/drawing/2014/main" id="{20722193-501A-5762-5D53-2E219CF59866}"/>
                  </a:ext>
                </a:extLst>
              </p:cNvPr>
              <p:cNvGrpSpPr/>
              <p:nvPr/>
            </p:nvGrpSpPr>
            <p:grpSpPr>
              <a:xfrm>
                <a:off x="1524000" y="3092251"/>
                <a:ext cx="279059" cy="520583"/>
                <a:chOff x="853448" y="1688792"/>
                <a:chExt cx="316675" cy="515574"/>
              </a:xfrm>
            </p:grpSpPr>
            <p:grpSp>
              <p:nvGrpSpPr>
                <p:cNvPr id="52" name="Group 51">
                  <a:extLst>
                    <a:ext uri="{FF2B5EF4-FFF2-40B4-BE49-F238E27FC236}">
                      <a16:creationId xmlns:a16="http://schemas.microsoft.com/office/drawing/2014/main" id="{E6E32237-305F-134D-7200-9D8F9161D51E}"/>
                    </a:ext>
                  </a:extLst>
                </p:cNvPr>
                <p:cNvGrpSpPr/>
                <p:nvPr/>
              </p:nvGrpSpPr>
              <p:grpSpPr>
                <a:xfrm>
                  <a:off x="853448" y="1981200"/>
                  <a:ext cx="201169" cy="223166"/>
                  <a:chOff x="2447520" y="2514600"/>
                  <a:chExt cx="201169" cy="223166"/>
                </a:xfrm>
              </p:grpSpPr>
              <p:sp>
                <p:nvSpPr>
                  <p:cNvPr id="54" name="Rectangle 53">
                    <a:extLst>
                      <a:ext uri="{FF2B5EF4-FFF2-40B4-BE49-F238E27FC236}">
                        <a16:creationId xmlns:a16="http://schemas.microsoft.com/office/drawing/2014/main" id="{A989BBE5-47CC-2A7F-C255-40210867F0BE}"/>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50BE8992-A5B6-3461-AF12-68F726FC2B93}"/>
                      </a:ext>
                    </a:extLst>
                  </p:cNvPr>
                  <p:cNvGrpSpPr/>
                  <p:nvPr/>
                </p:nvGrpSpPr>
                <p:grpSpPr>
                  <a:xfrm>
                    <a:off x="2447520" y="2514600"/>
                    <a:ext cx="201169" cy="212884"/>
                    <a:chOff x="2447520" y="2524882"/>
                    <a:chExt cx="201169" cy="212884"/>
                  </a:xfrm>
                </p:grpSpPr>
                <p:cxnSp>
                  <p:nvCxnSpPr>
                    <p:cNvPr id="56" name="Straight Connector 55">
                      <a:extLst>
                        <a:ext uri="{FF2B5EF4-FFF2-40B4-BE49-F238E27FC236}">
                          <a16:creationId xmlns:a16="http://schemas.microsoft.com/office/drawing/2014/main" id="{93293127-B6D5-D10E-EFCE-B422649D6AC7}"/>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537B822-2EA0-8405-CE6C-5ACA8FB4214C}"/>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53" name="Straight Arrow Connector 52">
                  <a:extLst>
                    <a:ext uri="{FF2B5EF4-FFF2-40B4-BE49-F238E27FC236}">
                      <a16:creationId xmlns:a16="http://schemas.microsoft.com/office/drawing/2014/main" id="{4E15E8C1-35B7-B42C-384F-671F75803216}"/>
                    </a:ext>
                  </a:extLst>
                </p:cNvPr>
                <p:cNvCxnSpPr>
                  <a:stCxn id="42" idx="3"/>
                  <a:endCxn id="54" idx="0"/>
                </p:cNvCxnSpPr>
                <p:nvPr/>
              </p:nvCxnSpPr>
              <p:spPr>
                <a:xfrm flipH="1">
                  <a:off x="954033" y="1688792"/>
                  <a:ext cx="216090"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D4A97766-9304-4CEC-1067-120DBB06DAED}"/>
                  </a:ext>
                </a:extLst>
              </p:cNvPr>
              <p:cNvGrpSpPr/>
              <p:nvPr/>
            </p:nvGrpSpPr>
            <p:grpSpPr>
              <a:xfrm>
                <a:off x="2053319" y="3048000"/>
                <a:ext cx="232681" cy="564831"/>
                <a:chOff x="780160" y="1648024"/>
                <a:chExt cx="274457" cy="556342"/>
              </a:xfrm>
            </p:grpSpPr>
            <p:grpSp>
              <p:nvGrpSpPr>
                <p:cNvPr id="46" name="Group 45">
                  <a:extLst>
                    <a:ext uri="{FF2B5EF4-FFF2-40B4-BE49-F238E27FC236}">
                      <a16:creationId xmlns:a16="http://schemas.microsoft.com/office/drawing/2014/main" id="{1F6210CC-799B-8A1F-2233-2A12B599BC45}"/>
                    </a:ext>
                  </a:extLst>
                </p:cNvPr>
                <p:cNvGrpSpPr/>
                <p:nvPr/>
              </p:nvGrpSpPr>
              <p:grpSpPr>
                <a:xfrm>
                  <a:off x="853448" y="1981200"/>
                  <a:ext cx="201169" cy="223166"/>
                  <a:chOff x="2447520" y="2514600"/>
                  <a:chExt cx="201169" cy="223166"/>
                </a:xfrm>
              </p:grpSpPr>
              <p:sp>
                <p:nvSpPr>
                  <p:cNvPr id="48" name="Rectangle 47">
                    <a:extLst>
                      <a:ext uri="{FF2B5EF4-FFF2-40B4-BE49-F238E27FC236}">
                        <a16:creationId xmlns:a16="http://schemas.microsoft.com/office/drawing/2014/main" id="{D715BC9E-1F54-7810-4A66-3ABB99207CC3}"/>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8C2A0F09-BE70-2A21-10EB-CE74D822148F}"/>
                      </a:ext>
                    </a:extLst>
                  </p:cNvPr>
                  <p:cNvGrpSpPr/>
                  <p:nvPr/>
                </p:nvGrpSpPr>
                <p:grpSpPr>
                  <a:xfrm>
                    <a:off x="2447520" y="2514600"/>
                    <a:ext cx="201169" cy="212884"/>
                    <a:chOff x="2447520" y="2524882"/>
                    <a:chExt cx="201169" cy="212884"/>
                  </a:xfrm>
                </p:grpSpPr>
                <p:cxnSp>
                  <p:nvCxnSpPr>
                    <p:cNvPr id="50" name="Straight Connector 49">
                      <a:extLst>
                        <a:ext uri="{FF2B5EF4-FFF2-40B4-BE49-F238E27FC236}">
                          <a16:creationId xmlns:a16="http://schemas.microsoft.com/office/drawing/2014/main" id="{379B97DD-98CE-F22E-22E3-2068C53D58B9}"/>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4D3340D-5C3A-C5F4-2E7C-5A7AFCA7E7F5}"/>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47" name="Straight Arrow Connector 46">
                  <a:extLst>
                    <a:ext uri="{FF2B5EF4-FFF2-40B4-BE49-F238E27FC236}">
                      <a16:creationId xmlns:a16="http://schemas.microsoft.com/office/drawing/2014/main" id="{4C8462DF-F0A8-6DEA-3EE2-FEA8BEC5D392}"/>
                    </a:ext>
                  </a:extLst>
                </p:cNvPr>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41" name="Group 40">
              <a:extLst>
                <a:ext uri="{FF2B5EF4-FFF2-40B4-BE49-F238E27FC236}">
                  <a16:creationId xmlns:a16="http://schemas.microsoft.com/office/drawing/2014/main" id="{5E31C779-8BC8-CD9A-B670-201F92F5CA6B}"/>
                </a:ext>
              </a:extLst>
            </p:cNvPr>
            <p:cNvGrpSpPr/>
            <p:nvPr/>
          </p:nvGrpSpPr>
          <p:grpSpPr>
            <a:xfrm>
              <a:off x="4191000" y="4843790"/>
              <a:ext cx="435778" cy="261610"/>
              <a:chOff x="7443464" y="3623014"/>
              <a:chExt cx="435778" cy="261610"/>
            </a:xfrm>
          </p:grpSpPr>
          <p:sp>
            <p:nvSpPr>
              <p:cNvPr id="42" name="Oval 41">
                <a:extLst>
                  <a:ext uri="{FF2B5EF4-FFF2-40B4-BE49-F238E27FC236}">
                    <a16:creationId xmlns:a16="http://schemas.microsoft.com/office/drawing/2014/main" id="{4B79E3DE-6155-1DB8-234B-73F51313B53B}"/>
                  </a:ext>
                </a:extLst>
              </p:cNvPr>
              <p:cNvSpPr/>
              <p:nvPr/>
            </p:nvSpPr>
            <p:spPr>
              <a:xfrm>
                <a:off x="7443464" y="3635029"/>
                <a:ext cx="344558" cy="2181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43" name="TextBox 42">
                <a:extLst>
                  <a:ext uri="{FF2B5EF4-FFF2-40B4-BE49-F238E27FC236}">
                    <a16:creationId xmlns:a16="http://schemas.microsoft.com/office/drawing/2014/main" id="{04C20643-1E46-884A-FA5F-73BB9900B207}"/>
                  </a:ext>
                </a:extLst>
              </p:cNvPr>
              <p:cNvSpPr txBox="1"/>
              <p:nvPr/>
            </p:nvSpPr>
            <p:spPr>
              <a:xfrm>
                <a:off x="7483180" y="3623014"/>
                <a:ext cx="396062" cy="261610"/>
              </a:xfrm>
              <a:prstGeom prst="rect">
                <a:avLst/>
              </a:prstGeom>
              <a:noFill/>
            </p:spPr>
            <p:txBody>
              <a:bodyPr wrap="square" rtlCol="0">
                <a:spAutoFit/>
              </a:bodyPr>
              <a:lstStyle/>
              <a:p>
                <a:r>
                  <a:rPr lang="en-US" sz="1100" b="1" dirty="0">
                    <a:solidFill>
                      <a:schemeClr val="bg2"/>
                    </a:solidFill>
                  </a:rPr>
                  <a:t>8</a:t>
                </a:r>
              </a:p>
            </p:txBody>
          </p:sp>
        </p:grpSp>
      </p:grpSp>
      <p:grpSp>
        <p:nvGrpSpPr>
          <p:cNvPr id="62" name="Group 61">
            <a:extLst>
              <a:ext uri="{FF2B5EF4-FFF2-40B4-BE49-F238E27FC236}">
                <a16:creationId xmlns:a16="http://schemas.microsoft.com/office/drawing/2014/main" id="{1C0D2A98-3DD2-F727-2FB9-74F4012A472C}"/>
              </a:ext>
            </a:extLst>
          </p:cNvPr>
          <p:cNvGrpSpPr/>
          <p:nvPr/>
        </p:nvGrpSpPr>
        <p:grpSpPr>
          <a:xfrm>
            <a:off x="2733394" y="4111250"/>
            <a:ext cx="1076606" cy="1183370"/>
            <a:chOff x="2657194" y="4800600"/>
            <a:chExt cx="1076606" cy="1183370"/>
          </a:xfrm>
        </p:grpSpPr>
        <p:grpSp>
          <p:nvGrpSpPr>
            <p:cNvPr id="63" name="Group 62">
              <a:extLst>
                <a:ext uri="{FF2B5EF4-FFF2-40B4-BE49-F238E27FC236}">
                  <a16:creationId xmlns:a16="http://schemas.microsoft.com/office/drawing/2014/main" id="{AA1AF2B4-B807-DA61-4898-F53D431512B0}"/>
                </a:ext>
              </a:extLst>
            </p:cNvPr>
            <p:cNvGrpSpPr/>
            <p:nvPr/>
          </p:nvGrpSpPr>
          <p:grpSpPr>
            <a:xfrm>
              <a:off x="2953651" y="4800600"/>
              <a:ext cx="780149" cy="706852"/>
              <a:chOff x="2209800" y="5389148"/>
              <a:chExt cx="780149" cy="706852"/>
            </a:xfrm>
          </p:grpSpPr>
          <p:sp>
            <p:nvSpPr>
              <p:cNvPr id="83" name="Oval 82">
                <a:extLst>
                  <a:ext uri="{FF2B5EF4-FFF2-40B4-BE49-F238E27FC236}">
                    <a16:creationId xmlns:a16="http://schemas.microsoft.com/office/drawing/2014/main" id="{AC77639A-F493-468C-A815-5D940C0A086D}"/>
                  </a:ext>
                </a:extLst>
              </p:cNvPr>
              <p:cNvSpPr/>
              <p:nvPr/>
            </p:nvSpPr>
            <p:spPr>
              <a:xfrm>
                <a:off x="2438400" y="5420639"/>
                <a:ext cx="344558" cy="2181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84" name="Rectangle 83">
                <a:extLst>
                  <a:ext uri="{FF2B5EF4-FFF2-40B4-BE49-F238E27FC236}">
                    <a16:creationId xmlns:a16="http://schemas.microsoft.com/office/drawing/2014/main" id="{F4DD0A4A-4F27-6733-1CF1-5D6D37DF5650}"/>
                  </a:ext>
                </a:extLst>
              </p:cNvPr>
              <p:cNvSpPr/>
              <p:nvPr/>
            </p:nvSpPr>
            <p:spPr>
              <a:xfrm>
                <a:off x="2209800" y="5868579"/>
                <a:ext cx="177273" cy="21495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FD54B978-BF34-54C4-A39C-BF713E36EE6A}"/>
                  </a:ext>
                </a:extLst>
              </p:cNvPr>
              <p:cNvSpPr/>
              <p:nvPr/>
            </p:nvSpPr>
            <p:spPr>
              <a:xfrm>
                <a:off x="2819400" y="5867400"/>
                <a:ext cx="170549" cy="21613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id="{E958265F-3EFA-4C23-8D5A-2CF3BB539610}"/>
                  </a:ext>
                </a:extLst>
              </p:cNvPr>
              <p:cNvGrpSpPr/>
              <p:nvPr/>
            </p:nvGrpSpPr>
            <p:grpSpPr>
              <a:xfrm>
                <a:off x="2209800" y="5389148"/>
                <a:ext cx="762000" cy="706852"/>
                <a:chOff x="4191000" y="5181600"/>
                <a:chExt cx="762000" cy="706852"/>
              </a:xfrm>
            </p:grpSpPr>
            <p:cxnSp>
              <p:nvCxnSpPr>
                <p:cNvPr id="87" name="Straight Connector 86">
                  <a:extLst>
                    <a:ext uri="{FF2B5EF4-FFF2-40B4-BE49-F238E27FC236}">
                      <a16:creationId xmlns:a16="http://schemas.microsoft.com/office/drawing/2014/main" id="{0B1EF806-A076-0D7C-06D4-A3EDD0ECA26F}"/>
                    </a:ext>
                  </a:extLst>
                </p:cNvPr>
                <p:cNvCxnSpPr/>
                <p:nvPr/>
              </p:nvCxnSpPr>
              <p:spPr>
                <a:xfrm flipH="1">
                  <a:off x="4191000" y="5673500"/>
                  <a:ext cx="177273" cy="2149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547BF62-622A-EBB6-0E2C-8E4CEB956F12}"/>
                    </a:ext>
                  </a:extLst>
                </p:cNvPr>
                <p:cNvCxnSpPr/>
                <p:nvPr/>
              </p:nvCxnSpPr>
              <p:spPr>
                <a:xfrm>
                  <a:off x="4191000" y="5673500"/>
                  <a:ext cx="177273" cy="2149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41A72A9-F16A-9298-A3C9-E7FCB4B447D4}"/>
                    </a:ext>
                  </a:extLst>
                </p:cNvPr>
                <p:cNvCxnSpPr/>
                <p:nvPr/>
              </p:nvCxnSpPr>
              <p:spPr>
                <a:xfrm flipH="1">
                  <a:off x="4279637" y="5378251"/>
                  <a:ext cx="190421" cy="30563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1EF929A-68C9-37F4-2530-87CA8AB4627D}"/>
                    </a:ext>
                  </a:extLst>
                </p:cNvPr>
                <p:cNvCxnSpPr/>
                <p:nvPr/>
              </p:nvCxnSpPr>
              <p:spPr>
                <a:xfrm flipH="1">
                  <a:off x="4782448" y="5672256"/>
                  <a:ext cx="170548" cy="216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516837A-2EB6-8E3A-650B-A4D59D30862C}"/>
                    </a:ext>
                  </a:extLst>
                </p:cNvPr>
                <p:cNvCxnSpPr/>
                <p:nvPr/>
              </p:nvCxnSpPr>
              <p:spPr>
                <a:xfrm>
                  <a:off x="4782452" y="5672260"/>
                  <a:ext cx="170548" cy="216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90FE146-D45E-2BE2-A487-F257B7AA0DA7}"/>
                    </a:ext>
                  </a:extLst>
                </p:cNvPr>
                <p:cNvCxnSpPr/>
                <p:nvPr/>
              </p:nvCxnSpPr>
              <p:spPr>
                <a:xfrm>
                  <a:off x="4720316" y="5333997"/>
                  <a:ext cx="174319" cy="33825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96706E48-BF87-D4AB-3A3B-66357F90B754}"/>
                    </a:ext>
                  </a:extLst>
                </p:cNvPr>
                <p:cNvSpPr txBox="1"/>
                <p:nvPr/>
              </p:nvSpPr>
              <p:spPr>
                <a:xfrm>
                  <a:off x="4461748" y="5181600"/>
                  <a:ext cx="396062" cy="261610"/>
                </a:xfrm>
                <a:prstGeom prst="rect">
                  <a:avLst/>
                </a:prstGeom>
                <a:noFill/>
              </p:spPr>
              <p:txBody>
                <a:bodyPr wrap="square" rtlCol="0">
                  <a:spAutoFit/>
                </a:bodyPr>
                <a:lstStyle/>
                <a:p>
                  <a:r>
                    <a:rPr lang="en-US" sz="1100" b="1" dirty="0">
                      <a:solidFill>
                        <a:schemeClr val="bg2"/>
                      </a:solidFill>
                    </a:rPr>
                    <a:t>5</a:t>
                  </a:r>
                </a:p>
              </p:txBody>
            </p:sp>
          </p:grpSp>
        </p:grpSp>
        <p:grpSp>
          <p:nvGrpSpPr>
            <p:cNvPr id="64" name="Group 63">
              <a:extLst>
                <a:ext uri="{FF2B5EF4-FFF2-40B4-BE49-F238E27FC236}">
                  <a16:creationId xmlns:a16="http://schemas.microsoft.com/office/drawing/2014/main" id="{46CD863E-F9EF-F41D-9AEF-5C576FEEB1EC}"/>
                </a:ext>
              </a:extLst>
            </p:cNvPr>
            <p:cNvGrpSpPr/>
            <p:nvPr/>
          </p:nvGrpSpPr>
          <p:grpSpPr>
            <a:xfrm>
              <a:off x="2657194" y="5257800"/>
              <a:ext cx="762000" cy="726170"/>
              <a:chOff x="5562600" y="5401264"/>
              <a:chExt cx="762000" cy="726170"/>
            </a:xfrm>
          </p:grpSpPr>
          <p:grpSp>
            <p:nvGrpSpPr>
              <p:cNvPr id="65" name="Group 64">
                <a:extLst>
                  <a:ext uri="{FF2B5EF4-FFF2-40B4-BE49-F238E27FC236}">
                    <a16:creationId xmlns:a16="http://schemas.microsoft.com/office/drawing/2014/main" id="{7B816634-F8CF-A497-7D90-B56F656B1BA6}"/>
                  </a:ext>
                </a:extLst>
              </p:cNvPr>
              <p:cNvGrpSpPr/>
              <p:nvPr/>
            </p:nvGrpSpPr>
            <p:grpSpPr>
              <a:xfrm>
                <a:off x="5562600" y="5562600"/>
                <a:ext cx="762000" cy="564834"/>
                <a:chOff x="1524000" y="3048000"/>
                <a:chExt cx="762000" cy="564834"/>
              </a:xfrm>
            </p:grpSpPr>
            <p:grpSp>
              <p:nvGrpSpPr>
                <p:cNvPr id="69" name="Group 68">
                  <a:extLst>
                    <a:ext uri="{FF2B5EF4-FFF2-40B4-BE49-F238E27FC236}">
                      <a16:creationId xmlns:a16="http://schemas.microsoft.com/office/drawing/2014/main" id="{BA8AFE25-1C37-FE1A-D073-75E5127CC5AC}"/>
                    </a:ext>
                  </a:extLst>
                </p:cNvPr>
                <p:cNvGrpSpPr/>
                <p:nvPr/>
              </p:nvGrpSpPr>
              <p:grpSpPr>
                <a:xfrm>
                  <a:off x="1524000" y="3092251"/>
                  <a:ext cx="279058" cy="520583"/>
                  <a:chOff x="853448" y="1688792"/>
                  <a:chExt cx="316674" cy="515574"/>
                </a:xfrm>
              </p:grpSpPr>
              <p:grpSp>
                <p:nvGrpSpPr>
                  <p:cNvPr id="77" name="Group 76">
                    <a:extLst>
                      <a:ext uri="{FF2B5EF4-FFF2-40B4-BE49-F238E27FC236}">
                        <a16:creationId xmlns:a16="http://schemas.microsoft.com/office/drawing/2014/main" id="{62360162-E574-2A26-8CAB-36E3A566F90C}"/>
                      </a:ext>
                    </a:extLst>
                  </p:cNvPr>
                  <p:cNvGrpSpPr/>
                  <p:nvPr/>
                </p:nvGrpSpPr>
                <p:grpSpPr>
                  <a:xfrm>
                    <a:off x="853448" y="1981200"/>
                    <a:ext cx="201169" cy="223166"/>
                    <a:chOff x="2447520" y="2514600"/>
                    <a:chExt cx="201169" cy="223166"/>
                  </a:xfrm>
                </p:grpSpPr>
                <p:sp>
                  <p:nvSpPr>
                    <p:cNvPr id="79" name="Rectangle 78">
                      <a:extLst>
                        <a:ext uri="{FF2B5EF4-FFF2-40B4-BE49-F238E27FC236}">
                          <a16:creationId xmlns:a16="http://schemas.microsoft.com/office/drawing/2014/main" id="{E4381B6C-719E-4029-B19E-1A0DFFACB423}"/>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a:extLst>
                        <a:ext uri="{FF2B5EF4-FFF2-40B4-BE49-F238E27FC236}">
                          <a16:creationId xmlns:a16="http://schemas.microsoft.com/office/drawing/2014/main" id="{EE16FB8B-5128-DC1A-DA73-14C78B557450}"/>
                        </a:ext>
                      </a:extLst>
                    </p:cNvPr>
                    <p:cNvGrpSpPr/>
                    <p:nvPr/>
                  </p:nvGrpSpPr>
                  <p:grpSpPr>
                    <a:xfrm>
                      <a:off x="2447520" y="2514600"/>
                      <a:ext cx="201169" cy="212884"/>
                      <a:chOff x="2447520" y="2524882"/>
                      <a:chExt cx="201169" cy="212884"/>
                    </a:xfrm>
                  </p:grpSpPr>
                  <p:cxnSp>
                    <p:nvCxnSpPr>
                      <p:cNvPr id="81" name="Straight Connector 80">
                        <a:extLst>
                          <a:ext uri="{FF2B5EF4-FFF2-40B4-BE49-F238E27FC236}">
                            <a16:creationId xmlns:a16="http://schemas.microsoft.com/office/drawing/2014/main" id="{16480E20-482E-C36E-E350-85852A1E571F}"/>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E35CC1B-F65D-56E4-8B16-0C680C27C481}"/>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78" name="Straight Arrow Connector 77">
                    <a:extLst>
                      <a:ext uri="{FF2B5EF4-FFF2-40B4-BE49-F238E27FC236}">
                        <a16:creationId xmlns:a16="http://schemas.microsoft.com/office/drawing/2014/main" id="{72D94E7E-50FB-E72C-C274-0DC42FA6C0BC}"/>
                      </a:ext>
                    </a:extLst>
                  </p:cNvPr>
                  <p:cNvCxnSpPr>
                    <a:stCxn id="67" idx="3"/>
                    <a:endCxn id="79"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60AE0836-719F-7263-38CE-5020A96DD3B9}"/>
                    </a:ext>
                  </a:extLst>
                </p:cNvPr>
                <p:cNvGrpSpPr/>
                <p:nvPr/>
              </p:nvGrpSpPr>
              <p:grpSpPr>
                <a:xfrm>
                  <a:off x="2053319" y="3048000"/>
                  <a:ext cx="232681" cy="564831"/>
                  <a:chOff x="780160" y="1648024"/>
                  <a:chExt cx="274457" cy="556342"/>
                </a:xfrm>
              </p:grpSpPr>
              <p:grpSp>
                <p:nvGrpSpPr>
                  <p:cNvPr id="71" name="Group 70">
                    <a:extLst>
                      <a:ext uri="{FF2B5EF4-FFF2-40B4-BE49-F238E27FC236}">
                        <a16:creationId xmlns:a16="http://schemas.microsoft.com/office/drawing/2014/main" id="{3DD917E9-E9D4-2B02-60CB-9AA48DE39552}"/>
                      </a:ext>
                    </a:extLst>
                  </p:cNvPr>
                  <p:cNvGrpSpPr/>
                  <p:nvPr/>
                </p:nvGrpSpPr>
                <p:grpSpPr>
                  <a:xfrm>
                    <a:off x="853448" y="1981200"/>
                    <a:ext cx="201169" cy="223166"/>
                    <a:chOff x="2447520" y="2514600"/>
                    <a:chExt cx="201169" cy="223166"/>
                  </a:xfrm>
                </p:grpSpPr>
                <p:sp>
                  <p:nvSpPr>
                    <p:cNvPr id="73" name="Rectangle 72">
                      <a:extLst>
                        <a:ext uri="{FF2B5EF4-FFF2-40B4-BE49-F238E27FC236}">
                          <a16:creationId xmlns:a16="http://schemas.microsoft.com/office/drawing/2014/main" id="{5E9FA7BC-5F45-FEF7-66FF-A5BCEBAC86A8}"/>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64301E4E-43CC-B024-556C-E17FA63821D9}"/>
                        </a:ext>
                      </a:extLst>
                    </p:cNvPr>
                    <p:cNvGrpSpPr/>
                    <p:nvPr/>
                  </p:nvGrpSpPr>
                  <p:grpSpPr>
                    <a:xfrm>
                      <a:off x="2447520" y="2514600"/>
                      <a:ext cx="201169" cy="212884"/>
                      <a:chOff x="2447520" y="2524882"/>
                      <a:chExt cx="201169" cy="212884"/>
                    </a:xfrm>
                  </p:grpSpPr>
                  <p:cxnSp>
                    <p:nvCxnSpPr>
                      <p:cNvPr id="75" name="Straight Connector 74">
                        <a:extLst>
                          <a:ext uri="{FF2B5EF4-FFF2-40B4-BE49-F238E27FC236}">
                            <a16:creationId xmlns:a16="http://schemas.microsoft.com/office/drawing/2014/main" id="{16F70030-74D9-BF9B-6B8D-F4D39BBB98D1}"/>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7AE4E81-9D0B-4470-8A81-937C76F15D8C}"/>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72" name="Straight Arrow Connector 71">
                    <a:extLst>
                      <a:ext uri="{FF2B5EF4-FFF2-40B4-BE49-F238E27FC236}">
                        <a16:creationId xmlns:a16="http://schemas.microsoft.com/office/drawing/2014/main" id="{FBBB35EC-753E-2C28-BFED-3E0931ED0566}"/>
                      </a:ext>
                    </a:extLst>
                  </p:cNvPr>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66" name="Group 65">
                <a:extLst>
                  <a:ext uri="{FF2B5EF4-FFF2-40B4-BE49-F238E27FC236}">
                    <a16:creationId xmlns:a16="http://schemas.microsoft.com/office/drawing/2014/main" id="{18D8C209-F703-7D65-37C5-D5727844069C}"/>
                  </a:ext>
                </a:extLst>
              </p:cNvPr>
              <p:cNvGrpSpPr/>
              <p:nvPr/>
            </p:nvGrpSpPr>
            <p:grpSpPr>
              <a:xfrm>
                <a:off x="5757986" y="5401264"/>
                <a:ext cx="396062" cy="261610"/>
                <a:chOff x="7410250" y="3615654"/>
                <a:chExt cx="396062" cy="261610"/>
              </a:xfrm>
            </p:grpSpPr>
            <p:sp>
              <p:nvSpPr>
                <p:cNvPr id="67" name="Oval 66">
                  <a:extLst>
                    <a:ext uri="{FF2B5EF4-FFF2-40B4-BE49-F238E27FC236}">
                      <a16:creationId xmlns:a16="http://schemas.microsoft.com/office/drawing/2014/main" id="{5C324FE4-6A85-0051-08B8-E626780DE7FA}"/>
                    </a:ext>
                  </a:extLst>
                </p:cNvPr>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68" name="TextBox 67">
                  <a:extLst>
                    <a:ext uri="{FF2B5EF4-FFF2-40B4-BE49-F238E27FC236}">
                      <a16:creationId xmlns:a16="http://schemas.microsoft.com/office/drawing/2014/main" id="{01D9F51C-BAA9-AC98-B8DD-0264DE179EA2}"/>
                    </a:ext>
                  </a:extLst>
                </p:cNvPr>
                <p:cNvSpPr txBox="1"/>
                <p:nvPr/>
              </p:nvSpPr>
              <p:spPr>
                <a:xfrm>
                  <a:off x="7410250" y="3615654"/>
                  <a:ext cx="396062" cy="261610"/>
                </a:xfrm>
                <a:prstGeom prst="rect">
                  <a:avLst/>
                </a:prstGeom>
                <a:noFill/>
              </p:spPr>
              <p:txBody>
                <a:bodyPr wrap="square" rtlCol="0">
                  <a:spAutoFit/>
                </a:bodyPr>
                <a:lstStyle/>
                <a:p>
                  <a:r>
                    <a:rPr lang="en-US" sz="1100" b="1" dirty="0">
                      <a:solidFill>
                        <a:schemeClr val="bg2"/>
                      </a:solidFill>
                    </a:rPr>
                    <a:t>  4</a:t>
                  </a:r>
                </a:p>
              </p:txBody>
            </p:sp>
          </p:grpSp>
        </p:grpSp>
      </p:grpSp>
      <p:grpSp>
        <p:nvGrpSpPr>
          <p:cNvPr id="94" name="Group 93">
            <a:extLst>
              <a:ext uri="{FF2B5EF4-FFF2-40B4-BE49-F238E27FC236}">
                <a16:creationId xmlns:a16="http://schemas.microsoft.com/office/drawing/2014/main" id="{531F01D7-29D4-8EA9-82EE-206E68901291}"/>
              </a:ext>
            </a:extLst>
          </p:cNvPr>
          <p:cNvGrpSpPr/>
          <p:nvPr/>
        </p:nvGrpSpPr>
        <p:grpSpPr>
          <a:xfrm>
            <a:off x="1983523" y="4090127"/>
            <a:ext cx="591762" cy="762000"/>
            <a:chOff x="990600" y="3962400"/>
            <a:chExt cx="591762" cy="762000"/>
          </a:xfrm>
        </p:grpSpPr>
        <p:grpSp>
          <p:nvGrpSpPr>
            <p:cNvPr id="95" name="Group 94">
              <a:extLst>
                <a:ext uri="{FF2B5EF4-FFF2-40B4-BE49-F238E27FC236}">
                  <a16:creationId xmlns:a16="http://schemas.microsoft.com/office/drawing/2014/main" id="{90C8B5BF-263A-F088-7294-CA84039E7330}"/>
                </a:ext>
              </a:extLst>
            </p:cNvPr>
            <p:cNvGrpSpPr/>
            <p:nvPr/>
          </p:nvGrpSpPr>
          <p:grpSpPr>
            <a:xfrm>
              <a:off x="990600" y="4159569"/>
              <a:ext cx="225309" cy="564831"/>
              <a:chOff x="853448" y="1644969"/>
              <a:chExt cx="255680" cy="559397"/>
            </a:xfrm>
          </p:grpSpPr>
          <p:grpSp>
            <p:nvGrpSpPr>
              <p:cNvPr id="105" name="Group 104">
                <a:extLst>
                  <a:ext uri="{FF2B5EF4-FFF2-40B4-BE49-F238E27FC236}">
                    <a16:creationId xmlns:a16="http://schemas.microsoft.com/office/drawing/2014/main" id="{2F6749FB-837E-12EB-3B67-D64514CBD1EC}"/>
                  </a:ext>
                </a:extLst>
              </p:cNvPr>
              <p:cNvGrpSpPr/>
              <p:nvPr/>
            </p:nvGrpSpPr>
            <p:grpSpPr>
              <a:xfrm>
                <a:off x="853448" y="1981200"/>
                <a:ext cx="201169" cy="223166"/>
                <a:chOff x="2447520" y="2514600"/>
                <a:chExt cx="201169" cy="223166"/>
              </a:xfrm>
            </p:grpSpPr>
            <p:sp>
              <p:nvSpPr>
                <p:cNvPr id="107" name="Rectangle 106">
                  <a:extLst>
                    <a:ext uri="{FF2B5EF4-FFF2-40B4-BE49-F238E27FC236}">
                      <a16:creationId xmlns:a16="http://schemas.microsoft.com/office/drawing/2014/main" id="{FDF3FCA9-F2FB-D772-B727-65C39BCEEAB9}"/>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oup 107">
                  <a:extLst>
                    <a:ext uri="{FF2B5EF4-FFF2-40B4-BE49-F238E27FC236}">
                      <a16:creationId xmlns:a16="http://schemas.microsoft.com/office/drawing/2014/main" id="{E6F405DC-066E-CDB9-2BFB-27EB82FF6919}"/>
                    </a:ext>
                  </a:extLst>
                </p:cNvPr>
                <p:cNvGrpSpPr/>
                <p:nvPr/>
              </p:nvGrpSpPr>
              <p:grpSpPr>
                <a:xfrm>
                  <a:off x="2447520" y="2514600"/>
                  <a:ext cx="201169" cy="212884"/>
                  <a:chOff x="2447520" y="2524882"/>
                  <a:chExt cx="201169" cy="212884"/>
                </a:xfrm>
              </p:grpSpPr>
              <p:cxnSp>
                <p:nvCxnSpPr>
                  <p:cNvPr id="109" name="Straight Connector 108">
                    <a:extLst>
                      <a:ext uri="{FF2B5EF4-FFF2-40B4-BE49-F238E27FC236}">
                        <a16:creationId xmlns:a16="http://schemas.microsoft.com/office/drawing/2014/main" id="{02D07810-815C-2BD2-47CB-1A60F67D5404}"/>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7E2748F-84C1-775B-891A-706E218BE771}"/>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06" name="Straight Arrow Connector 105">
                <a:extLst>
                  <a:ext uri="{FF2B5EF4-FFF2-40B4-BE49-F238E27FC236}">
                    <a16:creationId xmlns:a16="http://schemas.microsoft.com/office/drawing/2014/main" id="{FF313065-06AC-52EE-D1CF-7886255AB0BF}"/>
                  </a:ext>
                </a:extLst>
              </p:cNvPr>
              <p:cNvCxnSpPr>
                <a:endCxn id="107"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A937545D-84E1-D894-D23E-D445A1A41C7F}"/>
                </a:ext>
              </a:extLst>
            </p:cNvPr>
            <p:cNvGrpSpPr/>
            <p:nvPr/>
          </p:nvGrpSpPr>
          <p:grpSpPr>
            <a:xfrm>
              <a:off x="1349681" y="4159569"/>
              <a:ext cx="232681" cy="564831"/>
              <a:chOff x="780160" y="1648024"/>
              <a:chExt cx="274457" cy="556342"/>
            </a:xfrm>
          </p:grpSpPr>
          <p:grpSp>
            <p:nvGrpSpPr>
              <p:cNvPr id="99" name="Group 98">
                <a:extLst>
                  <a:ext uri="{FF2B5EF4-FFF2-40B4-BE49-F238E27FC236}">
                    <a16:creationId xmlns:a16="http://schemas.microsoft.com/office/drawing/2014/main" id="{51134F7D-835D-5C9F-E655-7FA810E670F1}"/>
                  </a:ext>
                </a:extLst>
              </p:cNvPr>
              <p:cNvGrpSpPr/>
              <p:nvPr/>
            </p:nvGrpSpPr>
            <p:grpSpPr>
              <a:xfrm>
                <a:off x="853448" y="1981200"/>
                <a:ext cx="201169" cy="223166"/>
                <a:chOff x="2447520" y="2514600"/>
                <a:chExt cx="201169" cy="223166"/>
              </a:xfrm>
            </p:grpSpPr>
            <p:sp>
              <p:nvSpPr>
                <p:cNvPr id="101" name="Rectangle 100">
                  <a:extLst>
                    <a:ext uri="{FF2B5EF4-FFF2-40B4-BE49-F238E27FC236}">
                      <a16:creationId xmlns:a16="http://schemas.microsoft.com/office/drawing/2014/main" id="{A038A1FE-8F40-A541-4F35-703ECE83AA4F}"/>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a:extLst>
                    <a:ext uri="{FF2B5EF4-FFF2-40B4-BE49-F238E27FC236}">
                      <a16:creationId xmlns:a16="http://schemas.microsoft.com/office/drawing/2014/main" id="{E1743A39-295E-5138-75C9-EA0B6822996A}"/>
                    </a:ext>
                  </a:extLst>
                </p:cNvPr>
                <p:cNvGrpSpPr/>
                <p:nvPr/>
              </p:nvGrpSpPr>
              <p:grpSpPr>
                <a:xfrm>
                  <a:off x="2447520" y="2514600"/>
                  <a:ext cx="201169" cy="212884"/>
                  <a:chOff x="2447520" y="2524882"/>
                  <a:chExt cx="201169" cy="212884"/>
                </a:xfrm>
              </p:grpSpPr>
              <p:cxnSp>
                <p:nvCxnSpPr>
                  <p:cNvPr id="103" name="Straight Connector 102">
                    <a:extLst>
                      <a:ext uri="{FF2B5EF4-FFF2-40B4-BE49-F238E27FC236}">
                        <a16:creationId xmlns:a16="http://schemas.microsoft.com/office/drawing/2014/main" id="{F495135F-A866-F1A3-7042-D20FCCC976A7}"/>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51AECDA-0319-09D8-FBEC-06CFFC81395A}"/>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00" name="Straight Arrow Connector 99">
                <a:extLst>
                  <a:ext uri="{FF2B5EF4-FFF2-40B4-BE49-F238E27FC236}">
                    <a16:creationId xmlns:a16="http://schemas.microsoft.com/office/drawing/2014/main" id="{BE4C96F6-13AD-29F4-2485-7C6EB65F9685}"/>
                  </a:ext>
                </a:extLst>
              </p:cNvPr>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97" name="Oval 96">
              <a:extLst>
                <a:ext uri="{FF2B5EF4-FFF2-40B4-BE49-F238E27FC236}">
                  <a16:creationId xmlns:a16="http://schemas.microsoft.com/office/drawing/2014/main" id="{2829C46D-2BD0-DDA9-6BD2-8FD360B3EDAE}"/>
                </a:ext>
              </a:extLst>
            </p:cNvPr>
            <p:cNvSpPr/>
            <p:nvPr/>
          </p:nvSpPr>
          <p:spPr>
            <a:xfrm>
              <a:off x="1161293" y="40055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98" name="TextBox 97">
              <a:extLst>
                <a:ext uri="{FF2B5EF4-FFF2-40B4-BE49-F238E27FC236}">
                  <a16:creationId xmlns:a16="http://schemas.microsoft.com/office/drawing/2014/main" id="{EC31038F-FF4D-3A55-A32E-C013925AC9EC}"/>
                </a:ext>
              </a:extLst>
            </p:cNvPr>
            <p:cNvSpPr txBox="1"/>
            <p:nvPr/>
          </p:nvSpPr>
          <p:spPr>
            <a:xfrm>
              <a:off x="1143000" y="3962400"/>
              <a:ext cx="256802" cy="261610"/>
            </a:xfrm>
            <a:prstGeom prst="rect">
              <a:avLst/>
            </a:prstGeom>
            <a:noFill/>
          </p:spPr>
          <p:txBody>
            <a:bodyPr wrap="none" rtlCol="0">
              <a:spAutoFit/>
            </a:bodyPr>
            <a:lstStyle/>
            <a:p>
              <a:r>
                <a:rPr lang="en-US" sz="1100" b="1" dirty="0">
                  <a:solidFill>
                    <a:schemeClr val="bg2"/>
                  </a:solidFill>
                </a:rPr>
                <a:t>1</a:t>
              </a:r>
            </a:p>
          </p:txBody>
        </p:sp>
      </p:grpSp>
      <p:grpSp>
        <p:nvGrpSpPr>
          <p:cNvPr id="19" name="Group 18">
            <a:extLst>
              <a:ext uri="{FF2B5EF4-FFF2-40B4-BE49-F238E27FC236}">
                <a16:creationId xmlns:a16="http://schemas.microsoft.com/office/drawing/2014/main" id="{F6F0C0DA-3537-C7C5-0FB9-BB575E707B58}"/>
              </a:ext>
            </a:extLst>
          </p:cNvPr>
          <p:cNvGrpSpPr/>
          <p:nvPr/>
        </p:nvGrpSpPr>
        <p:grpSpPr>
          <a:xfrm>
            <a:off x="6096000" y="4202757"/>
            <a:ext cx="2514600" cy="1512243"/>
            <a:chOff x="5257800" y="3091190"/>
            <a:chExt cx="2514600" cy="1512243"/>
          </a:xfrm>
        </p:grpSpPr>
        <p:grpSp>
          <p:nvGrpSpPr>
            <p:cNvPr id="20" name="Group 19">
              <a:extLst>
                <a:ext uri="{FF2B5EF4-FFF2-40B4-BE49-F238E27FC236}">
                  <a16:creationId xmlns:a16="http://schemas.microsoft.com/office/drawing/2014/main" id="{74FC19D5-715F-C834-F823-CE6E7BDDC7A8}"/>
                </a:ext>
              </a:extLst>
            </p:cNvPr>
            <p:cNvGrpSpPr/>
            <p:nvPr/>
          </p:nvGrpSpPr>
          <p:grpSpPr>
            <a:xfrm>
              <a:off x="7315200" y="3886200"/>
              <a:ext cx="170548" cy="226571"/>
              <a:chOff x="2447520" y="2514600"/>
              <a:chExt cx="201169" cy="223166"/>
            </a:xfrm>
          </p:grpSpPr>
          <p:sp>
            <p:nvSpPr>
              <p:cNvPr id="136" name="Rectangle 135">
                <a:extLst>
                  <a:ext uri="{FF2B5EF4-FFF2-40B4-BE49-F238E27FC236}">
                    <a16:creationId xmlns:a16="http://schemas.microsoft.com/office/drawing/2014/main" id="{5019D392-5D04-479D-376E-099AA0323573}"/>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9" name="Group 138">
                <a:extLst>
                  <a:ext uri="{FF2B5EF4-FFF2-40B4-BE49-F238E27FC236}">
                    <a16:creationId xmlns:a16="http://schemas.microsoft.com/office/drawing/2014/main" id="{A50B3EE0-981A-18CD-B8E9-0FB32D582F47}"/>
                  </a:ext>
                </a:extLst>
              </p:cNvPr>
              <p:cNvGrpSpPr/>
              <p:nvPr/>
            </p:nvGrpSpPr>
            <p:grpSpPr>
              <a:xfrm>
                <a:off x="2447520" y="2514600"/>
                <a:ext cx="201169" cy="212884"/>
                <a:chOff x="2447520" y="2524882"/>
                <a:chExt cx="201169" cy="212884"/>
              </a:xfrm>
            </p:grpSpPr>
            <p:cxnSp>
              <p:nvCxnSpPr>
                <p:cNvPr id="140" name="Straight Connector 139">
                  <a:extLst>
                    <a:ext uri="{FF2B5EF4-FFF2-40B4-BE49-F238E27FC236}">
                      <a16:creationId xmlns:a16="http://schemas.microsoft.com/office/drawing/2014/main" id="{7B864B0F-5CB5-1879-CCAF-170007A87030}"/>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BD20D46-FDF6-34E7-ED87-525DBBD99262}"/>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Oval 20">
              <a:extLst>
                <a:ext uri="{FF2B5EF4-FFF2-40B4-BE49-F238E27FC236}">
                  <a16:creationId xmlns:a16="http://schemas.microsoft.com/office/drawing/2014/main" id="{1E65B90E-0365-9625-BA70-56C49F1BF85F}"/>
                </a:ext>
              </a:extLst>
            </p:cNvPr>
            <p:cNvSpPr/>
            <p:nvPr/>
          </p:nvSpPr>
          <p:spPr>
            <a:xfrm>
              <a:off x="6190494" y="31226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cxnSp>
          <p:nvCxnSpPr>
            <p:cNvPr id="22" name="Straight Arrow Connector 21">
              <a:extLst>
                <a:ext uri="{FF2B5EF4-FFF2-40B4-BE49-F238E27FC236}">
                  <a16:creationId xmlns:a16="http://schemas.microsoft.com/office/drawing/2014/main" id="{6F4EE2A2-064B-D2C8-6E5A-01EF8EBA9409}"/>
                </a:ext>
              </a:extLst>
            </p:cNvPr>
            <p:cNvCxnSpPr/>
            <p:nvPr/>
          </p:nvCxnSpPr>
          <p:spPr>
            <a:xfrm flipH="1">
              <a:off x="5419348" y="3319790"/>
              <a:ext cx="811214" cy="572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97EB325-50D8-7A3D-9B97-E7179B59285D}"/>
                </a:ext>
              </a:extLst>
            </p:cNvPr>
            <p:cNvCxnSpPr/>
            <p:nvPr/>
          </p:nvCxnSpPr>
          <p:spPr>
            <a:xfrm>
              <a:off x="6477000" y="32974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679824C-B7E4-5BA8-3F6D-028C513DC0F5}"/>
                </a:ext>
              </a:extLst>
            </p:cNvPr>
            <p:cNvSpPr txBox="1"/>
            <p:nvPr/>
          </p:nvSpPr>
          <p:spPr>
            <a:xfrm>
              <a:off x="6172200" y="3091190"/>
              <a:ext cx="328936" cy="261610"/>
            </a:xfrm>
            <a:prstGeom prst="rect">
              <a:avLst/>
            </a:prstGeom>
            <a:noFill/>
          </p:spPr>
          <p:txBody>
            <a:bodyPr wrap="none" rtlCol="0">
              <a:spAutoFit/>
            </a:bodyPr>
            <a:lstStyle/>
            <a:p>
              <a:r>
                <a:rPr lang="en-US" sz="1100" b="1" dirty="0">
                  <a:solidFill>
                    <a:schemeClr val="bg2"/>
                  </a:solidFill>
                </a:rPr>
                <a:t>14</a:t>
              </a:r>
            </a:p>
          </p:txBody>
        </p:sp>
        <p:grpSp>
          <p:nvGrpSpPr>
            <p:cNvPr id="25" name="Group 24">
              <a:extLst>
                <a:ext uri="{FF2B5EF4-FFF2-40B4-BE49-F238E27FC236}">
                  <a16:creationId xmlns:a16="http://schemas.microsoft.com/office/drawing/2014/main" id="{E71F0992-85E7-614D-BD92-182167EF421D}"/>
                </a:ext>
              </a:extLst>
            </p:cNvPr>
            <p:cNvGrpSpPr/>
            <p:nvPr/>
          </p:nvGrpSpPr>
          <p:grpSpPr>
            <a:xfrm>
              <a:off x="7010400" y="4038600"/>
              <a:ext cx="762000" cy="564833"/>
              <a:chOff x="1524000" y="3048000"/>
              <a:chExt cx="762000" cy="564833"/>
            </a:xfrm>
          </p:grpSpPr>
          <p:grpSp>
            <p:nvGrpSpPr>
              <p:cNvPr id="34" name="Group 33">
                <a:extLst>
                  <a:ext uri="{FF2B5EF4-FFF2-40B4-BE49-F238E27FC236}">
                    <a16:creationId xmlns:a16="http://schemas.microsoft.com/office/drawing/2014/main" id="{7180B18C-D52F-31BC-3588-DA3DA05519D2}"/>
                  </a:ext>
                </a:extLst>
              </p:cNvPr>
              <p:cNvGrpSpPr/>
              <p:nvPr/>
            </p:nvGrpSpPr>
            <p:grpSpPr>
              <a:xfrm>
                <a:off x="1524000" y="3092253"/>
                <a:ext cx="279059" cy="520580"/>
                <a:chOff x="853448" y="1688795"/>
                <a:chExt cx="316675" cy="515571"/>
              </a:xfrm>
            </p:grpSpPr>
            <p:grpSp>
              <p:nvGrpSpPr>
                <p:cNvPr id="130" name="Group 129">
                  <a:extLst>
                    <a:ext uri="{FF2B5EF4-FFF2-40B4-BE49-F238E27FC236}">
                      <a16:creationId xmlns:a16="http://schemas.microsoft.com/office/drawing/2014/main" id="{F94E0E23-FF80-FA90-0B97-FBCB44BE9DA2}"/>
                    </a:ext>
                  </a:extLst>
                </p:cNvPr>
                <p:cNvGrpSpPr/>
                <p:nvPr/>
              </p:nvGrpSpPr>
              <p:grpSpPr>
                <a:xfrm>
                  <a:off x="853448" y="1981200"/>
                  <a:ext cx="201169" cy="223166"/>
                  <a:chOff x="2447520" y="2514600"/>
                  <a:chExt cx="201169" cy="223166"/>
                </a:xfrm>
              </p:grpSpPr>
              <p:sp>
                <p:nvSpPr>
                  <p:cNvPr id="132" name="Rectangle 131">
                    <a:extLst>
                      <a:ext uri="{FF2B5EF4-FFF2-40B4-BE49-F238E27FC236}">
                        <a16:creationId xmlns:a16="http://schemas.microsoft.com/office/drawing/2014/main" id="{59EC9B47-EE13-DCF2-AD75-936DCE7B4AAA}"/>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3" name="Group 132">
                    <a:extLst>
                      <a:ext uri="{FF2B5EF4-FFF2-40B4-BE49-F238E27FC236}">
                        <a16:creationId xmlns:a16="http://schemas.microsoft.com/office/drawing/2014/main" id="{87E8B6BD-B579-29D9-A67B-A174FDF25C7D}"/>
                      </a:ext>
                    </a:extLst>
                  </p:cNvPr>
                  <p:cNvGrpSpPr/>
                  <p:nvPr/>
                </p:nvGrpSpPr>
                <p:grpSpPr>
                  <a:xfrm>
                    <a:off x="2447520" y="2514600"/>
                    <a:ext cx="201169" cy="212884"/>
                    <a:chOff x="2447520" y="2524882"/>
                    <a:chExt cx="201169" cy="212884"/>
                  </a:xfrm>
                </p:grpSpPr>
                <p:cxnSp>
                  <p:nvCxnSpPr>
                    <p:cNvPr id="134" name="Straight Connector 133">
                      <a:extLst>
                        <a:ext uri="{FF2B5EF4-FFF2-40B4-BE49-F238E27FC236}">
                          <a16:creationId xmlns:a16="http://schemas.microsoft.com/office/drawing/2014/main" id="{6992A912-8373-798D-8848-4BF65F9511A7}"/>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79E4A9BD-7CD2-1FDA-3373-63785D2B7670}"/>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31" name="Straight Arrow Connector 130">
                  <a:extLst>
                    <a:ext uri="{FF2B5EF4-FFF2-40B4-BE49-F238E27FC236}">
                      <a16:creationId xmlns:a16="http://schemas.microsoft.com/office/drawing/2014/main" id="{55076DC6-BAD1-23C7-621D-E5ACD568B7AA}"/>
                    </a:ext>
                  </a:extLst>
                </p:cNvPr>
                <p:cNvCxnSpPr>
                  <a:stCxn id="32" idx="3"/>
                  <a:endCxn id="132" idx="0"/>
                </p:cNvCxnSpPr>
                <p:nvPr/>
              </p:nvCxnSpPr>
              <p:spPr>
                <a:xfrm flipH="1">
                  <a:off x="954033" y="1688795"/>
                  <a:ext cx="216090" cy="3026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726078CC-A573-C4DF-5EF6-8884A4B64CA2}"/>
                  </a:ext>
                </a:extLst>
              </p:cNvPr>
              <p:cNvGrpSpPr/>
              <p:nvPr/>
            </p:nvGrpSpPr>
            <p:grpSpPr>
              <a:xfrm>
                <a:off x="2053319" y="3048000"/>
                <a:ext cx="232681" cy="564831"/>
                <a:chOff x="780160" y="1648024"/>
                <a:chExt cx="274457" cy="556342"/>
              </a:xfrm>
            </p:grpSpPr>
            <p:grpSp>
              <p:nvGrpSpPr>
                <p:cNvPr id="36" name="Group 35">
                  <a:extLst>
                    <a:ext uri="{FF2B5EF4-FFF2-40B4-BE49-F238E27FC236}">
                      <a16:creationId xmlns:a16="http://schemas.microsoft.com/office/drawing/2014/main" id="{FD089895-B0E1-9612-DAD5-5677DE39A66A}"/>
                    </a:ext>
                  </a:extLst>
                </p:cNvPr>
                <p:cNvGrpSpPr/>
                <p:nvPr/>
              </p:nvGrpSpPr>
              <p:grpSpPr>
                <a:xfrm>
                  <a:off x="853448" y="1981200"/>
                  <a:ext cx="201169" cy="223166"/>
                  <a:chOff x="2447520" y="2514600"/>
                  <a:chExt cx="201169" cy="223166"/>
                </a:xfrm>
              </p:grpSpPr>
              <p:sp>
                <p:nvSpPr>
                  <p:cNvPr id="112" name="Rectangle 111">
                    <a:extLst>
                      <a:ext uri="{FF2B5EF4-FFF2-40B4-BE49-F238E27FC236}">
                        <a16:creationId xmlns:a16="http://schemas.microsoft.com/office/drawing/2014/main" id="{4714F43E-A48F-1974-3ADC-AFF4D3C553ED}"/>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a:extLst>
                      <a:ext uri="{FF2B5EF4-FFF2-40B4-BE49-F238E27FC236}">
                        <a16:creationId xmlns:a16="http://schemas.microsoft.com/office/drawing/2014/main" id="{EBEDCBFC-BFFC-ACAA-C89C-DE4A21ED69FA}"/>
                      </a:ext>
                    </a:extLst>
                  </p:cNvPr>
                  <p:cNvGrpSpPr/>
                  <p:nvPr/>
                </p:nvGrpSpPr>
                <p:grpSpPr>
                  <a:xfrm>
                    <a:off x="2447520" y="2514600"/>
                    <a:ext cx="201169" cy="212884"/>
                    <a:chOff x="2447520" y="2524882"/>
                    <a:chExt cx="201169" cy="212884"/>
                  </a:xfrm>
                </p:grpSpPr>
                <p:cxnSp>
                  <p:nvCxnSpPr>
                    <p:cNvPr id="123" name="Straight Connector 122">
                      <a:extLst>
                        <a:ext uri="{FF2B5EF4-FFF2-40B4-BE49-F238E27FC236}">
                          <a16:creationId xmlns:a16="http://schemas.microsoft.com/office/drawing/2014/main" id="{F1B574D7-6DFE-88C4-3715-5DFFC6A6BE09}"/>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EDB5B77-C3AE-63C6-774F-14EB7BEB27D6}"/>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11" name="Straight Arrow Connector 110">
                  <a:extLst>
                    <a:ext uri="{FF2B5EF4-FFF2-40B4-BE49-F238E27FC236}">
                      <a16:creationId xmlns:a16="http://schemas.microsoft.com/office/drawing/2014/main" id="{A65D07B4-8BD3-A07A-AF88-05CA6459D6E3}"/>
                    </a:ext>
                  </a:extLst>
                </p:cNvPr>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6" name="Group 25">
              <a:extLst>
                <a:ext uri="{FF2B5EF4-FFF2-40B4-BE49-F238E27FC236}">
                  <a16:creationId xmlns:a16="http://schemas.microsoft.com/office/drawing/2014/main" id="{C4F37A72-DA98-C90F-F69A-996A92986345}"/>
                </a:ext>
              </a:extLst>
            </p:cNvPr>
            <p:cNvGrpSpPr/>
            <p:nvPr/>
          </p:nvGrpSpPr>
          <p:grpSpPr>
            <a:xfrm>
              <a:off x="7223938" y="3875317"/>
              <a:ext cx="396062" cy="261610"/>
              <a:chOff x="7428402" y="3613707"/>
              <a:chExt cx="396062" cy="261610"/>
            </a:xfrm>
          </p:grpSpPr>
          <p:sp>
            <p:nvSpPr>
              <p:cNvPr id="32" name="Oval 31">
                <a:extLst>
                  <a:ext uri="{FF2B5EF4-FFF2-40B4-BE49-F238E27FC236}">
                    <a16:creationId xmlns:a16="http://schemas.microsoft.com/office/drawing/2014/main" id="{F010DF2C-AD43-F7C4-FC6E-C7C84C7ACC40}"/>
                  </a:ext>
                </a:extLst>
              </p:cNvPr>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33" name="TextBox 32">
                <a:extLst>
                  <a:ext uri="{FF2B5EF4-FFF2-40B4-BE49-F238E27FC236}">
                    <a16:creationId xmlns:a16="http://schemas.microsoft.com/office/drawing/2014/main" id="{CB24483B-AE3A-82F0-86FE-95DA6DD871EA}"/>
                  </a:ext>
                </a:extLst>
              </p:cNvPr>
              <p:cNvSpPr txBox="1"/>
              <p:nvPr/>
            </p:nvSpPr>
            <p:spPr>
              <a:xfrm>
                <a:off x="7428402" y="3613707"/>
                <a:ext cx="396062" cy="261610"/>
              </a:xfrm>
              <a:prstGeom prst="rect">
                <a:avLst/>
              </a:prstGeom>
              <a:noFill/>
            </p:spPr>
            <p:txBody>
              <a:bodyPr wrap="square" rtlCol="0">
                <a:spAutoFit/>
              </a:bodyPr>
              <a:lstStyle/>
              <a:p>
                <a:r>
                  <a:rPr lang="en-US" sz="1100" b="1" dirty="0">
                    <a:solidFill>
                      <a:schemeClr val="bg2"/>
                    </a:solidFill>
                  </a:rPr>
                  <a:t>15</a:t>
                </a:r>
              </a:p>
            </p:txBody>
          </p:sp>
        </p:grpSp>
        <p:grpSp>
          <p:nvGrpSpPr>
            <p:cNvPr id="27" name="Group 26">
              <a:extLst>
                <a:ext uri="{FF2B5EF4-FFF2-40B4-BE49-F238E27FC236}">
                  <a16:creationId xmlns:a16="http://schemas.microsoft.com/office/drawing/2014/main" id="{5E486404-D79B-53D2-4972-06B5DB4D6691}"/>
                </a:ext>
              </a:extLst>
            </p:cNvPr>
            <p:cNvGrpSpPr/>
            <p:nvPr/>
          </p:nvGrpSpPr>
          <p:grpSpPr>
            <a:xfrm>
              <a:off x="5257800" y="3886200"/>
              <a:ext cx="177273" cy="225334"/>
              <a:chOff x="2447520" y="2514600"/>
              <a:chExt cx="201169" cy="223166"/>
            </a:xfrm>
          </p:grpSpPr>
          <p:sp>
            <p:nvSpPr>
              <p:cNvPr id="28" name="Rectangle 27">
                <a:extLst>
                  <a:ext uri="{FF2B5EF4-FFF2-40B4-BE49-F238E27FC236}">
                    <a16:creationId xmlns:a16="http://schemas.microsoft.com/office/drawing/2014/main" id="{999108D3-3C5B-0B49-F708-AC969805752C}"/>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3D0B80CA-E0B8-80AB-8163-772FB4082B70}"/>
                  </a:ext>
                </a:extLst>
              </p:cNvPr>
              <p:cNvGrpSpPr/>
              <p:nvPr/>
            </p:nvGrpSpPr>
            <p:grpSpPr>
              <a:xfrm>
                <a:off x="2447520" y="2514600"/>
                <a:ext cx="201169" cy="212884"/>
                <a:chOff x="2447520" y="2524882"/>
                <a:chExt cx="201169" cy="212884"/>
              </a:xfrm>
            </p:grpSpPr>
            <p:cxnSp>
              <p:nvCxnSpPr>
                <p:cNvPr id="30" name="Straight Connector 29">
                  <a:extLst>
                    <a:ext uri="{FF2B5EF4-FFF2-40B4-BE49-F238E27FC236}">
                      <a16:creationId xmlns:a16="http://schemas.microsoft.com/office/drawing/2014/main" id="{25AF0C58-4AED-05BF-5BCB-7034F8A12CB2}"/>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A3B3E52-2E8C-6BAD-58D4-88ABFA45EBBB}"/>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145" name="Group 144">
            <a:extLst>
              <a:ext uri="{FF2B5EF4-FFF2-40B4-BE49-F238E27FC236}">
                <a16:creationId xmlns:a16="http://schemas.microsoft.com/office/drawing/2014/main" id="{45532D7F-642E-27AC-35A7-AEEF5F19522F}"/>
              </a:ext>
            </a:extLst>
          </p:cNvPr>
          <p:cNvGrpSpPr/>
          <p:nvPr/>
        </p:nvGrpSpPr>
        <p:grpSpPr>
          <a:xfrm>
            <a:off x="4192579" y="2020281"/>
            <a:ext cx="1853945" cy="1623505"/>
            <a:chOff x="1426131" y="2508701"/>
            <a:chExt cx="1853945" cy="1623505"/>
          </a:xfrm>
        </p:grpSpPr>
        <p:sp>
          <p:nvSpPr>
            <p:cNvPr id="146" name="Arc 145">
              <a:extLst>
                <a:ext uri="{FF2B5EF4-FFF2-40B4-BE49-F238E27FC236}">
                  <a16:creationId xmlns:a16="http://schemas.microsoft.com/office/drawing/2014/main" id="{AEF5EB54-5507-9BBC-80E0-48B710DAB1FE}"/>
                </a:ext>
              </a:extLst>
            </p:cNvPr>
            <p:cNvSpPr/>
            <p:nvPr/>
          </p:nvSpPr>
          <p:spPr>
            <a:xfrm rot="16200000">
              <a:off x="1478530" y="2625733"/>
              <a:ext cx="1454074" cy="1558872"/>
            </a:xfrm>
            <a:prstGeom prst="arc">
              <a:avLst>
                <a:gd name="adj1" fmla="val 20367661"/>
                <a:gd name="adj2" fmla="val 6076151"/>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7" name="TextBox 146">
              <a:extLst>
                <a:ext uri="{FF2B5EF4-FFF2-40B4-BE49-F238E27FC236}">
                  <a16:creationId xmlns:a16="http://schemas.microsoft.com/office/drawing/2014/main" id="{693FE3AC-965C-BC45-DB16-898C6337E93D}"/>
                </a:ext>
              </a:extLst>
            </p:cNvPr>
            <p:cNvSpPr txBox="1"/>
            <p:nvPr/>
          </p:nvSpPr>
          <p:spPr>
            <a:xfrm rot="2500115">
              <a:off x="2243638" y="2508701"/>
              <a:ext cx="1036438" cy="307777"/>
            </a:xfrm>
            <a:prstGeom prst="rect">
              <a:avLst/>
            </a:prstGeom>
            <a:noFill/>
          </p:spPr>
          <p:txBody>
            <a:bodyPr wrap="none" rtlCol="0">
              <a:spAutoFit/>
            </a:bodyPr>
            <a:lstStyle/>
            <a:p>
              <a:r>
                <a:rPr lang="en-US" sz="1400" dirty="0"/>
                <a:t>swap colors</a:t>
              </a:r>
            </a:p>
          </p:txBody>
        </p:sp>
      </p:grpSp>
    </p:spTree>
    <p:extLst>
      <p:ext uri="{BB962C8B-B14F-4D97-AF65-F5344CB8AC3E}">
        <p14:creationId xmlns:p14="http://schemas.microsoft.com/office/powerpoint/2010/main" val="578891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4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45"/>
                                        </p:tgtEl>
                                        <p:attrNameLst>
                                          <p:attrName>style.visibility</p:attrName>
                                        </p:attrNameLst>
                                      </p:cBhvr>
                                      <p:to>
                                        <p:strVal val="visible"/>
                                      </p:to>
                                    </p:set>
                                    <p:animEffect transition="in" filter="circle(in)">
                                      <p:cBhvr>
                                        <p:cTn id="7" dur="20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How to insert </a:t>
            </a:r>
            <a:r>
              <a:rPr lang="en-US" sz="3200" b="1" dirty="0">
                <a:solidFill>
                  <a:srgbClr val="0070C0"/>
                </a:solidFill>
              </a:rPr>
              <a:t>4</a:t>
            </a:r>
            <a:r>
              <a:rPr lang="en-US" sz="3200" b="1" dirty="0">
                <a:solidFill>
                  <a:srgbClr val="7030A0"/>
                </a:solidFill>
              </a:rPr>
              <a:t> </a:t>
            </a:r>
            <a:r>
              <a:rPr lang="en-US" sz="3200" b="1" dirty="0"/>
              <a:t>?</a:t>
            </a:r>
            <a:br>
              <a:rPr lang="en-US" sz="3200" b="1" dirty="0"/>
            </a:br>
            <a:endParaRPr lang="en-US" sz="3200" b="1" dirty="0"/>
          </a:p>
        </p:txBody>
      </p:sp>
      <p:sp>
        <p:nvSpPr>
          <p:cNvPr id="3" name="Content Placeholder 2">
            <a:extLst>
              <a:ext uri="{FF2B5EF4-FFF2-40B4-BE49-F238E27FC236}">
                <a16:creationId xmlns:a16="http://schemas.microsoft.com/office/drawing/2014/main" id="{458FC620-70F3-FB4B-AE6C-ABF95F8B219A}"/>
              </a:ext>
            </a:extLst>
          </p:cNvPr>
          <p:cNvSpPr>
            <a:spLocks noGrp="1"/>
          </p:cNvSpPr>
          <p:nvPr>
            <p:ph idx="1"/>
          </p:nvPr>
        </p:nvSpPr>
        <p:spPr/>
        <p:txBody>
          <a:bodyPr/>
          <a:lstStyle/>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Done </a:t>
            </a:r>
            <a:r>
              <a:rPr lang="en-US" sz="2400" dirty="0">
                <a:sym typeface="Wingdings" pitchFamily="2" charset="2"/>
              </a:rPr>
              <a:t></a:t>
            </a:r>
            <a:endParaRPr lang="en-US" sz="24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14</a:t>
            </a:fld>
            <a:endParaRPr lang="en-US"/>
          </a:p>
        </p:txBody>
      </p:sp>
      <p:sp>
        <p:nvSpPr>
          <p:cNvPr id="235" name="Oval 234"/>
          <p:cNvSpPr/>
          <p:nvPr/>
        </p:nvSpPr>
        <p:spPr>
          <a:xfrm>
            <a:off x="5687366" y="3199774"/>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cxnSp>
        <p:nvCxnSpPr>
          <p:cNvPr id="255" name="Straight Arrow Connector 254"/>
          <p:cNvCxnSpPr>
            <a:cxnSpLocks/>
            <a:stCxn id="308" idx="3"/>
            <a:endCxn id="280" idx="1"/>
          </p:cNvCxnSpPr>
          <p:nvPr/>
        </p:nvCxnSpPr>
        <p:spPr>
          <a:xfrm>
            <a:off x="4558342" y="2337626"/>
            <a:ext cx="1107809" cy="96056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cxnSpLocks/>
          </p:cNvCxnSpPr>
          <p:nvPr/>
        </p:nvCxnSpPr>
        <p:spPr>
          <a:xfrm flipH="1">
            <a:off x="2391594" y="3471108"/>
            <a:ext cx="384535" cy="64420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a:cxnSpLocks/>
          </p:cNvCxnSpPr>
          <p:nvPr/>
        </p:nvCxnSpPr>
        <p:spPr>
          <a:xfrm>
            <a:off x="2971576" y="3425450"/>
            <a:ext cx="4175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a:cxnSpLocks/>
          </p:cNvCxnSpPr>
          <p:nvPr/>
        </p:nvCxnSpPr>
        <p:spPr>
          <a:xfrm>
            <a:off x="5961438" y="3357688"/>
            <a:ext cx="1109977" cy="9044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0" name="TextBox 279"/>
          <p:cNvSpPr txBox="1"/>
          <p:nvPr/>
        </p:nvSpPr>
        <p:spPr>
          <a:xfrm>
            <a:off x="5666151" y="3167390"/>
            <a:ext cx="328936" cy="261610"/>
          </a:xfrm>
          <a:prstGeom prst="rect">
            <a:avLst/>
          </a:prstGeom>
          <a:noFill/>
        </p:spPr>
        <p:txBody>
          <a:bodyPr wrap="none" rtlCol="0">
            <a:spAutoFit/>
          </a:bodyPr>
          <a:lstStyle/>
          <a:p>
            <a:r>
              <a:rPr lang="en-US" sz="1100" b="1" dirty="0">
                <a:solidFill>
                  <a:schemeClr val="bg2"/>
                </a:solidFill>
              </a:rPr>
              <a:t>11</a:t>
            </a:r>
          </a:p>
        </p:txBody>
      </p:sp>
      <p:grpSp>
        <p:nvGrpSpPr>
          <p:cNvPr id="14" name="Group 13">
            <a:extLst>
              <a:ext uri="{FF2B5EF4-FFF2-40B4-BE49-F238E27FC236}">
                <a16:creationId xmlns:a16="http://schemas.microsoft.com/office/drawing/2014/main" id="{B5D8E56F-C368-034F-5321-3F0703A54B2B}"/>
              </a:ext>
            </a:extLst>
          </p:cNvPr>
          <p:cNvGrpSpPr/>
          <p:nvPr/>
        </p:nvGrpSpPr>
        <p:grpSpPr>
          <a:xfrm>
            <a:off x="2725206" y="3276600"/>
            <a:ext cx="286506" cy="261610"/>
            <a:chOff x="2532894" y="3122502"/>
            <a:chExt cx="286506" cy="261610"/>
          </a:xfrm>
        </p:grpSpPr>
        <p:sp>
          <p:nvSpPr>
            <p:cNvPr id="243" name="Oval 242"/>
            <p:cNvSpPr/>
            <p:nvPr/>
          </p:nvSpPr>
          <p:spPr>
            <a:xfrm>
              <a:off x="2532894" y="3167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307" name="TextBox 306"/>
            <p:cNvSpPr txBox="1"/>
            <p:nvPr/>
          </p:nvSpPr>
          <p:spPr>
            <a:xfrm>
              <a:off x="2547746" y="3122502"/>
              <a:ext cx="256802" cy="261610"/>
            </a:xfrm>
            <a:prstGeom prst="rect">
              <a:avLst/>
            </a:prstGeom>
            <a:noFill/>
          </p:spPr>
          <p:txBody>
            <a:bodyPr wrap="none" rtlCol="0">
              <a:spAutoFit/>
            </a:bodyPr>
            <a:lstStyle/>
            <a:p>
              <a:r>
                <a:rPr lang="en-US" sz="1100" b="1" dirty="0">
                  <a:solidFill>
                    <a:schemeClr val="bg2"/>
                  </a:solidFill>
                </a:rPr>
                <a:t>2</a:t>
              </a:r>
            </a:p>
          </p:txBody>
        </p:sp>
      </p:grpSp>
      <p:grpSp>
        <p:nvGrpSpPr>
          <p:cNvPr id="13" name="Group 12">
            <a:extLst>
              <a:ext uri="{FF2B5EF4-FFF2-40B4-BE49-F238E27FC236}">
                <a16:creationId xmlns:a16="http://schemas.microsoft.com/office/drawing/2014/main" id="{86A32086-E70A-5B13-0A60-68A91577C7AD}"/>
              </a:ext>
            </a:extLst>
          </p:cNvPr>
          <p:cNvGrpSpPr/>
          <p:nvPr/>
        </p:nvGrpSpPr>
        <p:grpSpPr>
          <a:xfrm>
            <a:off x="4288568" y="2206821"/>
            <a:ext cx="286506" cy="261610"/>
            <a:chOff x="3675894" y="3943227"/>
            <a:chExt cx="286506" cy="261610"/>
          </a:xfrm>
        </p:grpSpPr>
        <p:sp>
          <p:nvSpPr>
            <p:cNvPr id="240" name="Oval 239"/>
            <p:cNvSpPr/>
            <p:nvPr/>
          </p:nvSpPr>
          <p:spPr>
            <a:xfrm>
              <a:off x="3675894" y="396240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308" name="TextBox 307"/>
            <p:cNvSpPr txBox="1"/>
            <p:nvPr/>
          </p:nvSpPr>
          <p:spPr>
            <a:xfrm>
              <a:off x="3688866" y="3943227"/>
              <a:ext cx="256802" cy="261610"/>
            </a:xfrm>
            <a:prstGeom prst="rect">
              <a:avLst/>
            </a:prstGeom>
            <a:noFill/>
          </p:spPr>
          <p:txBody>
            <a:bodyPr wrap="none" rtlCol="0">
              <a:spAutoFit/>
            </a:bodyPr>
            <a:lstStyle/>
            <a:p>
              <a:r>
                <a:rPr lang="en-US" sz="1100" b="1" dirty="0">
                  <a:solidFill>
                    <a:schemeClr val="bg2"/>
                  </a:solidFill>
                </a:rPr>
                <a:t>7</a:t>
              </a:r>
            </a:p>
          </p:txBody>
        </p:sp>
      </p:grpSp>
      <p:cxnSp>
        <p:nvCxnSpPr>
          <p:cNvPr id="37" name="Straight Arrow Connector 36">
            <a:extLst>
              <a:ext uri="{FF2B5EF4-FFF2-40B4-BE49-F238E27FC236}">
                <a16:creationId xmlns:a16="http://schemas.microsoft.com/office/drawing/2014/main" id="{314B99A1-F98E-23C7-918A-42DE1AF8F543}"/>
              </a:ext>
            </a:extLst>
          </p:cNvPr>
          <p:cNvCxnSpPr>
            <a:cxnSpLocks/>
          </p:cNvCxnSpPr>
          <p:nvPr/>
        </p:nvCxnSpPr>
        <p:spPr>
          <a:xfrm flipH="1">
            <a:off x="2892969" y="2360350"/>
            <a:ext cx="1395599" cy="9433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C71CD590-979C-E35C-7F5F-8AEFB1381B58}"/>
              </a:ext>
            </a:extLst>
          </p:cNvPr>
          <p:cNvGrpSpPr/>
          <p:nvPr/>
        </p:nvGrpSpPr>
        <p:grpSpPr>
          <a:xfrm>
            <a:off x="3993509" y="4069872"/>
            <a:ext cx="762000" cy="728002"/>
            <a:chOff x="3962400" y="4834598"/>
            <a:chExt cx="762000" cy="728002"/>
          </a:xfrm>
        </p:grpSpPr>
        <p:grpSp>
          <p:nvGrpSpPr>
            <p:cNvPr id="39" name="Group 38">
              <a:extLst>
                <a:ext uri="{FF2B5EF4-FFF2-40B4-BE49-F238E27FC236}">
                  <a16:creationId xmlns:a16="http://schemas.microsoft.com/office/drawing/2014/main" id="{390CFFFB-7C4C-E445-6313-B22C10943A54}"/>
                </a:ext>
              </a:extLst>
            </p:cNvPr>
            <p:cNvGrpSpPr/>
            <p:nvPr/>
          </p:nvGrpSpPr>
          <p:grpSpPr>
            <a:xfrm>
              <a:off x="4284652" y="4834598"/>
              <a:ext cx="170548" cy="226571"/>
              <a:chOff x="2447520" y="2514600"/>
              <a:chExt cx="201169" cy="223166"/>
            </a:xfrm>
          </p:grpSpPr>
          <p:sp>
            <p:nvSpPr>
              <p:cNvPr id="58" name="Rectangle 57">
                <a:extLst>
                  <a:ext uri="{FF2B5EF4-FFF2-40B4-BE49-F238E27FC236}">
                    <a16:creationId xmlns:a16="http://schemas.microsoft.com/office/drawing/2014/main" id="{B0A9893C-5ECA-FDE1-4118-C305EF931973}"/>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CE8D8405-8DDA-7C62-BC94-3DDABEEB87AD}"/>
                  </a:ext>
                </a:extLst>
              </p:cNvPr>
              <p:cNvGrpSpPr/>
              <p:nvPr/>
            </p:nvGrpSpPr>
            <p:grpSpPr>
              <a:xfrm>
                <a:off x="2447520" y="2514600"/>
                <a:ext cx="201169" cy="212884"/>
                <a:chOff x="2447520" y="2524882"/>
                <a:chExt cx="201169" cy="212884"/>
              </a:xfrm>
            </p:grpSpPr>
            <p:cxnSp>
              <p:nvCxnSpPr>
                <p:cNvPr id="60" name="Straight Connector 59">
                  <a:extLst>
                    <a:ext uri="{FF2B5EF4-FFF2-40B4-BE49-F238E27FC236}">
                      <a16:creationId xmlns:a16="http://schemas.microsoft.com/office/drawing/2014/main" id="{7278BAB7-1122-6737-3483-63E8365F098C}"/>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B5F2A77-F667-ECDC-8F63-78DD8264FD28}"/>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0" name="Group 39">
              <a:extLst>
                <a:ext uri="{FF2B5EF4-FFF2-40B4-BE49-F238E27FC236}">
                  <a16:creationId xmlns:a16="http://schemas.microsoft.com/office/drawing/2014/main" id="{7F55E2FA-C171-B2D8-58EC-1D8F0354A4BA}"/>
                </a:ext>
              </a:extLst>
            </p:cNvPr>
            <p:cNvGrpSpPr/>
            <p:nvPr/>
          </p:nvGrpSpPr>
          <p:grpSpPr>
            <a:xfrm>
              <a:off x="3962400" y="4997766"/>
              <a:ext cx="762000" cy="564834"/>
              <a:chOff x="1524000" y="3048000"/>
              <a:chExt cx="762000" cy="564834"/>
            </a:xfrm>
          </p:grpSpPr>
          <p:grpSp>
            <p:nvGrpSpPr>
              <p:cNvPr id="44" name="Group 43">
                <a:extLst>
                  <a:ext uri="{FF2B5EF4-FFF2-40B4-BE49-F238E27FC236}">
                    <a16:creationId xmlns:a16="http://schemas.microsoft.com/office/drawing/2014/main" id="{20722193-501A-5762-5D53-2E219CF59866}"/>
                  </a:ext>
                </a:extLst>
              </p:cNvPr>
              <p:cNvGrpSpPr/>
              <p:nvPr/>
            </p:nvGrpSpPr>
            <p:grpSpPr>
              <a:xfrm>
                <a:off x="1524000" y="3092251"/>
                <a:ext cx="279059" cy="520583"/>
                <a:chOff x="853448" y="1688792"/>
                <a:chExt cx="316675" cy="515574"/>
              </a:xfrm>
            </p:grpSpPr>
            <p:grpSp>
              <p:nvGrpSpPr>
                <p:cNvPr id="52" name="Group 51">
                  <a:extLst>
                    <a:ext uri="{FF2B5EF4-FFF2-40B4-BE49-F238E27FC236}">
                      <a16:creationId xmlns:a16="http://schemas.microsoft.com/office/drawing/2014/main" id="{E6E32237-305F-134D-7200-9D8F9161D51E}"/>
                    </a:ext>
                  </a:extLst>
                </p:cNvPr>
                <p:cNvGrpSpPr/>
                <p:nvPr/>
              </p:nvGrpSpPr>
              <p:grpSpPr>
                <a:xfrm>
                  <a:off x="853448" y="1981200"/>
                  <a:ext cx="201169" cy="223166"/>
                  <a:chOff x="2447520" y="2514600"/>
                  <a:chExt cx="201169" cy="223166"/>
                </a:xfrm>
              </p:grpSpPr>
              <p:sp>
                <p:nvSpPr>
                  <p:cNvPr id="54" name="Rectangle 53">
                    <a:extLst>
                      <a:ext uri="{FF2B5EF4-FFF2-40B4-BE49-F238E27FC236}">
                        <a16:creationId xmlns:a16="http://schemas.microsoft.com/office/drawing/2014/main" id="{A989BBE5-47CC-2A7F-C255-40210867F0BE}"/>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50BE8992-A5B6-3461-AF12-68F726FC2B93}"/>
                      </a:ext>
                    </a:extLst>
                  </p:cNvPr>
                  <p:cNvGrpSpPr/>
                  <p:nvPr/>
                </p:nvGrpSpPr>
                <p:grpSpPr>
                  <a:xfrm>
                    <a:off x="2447520" y="2514600"/>
                    <a:ext cx="201169" cy="212884"/>
                    <a:chOff x="2447520" y="2524882"/>
                    <a:chExt cx="201169" cy="212884"/>
                  </a:xfrm>
                </p:grpSpPr>
                <p:cxnSp>
                  <p:nvCxnSpPr>
                    <p:cNvPr id="56" name="Straight Connector 55">
                      <a:extLst>
                        <a:ext uri="{FF2B5EF4-FFF2-40B4-BE49-F238E27FC236}">
                          <a16:creationId xmlns:a16="http://schemas.microsoft.com/office/drawing/2014/main" id="{93293127-B6D5-D10E-EFCE-B422649D6AC7}"/>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537B822-2EA0-8405-CE6C-5ACA8FB4214C}"/>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53" name="Straight Arrow Connector 52">
                  <a:extLst>
                    <a:ext uri="{FF2B5EF4-FFF2-40B4-BE49-F238E27FC236}">
                      <a16:creationId xmlns:a16="http://schemas.microsoft.com/office/drawing/2014/main" id="{4E15E8C1-35B7-B42C-384F-671F75803216}"/>
                    </a:ext>
                  </a:extLst>
                </p:cNvPr>
                <p:cNvCxnSpPr>
                  <a:stCxn id="42" idx="3"/>
                  <a:endCxn id="54" idx="0"/>
                </p:cNvCxnSpPr>
                <p:nvPr/>
              </p:nvCxnSpPr>
              <p:spPr>
                <a:xfrm flipH="1">
                  <a:off x="954033" y="1688792"/>
                  <a:ext cx="216090"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D4A97766-9304-4CEC-1067-120DBB06DAED}"/>
                  </a:ext>
                </a:extLst>
              </p:cNvPr>
              <p:cNvGrpSpPr/>
              <p:nvPr/>
            </p:nvGrpSpPr>
            <p:grpSpPr>
              <a:xfrm>
                <a:off x="2053319" y="3048000"/>
                <a:ext cx="232681" cy="564831"/>
                <a:chOff x="780160" y="1648024"/>
                <a:chExt cx="274457" cy="556342"/>
              </a:xfrm>
            </p:grpSpPr>
            <p:grpSp>
              <p:nvGrpSpPr>
                <p:cNvPr id="46" name="Group 45">
                  <a:extLst>
                    <a:ext uri="{FF2B5EF4-FFF2-40B4-BE49-F238E27FC236}">
                      <a16:creationId xmlns:a16="http://schemas.microsoft.com/office/drawing/2014/main" id="{1F6210CC-799B-8A1F-2233-2A12B599BC45}"/>
                    </a:ext>
                  </a:extLst>
                </p:cNvPr>
                <p:cNvGrpSpPr/>
                <p:nvPr/>
              </p:nvGrpSpPr>
              <p:grpSpPr>
                <a:xfrm>
                  <a:off x="853448" y="1981200"/>
                  <a:ext cx="201169" cy="223166"/>
                  <a:chOff x="2447520" y="2514600"/>
                  <a:chExt cx="201169" cy="223166"/>
                </a:xfrm>
              </p:grpSpPr>
              <p:sp>
                <p:nvSpPr>
                  <p:cNvPr id="48" name="Rectangle 47">
                    <a:extLst>
                      <a:ext uri="{FF2B5EF4-FFF2-40B4-BE49-F238E27FC236}">
                        <a16:creationId xmlns:a16="http://schemas.microsoft.com/office/drawing/2014/main" id="{D715BC9E-1F54-7810-4A66-3ABB99207CC3}"/>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8C2A0F09-BE70-2A21-10EB-CE74D822148F}"/>
                      </a:ext>
                    </a:extLst>
                  </p:cNvPr>
                  <p:cNvGrpSpPr/>
                  <p:nvPr/>
                </p:nvGrpSpPr>
                <p:grpSpPr>
                  <a:xfrm>
                    <a:off x="2447520" y="2514600"/>
                    <a:ext cx="201169" cy="212884"/>
                    <a:chOff x="2447520" y="2524882"/>
                    <a:chExt cx="201169" cy="212884"/>
                  </a:xfrm>
                </p:grpSpPr>
                <p:cxnSp>
                  <p:nvCxnSpPr>
                    <p:cNvPr id="50" name="Straight Connector 49">
                      <a:extLst>
                        <a:ext uri="{FF2B5EF4-FFF2-40B4-BE49-F238E27FC236}">
                          <a16:creationId xmlns:a16="http://schemas.microsoft.com/office/drawing/2014/main" id="{379B97DD-98CE-F22E-22E3-2068C53D58B9}"/>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4D3340D-5C3A-C5F4-2E7C-5A7AFCA7E7F5}"/>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47" name="Straight Arrow Connector 46">
                  <a:extLst>
                    <a:ext uri="{FF2B5EF4-FFF2-40B4-BE49-F238E27FC236}">
                      <a16:creationId xmlns:a16="http://schemas.microsoft.com/office/drawing/2014/main" id="{4C8462DF-F0A8-6DEA-3EE2-FEA8BEC5D392}"/>
                    </a:ext>
                  </a:extLst>
                </p:cNvPr>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41" name="Group 40">
              <a:extLst>
                <a:ext uri="{FF2B5EF4-FFF2-40B4-BE49-F238E27FC236}">
                  <a16:creationId xmlns:a16="http://schemas.microsoft.com/office/drawing/2014/main" id="{5E31C779-8BC8-CD9A-B670-201F92F5CA6B}"/>
                </a:ext>
              </a:extLst>
            </p:cNvPr>
            <p:cNvGrpSpPr/>
            <p:nvPr/>
          </p:nvGrpSpPr>
          <p:grpSpPr>
            <a:xfrm>
              <a:off x="4191000" y="4843790"/>
              <a:ext cx="435778" cy="261610"/>
              <a:chOff x="7443464" y="3623014"/>
              <a:chExt cx="435778" cy="261610"/>
            </a:xfrm>
          </p:grpSpPr>
          <p:sp>
            <p:nvSpPr>
              <p:cNvPr id="42" name="Oval 41">
                <a:extLst>
                  <a:ext uri="{FF2B5EF4-FFF2-40B4-BE49-F238E27FC236}">
                    <a16:creationId xmlns:a16="http://schemas.microsoft.com/office/drawing/2014/main" id="{4B79E3DE-6155-1DB8-234B-73F51313B53B}"/>
                  </a:ext>
                </a:extLst>
              </p:cNvPr>
              <p:cNvSpPr/>
              <p:nvPr/>
            </p:nvSpPr>
            <p:spPr>
              <a:xfrm>
                <a:off x="7443464" y="3635029"/>
                <a:ext cx="344558" cy="2181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43" name="TextBox 42">
                <a:extLst>
                  <a:ext uri="{FF2B5EF4-FFF2-40B4-BE49-F238E27FC236}">
                    <a16:creationId xmlns:a16="http://schemas.microsoft.com/office/drawing/2014/main" id="{04C20643-1E46-884A-FA5F-73BB9900B207}"/>
                  </a:ext>
                </a:extLst>
              </p:cNvPr>
              <p:cNvSpPr txBox="1"/>
              <p:nvPr/>
            </p:nvSpPr>
            <p:spPr>
              <a:xfrm>
                <a:off x="7483180" y="3623014"/>
                <a:ext cx="396062" cy="261610"/>
              </a:xfrm>
              <a:prstGeom prst="rect">
                <a:avLst/>
              </a:prstGeom>
              <a:noFill/>
            </p:spPr>
            <p:txBody>
              <a:bodyPr wrap="square" rtlCol="0">
                <a:spAutoFit/>
              </a:bodyPr>
              <a:lstStyle/>
              <a:p>
                <a:r>
                  <a:rPr lang="en-US" sz="1100" b="1" dirty="0">
                    <a:solidFill>
                      <a:schemeClr val="bg2"/>
                    </a:solidFill>
                  </a:rPr>
                  <a:t>8</a:t>
                </a:r>
              </a:p>
            </p:txBody>
          </p:sp>
        </p:grpSp>
      </p:grpSp>
      <p:grpSp>
        <p:nvGrpSpPr>
          <p:cNvPr id="62" name="Group 61">
            <a:extLst>
              <a:ext uri="{FF2B5EF4-FFF2-40B4-BE49-F238E27FC236}">
                <a16:creationId xmlns:a16="http://schemas.microsoft.com/office/drawing/2014/main" id="{1C0D2A98-3DD2-F727-2FB9-74F4012A472C}"/>
              </a:ext>
            </a:extLst>
          </p:cNvPr>
          <p:cNvGrpSpPr/>
          <p:nvPr/>
        </p:nvGrpSpPr>
        <p:grpSpPr>
          <a:xfrm>
            <a:off x="2733394" y="4111250"/>
            <a:ext cx="1076606" cy="1183370"/>
            <a:chOff x="2657194" y="4800600"/>
            <a:chExt cx="1076606" cy="1183370"/>
          </a:xfrm>
        </p:grpSpPr>
        <p:grpSp>
          <p:nvGrpSpPr>
            <p:cNvPr id="63" name="Group 62">
              <a:extLst>
                <a:ext uri="{FF2B5EF4-FFF2-40B4-BE49-F238E27FC236}">
                  <a16:creationId xmlns:a16="http://schemas.microsoft.com/office/drawing/2014/main" id="{AA1AF2B4-B807-DA61-4898-F53D431512B0}"/>
                </a:ext>
              </a:extLst>
            </p:cNvPr>
            <p:cNvGrpSpPr/>
            <p:nvPr/>
          </p:nvGrpSpPr>
          <p:grpSpPr>
            <a:xfrm>
              <a:off x="2953651" y="4800600"/>
              <a:ext cx="780149" cy="706852"/>
              <a:chOff x="2209800" y="5389148"/>
              <a:chExt cx="780149" cy="706852"/>
            </a:xfrm>
          </p:grpSpPr>
          <p:sp>
            <p:nvSpPr>
              <p:cNvPr id="83" name="Oval 82">
                <a:extLst>
                  <a:ext uri="{FF2B5EF4-FFF2-40B4-BE49-F238E27FC236}">
                    <a16:creationId xmlns:a16="http://schemas.microsoft.com/office/drawing/2014/main" id="{AC77639A-F493-468C-A815-5D940C0A086D}"/>
                  </a:ext>
                </a:extLst>
              </p:cNvPr>
              <p:cNvSpPr/>
              <p:nvPr/>
            </p:nvSpPr>
            <p:spPr>
              <a:xfrm>
                <a:off x="2438400" y="5420639"/>
                <a:ext cx="344558" cy="2181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84" name="Rectangle 83">
                <a:extLst>
                  <a:ext uri="{FF2B5EF4-FFF2-40B4-BE49-F238E27FC236}">
                    <a16:creationId xmlns:a16="http://schemas.microsoft.com/office/drawing/2014/main" id="{F4DD0A4A-4F27-6733-1CF1-5D6D37DF5650}"/>
                  </a:ext>
                </a:extLst>
              </p:cNvPr>
              <p:cNvSpPr/>
              <p:nvPr/>
            </p:nvSpPr>
            <p:spPr>
              <a:xfrm>
                <a:off x="2209800" y="5868579"/>
                <a:ext cx="177273" cy="21495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FD54B978-BF34-54C4-A39C-BF713E36EE6A}"/>
                  </a:ext>
                </a:extLst>
              </p:cNvPr>
              <p:cNvSpPr/>
              <p:nvPr/>
            </p:nvSpPr>
            <p:spPr>
              <a:xfrm>
                <a:off x="2819400" y="5867400"/>
                <a:ext cx="170549" cy="21613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id="{E958265F-3EFA-4C23-8D5A-2CF3BB539610}"/>
                  </a:ext>
                </a:extLst>
              </p:cNvPr>
              <p:cNvGrpSpPr/>
              <p:nvPr/>
            </p:nvGrpSpPr>
            <p:grpSpPr>
              <a:xfrm>
                <a:off x="2209800" y="5389148"/>
                <a:ext cx="762000" cy="706852"/>
                <a:chOff x="4191000" y="5181600"/>
                <a:chExt cx="762000" cy="706852"/>
              </a:xfrm>
            </p:grpSpPr>
            <p:cxnSp>
              <p:nvCxnSpPr>
                <p:cNvPr id="87" name="Straight Connector 86">
                  <a:extLst>
                    <a:ext uri="{FF2B5EF4-FFF2-40B4-BE49-F238E27FC236}">
                      <a16:creationId xmlns:a16="http://schemas.microsoft.com/office/drawing/2014/main" id="{0B1EF806-A076-0D7C-06D4-A3EDD0ECA26F}"/>
                    </a:ext>
                  </a:extLst>
                </p:cNvPr>
                <p:cNvCxnSpPr/>
                <p:nvPr/>
              </p:nvCxnSpPr>
              <p:spPr>
                <a:xfrm flipH="1">
                  <a:off x="4191000" y="5673500"/>
                  <a:ext cx="177273" cy="2149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547BF62-622A-EBB6-0E2C-8E4CEB956F12}"/>
                    </a:ext>
                  </a:extLst>
                </p:cNvPr>
                <p:cNvCxnSpPr/>
                <p:nvPr/>
              </p:nvCxnSpPr>
              <p:spPr>
                <a:xfrm>
                  <a:off x="4191000" y="5673500"/>
                  <a:ext cx="177273" cy="2149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41A72A9-F16A-9298-A3C9-E7FCB4B447D4}"/>
                    </a:ext>
                  </a:extLst>
                </p:cNvPr>
                <p:cNvCxnSpPr/>
                <p:nvPr/>
              </p:nvCxnSpPr>
              <p:spPr>
                <a:xfrm flipH="1">
                  <a:off x="4279637" y="5378251"/>
                  <a:ext cx="190421" cy="30563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1EF929A-68C9-37F4-2530-87CA8AB4627D}"/>
                    </a:ext>
                  </a:extLst>
                </p:cNvPr>
                <p:cNvCxnSpPr/>
                <p:nvPr/>
              </p:nvCxnSpPr>
              <p:spPr>
                <a:xfrm flipH="1">
                  <a:off x="4782448" y="5672256"/>
                  <a:ext cx="170548" cy="216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516837A-2EB6-8E3A-650B-A4D59D30862C}"/>
                    </a:ext>
                  </a:extLst>
                </p:cNvPr>
                <p:cNvCxnSpPr/>
                <p:nvPr/>
              </p:nvCxnSpPr>
              <p:spPr>
                <a:xfrm>
                  <a:off x="4782452" y="5672260"/>
                  <a:ext cx="170548" cy="216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90FE146-D45E-2BE2-A487-F257B7AA0DA7}"/>
                    </a:ext>
                  </a:extLst>
                </p:cNvPr>
                <p:cNvCxnSpPr/>
                <p:nvPr/>
              </p:nvCxnSpPr>
              <p:spPr>
                <a:xfrm>
                  <a:off x="4720316" y="5333997"/>
                  <a:ext cx="174319" cy="33825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96706E48-BF87-D4AB-3A3B-66357F90B754}"/>
                    </a:ext>
                  </a:extLst>
                </p:cNvPr>
                <p:cNvSpPr txBox="1"/>
                <p:nvPr/>
              </p:nvSpPr>
              <p:spPr>
                <a:xfrm>
                  <a:off x="4461748" y="5181600"/>
                  <a:ext cx="396062" cy="261610"/>
                </a:xfrm>
                <a:prstGeom prst="rect">
                  <a:avLst/>
                </a:prstGeom>
                <a:noFill/>
              </p:spPr>
              <p:txBody>
                <a:bodyPr wrap="square" rtlCol="0">
                  <a:spAutoFit/>
                </a:bodyPr>
                <a:lstStyle/>
                <a:p>
                  <a:r>
                    <a:rPr lang="en-US" sz="1100" b="1" dirty="0">
                      <a:solidFill>
                        <a:schemeClr val="bg2"/>
                      </a:solidFill>
                    </a:rPr>
                    <a:t>5</a:t>
                  </a:r>
                </a:p>
              </p:txBody>
            </p:sp>
          </p:grpSp>
        </p:grpSp>
        <p:grpSp>
          <p:nvGrpSpPr>
            <p:cNvPr id="64" name="Group 63">
              <a:extLst>
                <a:ext uri="{FF2B5EF4-FFF2-40B4-BE49-F238E27FC236}">
                  <a16:creationId xmlns:a16="http://schemas.microsoft.com/office/drawing/2014/main" id="{46CD863E-F9EF-F41D-9AEF-5C576FEEB1EC}"/>
                </a:ext>
              </a:extLst>
            </p:cNvPr>
            <p:cNvGrpSpPr/>
            <p:nvPr/>
          </p:nvGrpSpPr>
          <p:grpSpPr>
            <a:xfrm>
              <a:off x="2657194" y="5257800"/>
              <a:ext cx="762000" cy="726170"/>
              <a:chOff x="5562600" y="5401264"/>
              <a:chExt cx="762000" cy="726170"/>
            </a:xfrm>
          </p:grpSpPr>
          <p:grpSp>
            <p:nvGrpSpPr>
              <p:cNvPr id="65" name="Group 64">
                <a:extLst>
                  <a:ext uri="{FF2B5EF4-FFF2-40B4-BE49-F238E27FC236}">
                    <a16:creationId xmlns:a16="http://schemas.microsoft.com/office/drawing/2014/main" id="{7B816634-F8CF-A497-7D90-B56F656B1BA6}"/>
                  </a:ext>
                </a:extLst>
              </p:cNvPr>
              <p:cNvGrpSpPr/>
              <p:nvPr/>
            </p:nvGrpSpPr>
            <p:grpSpPr>
              <a:xfrm>
                <a:off x="5562600" y="5562600"/>
                <a:ext cx="762000" cy="564834"/>
                <a:chOff x="1524000" y="3048000"/>
                <a:chExt cx="762000" cy="564834"/>
              </a:xfrm>
            </p:grpSpPr>
            <p:grpSp>
              <p:nvGrpSpPr>
                <p:cNvPr id="69" name="Group 68">
                  <a:extLst>
                    <a:ext uri="{FF2B5EF4-FFF2-40B4-BE49-F238E27FC236}">
                      <a16:creationId xmlns:a16="http://schemas.microsoft.com/office/drawing/2014/main" id="{BA8AFE25-1C37-FE1A-D073-75E5127CC5AC}"/>
                    </a:ext>
                  </a:extLst>
                </p:cNvPr>
                <p:cNvGrpSpPr/>
                <p:nvPr/>
              </p:nvGrpSpPr>
              <p:grpSpPr>
                <a:xfrm>
                  <a:off x="1524000" y="3092251"/>
                  <a:ext cx="279058" cy="520583"/>
                  <a:chOff x="853448" y="1688792"/>
                  <a:chExt cx="316674" cy="515574"/>
                </a:xfrm>
              </p:grpSpPr>
              <p:grpSp>
                <p:nvGrpSpPr>
                  <p:cNvPr id="77" name="Group 76">
                    <a:extLst>
                      <a:ext uri="{FF2B5EF4-FFF2-40B4-BE49-F238E27FC236}">
                        <a16:creationId xmlns:a16="http://schemas.microsoft.com/office/drawing/2014/main" id="{62360162-E574-2A26-8CAB-36E3A566F90C}"/>
                      </a:ext>
                    </a:extLst>
                  </p:cNvPr>
                  <p:cNvGrpSpPr/>
                  <p:nvPr/>
                </p:nvGrpSpPr>
                <p:grpSpPr>
                  <a:xfrm>
                    <a:off x="853448" y="1981200"/>
                    <a:ext cx="201169" cy="223166"/>
                    <a:chOff x="2447520" y="2514600"/>
                    <a:chExt cx="201169" cy="223166"/>
                  </a:xfrm>
                </p:grpSpPr>
                <p:sp>
                  <p:nvSpPr>
                    <p:cNvPr id="79" name="Rectangle 78">
                      <a:extLst>
                        <a:ext uri="{FF2B5EF4-FFF2-40B4-BE49-F238E27FC236}">
                          <a16:creationId xmlns:a16="http://schemas.microsoft.com/office/drawing/2014/main" id="{E4381B6C-719E-4029-B19E-1A0DFFACB423}"/>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a:extLst>
                        <a:ext uri="{FF2B5EF4-FFF2-40B4-BE49-F238E27FC236}">
                          <a16:creationId xmlns:a16="http://schemas.microsoft.com/office/drawing/2014/main" id="{EE16FB8B-5128-DC1A-DA73-14C78B557450}"/>
                        </a:ext>
                      </a:extLst>
                    </p:cNvPr>
                    <p:cNvGrpSpPr/>
                    <p:nvPr/>
                  </p:nvGrpSpPr>
                  <p:grpSpPr>
                    <a:xfrm>
                      <a:off x="2447520" y="2514600"/>
                      <a:ext cx="201169" cy="212884"/>
                      <a:chOff x="2447520" y="2524882"/>
                      <a:chExt cx="201169" cy="212884"/>
                    </a:xfrm>
                  </p:grpSpPr>
                  <p:cxnSp>
                    <p:nvCxnSpPr>
                      <p:cNvPr id="81" name="Straight Connector 80">
                        <a:extLst>
                          <a:ext uri="{FF2B5EF4-FFF2-40B4-BE49-F238E27FC236}">
                            <a16:creationId xmlns:a16="http://schemas.microsoft.com/office/drawing/2014/main" id="{16480E20-482E-C36E-E350-85852A1E571F}"/>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E35CC1B-F65D-56E4-8B16-0C680C27C481}"/>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78" name="Straight Arrow Connector 77">
                    <a:extLst>
                      <a:ext uri="{FF2B5EF4-FFF2-40B4-BE49-F238E27FC236}">
                        <a16:creationId xmlns:a16="http://schemas.microsoft.com/office/drawing/2014/main" id="{72D94E7E-50FB-E72C-C274-0DC42FA6C0BC}"/>
                      </a:ext>
                    </a:extLst>
                  </p:cNvPr>
                  <p:cNvCxnSpPr>
                    <a:stCxn id="67" idx="3"/>
                    <a:endCxn id="79"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60AE0836-719F-7263-38CE-5020A96DD3B9}"/>
                    </a:ext>
                  </a:extLst>
                </p:cNvPr>
                <p:cNvGrpSpPr/>
                <p:nvPr/>
              </p:nvGrpSpPr>
              <p:grpSpPr>
                <a:xfrm>
                  <a:off x="2053319" y="3048000"/>
                  <a:ext cx="232681" cy="564831"/>
                  <a:chOff x="780160" y="1648024"/>
                  <a:chExt cx="274457" cy="556342"/>
                </a:xfrm>
              </p:grpSpPr>
              <p:grpSp>
                <p:nvGrpSpPr>
                  <p:cNvPr id="71" name="Group 70">
                    <a:extLst>
                      <a:ext uri="{FF2B5EF4-FFF2-40B4-BE49-F238E27FC236}">
                        <a16:creationId xmlns:a16="http://schemas.microsoft.com/office/drawing/2014/main" id="{3DD917E9-E9D4-2B02-60CB-9AA48DE39552}"/>
                      </a:ext>
                    </a:extLst>
                  </p:cNvPr>
                  <p:cNvGrpSpPr/>
                  <p:nvPr/>
                </p:nvGrpSpPr>
                <p:grpSpPr>
                  <a:xfrm>
                    <a:off x="853448" y="1981200"/>
                    <a:ext cx="201169" cy="223166"/>
                    <a:chOff x="2447520" y="2514600"/>
                    <a:chExt cx="201169" cy="223166"/>
                  </a:xfrm>
                </p:grpSpPr>
                <p:sp>
                  <p:nvSpPr>
                    <p:cNvPr id="73" name="Rectangle 72">
                      <a:extLst>
                        <a:ext uri="{FF2B5EF4-FFF2-40B4-BE49-F238E27FC236}">
                          <a16:creationId xmlns:a16="http://schemas.microsoft.com/office/drawing/2014/main" id="{5E9FA7BC-5F45-FEF7-66FF-A5BCEBAC86A8}"/>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64301E4E-43CC-B024-556C-E17FA63821D9}"/>
                        </a:ext>
                      </a:extLst>
                    </p:cNvPr>
                    <p:cNvGrpSpPr/>
                    <p:nvPr/>
                  </p:nvGrpSpPr>
                  <p:grpSpPr>
                    <a:xfrm>
                      <a:off x="2447520" y="2514600"/>
                      <a:ext cx="201169" cy="212884"/>
                      <a:chOff x="2447520" y="2524882"/>
                      <a:chExt cx="201169" cy="212884"/>
                    </a:xfrm>
                  </p:grpSpPr>
                  <p:cxnSp>
                    <p:nvCxnSpPr>
                      <p:cNvPr id="75" name="Straight Connector 74">
                        <a:extLst>
                          <a:ext uri="{FF2B5EF4-FFF2-40B4-BE49-F238E27FC236}">
                            <a16:creationId xmlns:a16="http://schemas.microsoft.com/office/drawing/2014/main" id="{16F70030-74D9-BF9B-6B8D-F4D39BBB98D1}"/>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7AE4E81-9D0B-4470-8A81-937C76F15D8C}"/>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72" name="Straight Arrow Connector 71">
                    <a:extLst>
                      <a:ext uri="{FF2B5EF4-FFF2-40B4-BE49-F238E27FC236}">
                        <a16:creationId xmlns:a16="http://schemas.microsoft.com/office/drawing/2014/main" id="{FBBB35EC-753E-2C28-BFED-3E0931ED0566}"/>
                      </a:ext>
                    </a:extLst>
                  </p:cNvPr>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66" name="Group 65">
                <a:extLst>
                  <a:ext uri="{FF2B5EF4-FFF2-40B4-BE49-F238E27FC236}">
                    <a16:creationId xmlns:a16="http://schemas.microsoft.com/office/drawing/2014/main" id="{18D8C209-F703-7D65-37C5-D5727844069C}"/>
                  </a:ext>
                </a:extLst>
              </p:cNvPr>
              <p:cNvGrpSpPr/>
              <p:nvPr/>
            </p:nvGrpSpPr>
            <p:grpSpPr>
              <a:xfrm>
                <a:off x="5757986" y="5401264"/>
                <a:ext cx="396062" cy="261610"/>
                <a:chOff x="7410250" y="3615654"/>
                <a:chExt cx="396062" cy="261610"/>
              </a:xfrm>
            </p:grpSpPr>
            <p:sp>
              <p:nvSpPr>
                <p:cNvPr id="67" name="Oval 66">
                  <a:extLst>
                    <a:ext uri="{FF2B5EF4-FFF2-40B4-BE49-F238E27FC236}">
                      <a16:creationId xmlns:a16="http://schemas.microsoft.com/office/drawing/2014/main" id="{5C324FE4-6A85-0051-08B8-E626780DE7FA}"/>
                    </a:ext>
                  </a:extLst>
                </p:cNvPr>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68" name="TextBox 67">
                  <a:extLst>
                    <a:ext uri="{FF2B5EF4-FFF2-40B4-BE49-F238E27FC236}">
                      <a16:creationId xmlns:a16="http://schemas.microsoft.com/office/drawing/2014/main" id="{01D9F51C-BAA9-AC98-B8DD-0264DE179EA2}"/>
                    </a:ext>
                  </a:extLst>
                </p:cNvPr>
                <p:cNvSpPr txBox="1"/>
                <p:nvPr/>
              </p:nvSpPr>
              <p:spPr>
                <a:xfrm>
                  <a:off x="7410250" y="3615654"/>
                  <a:ext cx="396062" cy="261610"/>
                </a:xfrm>
                <a:prstGeom prst="rect">
                  <a:avLst/>
                </a:prstGeom>
                <a:noFill/>
              </p:spPr>
              <p:txBody>
                <a:bodyPr wrap="square" rtlCol="0">
                  <a:spAutoFit/>
                </a:bodyPr>
                <a:lstStyle/>
                <a:p>
                  <a:r>
                    <a:rPr lang="en-US" sz="1100" b="1" dirty="0">
                      <a:solidFill>
                        <a:schemeClr val="bg2"/>
                      </a:solidFill>
                    </a:rPr>
                    <a:t>  4</a:t>
                  </a:r>
                </a:p>
              </p:txBody>
            </p:sp>
          </p:grpSp>
        </p:grpSp>
      </p:grpSp>
      <p:grpSp>
        <p:nvGrpSpPr>
          <p:cNvPr id="94" name="Group 93">
            <a:extLst>
              <a:ext uri="{FF2B5EF4-FFF2-40B4-BE49-F238E27FC236}">
                <a16:creationId xmlns:a16="http://schemas.microsoft.com/office/drawing/2014/main" id="{531F01D7-29D4-8EA9-82EE-206E68901291}"/>
              </a:ext>
            </a:extLst>
          </p:cNvPr>
          <p:cNvGrpSpPr/>
          <p:nvPr/>
        </p:nvGrpSpPr>
        <p:grpSpPr>
          <a:xfrm>
            <a:off x="1983523" y="4090127"/>
            <a:ext cx="591762" cy="762000"/>
            <a:chOff x="990600" y="3962400"/>
            <a:chExt cx="591762" cy="762000"/>
          </a:xfrm>
        </p:grpSpPr>
        <p:grpSp>
          <p:nvGrpSpPr>
            <p:cNvPr id="95" name="Group 94">
              <a:extLst>
                <a:ext uri="{FF2B5EF4-FFF2-40B4-BE49-F238E27FC236}">
                  <a16:creationId xmlns:a16="http://schemas.microsoft.com/office/drawing/2014/main" id="{90C8B5BF-263A-F088-7294-CA84039E7330}"/>
                </a:ext>
              </a:extLst>
            </p:cNvPr>
            <p:cNvGrpSpPr/>
            <p:nvPr/>
          </p:nvGrpSpPr>
          <p:grpSpPr>
            <a:xfrm>
              <a:off x="990600" y="4159569"/>
              <a:ext cx="225309" cy="564831"/>
              <a:chOff x="853448" y="1644969"/>
              <a:chExt cx="255680" cy="559397"/>
            </a:xfrm>
          </p:grpSpPr>
          <p:grpSp>
            <p:nvGrpSpPr>
              <p:cNvPr id="105" name="Group 104">
                <a:extLst>
                  <a:ext uri="{FF2B5EF4-FFF2-40B4-BE49-F238E27FC236}">
                    <a16:creationId xmlns:a16="http://schemas.microsoft.com/office/drawing/2014/main" id="{2F6749FB-837E-12EB-3B67-D64514CBD1EC}"/>
                  </a:ext>
                </a:extLst>
              </p:cNvPr>
              <p:cNvGrpSpPr/>
              <p:nvPr/>
            </p:nvGrpSpPr>
            <p:grpSpPr>
              <a:xfrm>
                <a:off x="853448" y="1981200"/>
                <a:ext cx="201169" cy="223166"/>
                <a:chOff x="2447520" y="2514600"/>
                <a:chExt cx="201169" cy="223166"/>
              </a:xfrm>
            </p:grpSpPr>
            <p:sp>
              <p:nvSpPr>
                <p:cNvPr id="107" name="Rectangle 106">
                  <a:extLst>
                    <a:ext uri="{FF2B5EF4-FFF2-40B4-BE49-F238E27FC236}">
                      <a16:creationId xmlns:a16="http://schemas.microsoft.com/office/drawing/2014/main" id="{FDF3FCA9-F2FB-D772-B727-65C39BCEEAB9}"/>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oup 107">
                  <a:extLst>
                    <a:ext uri="{FF2B5EF4-FFF2-40B4-BE49-F238E27FC236}">
                      <a16:creationId xmlns:a16="http://schemas.microsoft.com/office/drawing/2014/main" id="{E6F405DC-066E-CDB9-2BFB-27EB82FF6919}"/>
                    </a:ext>
                  </a:extLst>
                </p:cNvPr>
                <p:cNvGrpSpPr/>
                <p:nvPr/>
              </p:nvGrpSpPr>
              <p:grpSpPr>
                <a:xfrm>
                  <a:off x="2447520" y="2514600"/>
                  <a:ext cx="201169" cy="212884"/>
                  <a:chOff x="2447520" y="2524882"/>
                  <a:chExt cx="201169" cy="212884"/>
                </a:xfrm>
              </p:grpSpPr>
              <p:cxnSp>
                <p:nvCxnSpPr>
                  <p:cNvPr id="109" name="Straight Connector 108">
                    <a:extLst>
                      <a:ext uri="{FF2B5EF4-FFF2-40B4-BE49-F238E27FC236}">
                        <a16:creationId xmlns:a16="http://schemas.microsoft.com/office/drawing/2014/main" id="{02D07810-815C-2BD2-47CB-1A60F67D5404}"/>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7E2748F-84C1-775B-891A-706E218BE771}"/>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06" name="Straight Arrow Connector 105">
                <a:extLst>
                  <a:ext uri="{FF2B5EF4-FFF2-40B4-BE49-F238E27FC236}">
                    <a16:creationId xmlns:a16="http://schemas.microsoft.com/office/drawing/2014/main" id="{FF313065-06AC-52EE-D1CF-7886255AB0BF}"/>
                  </a:ext>
                </a:extLst>
              </p:cNvPr>
              <p:cNvCxnSpPr>
                <a:endCxn id="107"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A937545D-84E1-D894-D23E-D445A1A41C7F}"/>
                </a:ext>
              </a:extLst>
            </p:cNvPr>
            <p:cNvGrpSpPr/>
            <p:nvPr/>
          </p:nvGrpSpPr>
          <p:grpSpPr>
            <a:xfrm>
              <a:off x="1349681" y="4159569"/>
              <a:ext cx="232681" cy="564831"/>
              <a:chOff x="780160" y="1648024"/>
              <a:chExt cx="274457" cy="556342"/>
            </a:xfrm>
          </p:grpSpPr>
          <p:grpSp>
            <p:nvGrpSpPr>
              <p:cNvPr id="99" name="Group 98">
                <a:extLst>
                  <a:ext uri="{FF2B5EF4-FFF2-40B4-BE49-F238E27FC236}">
                    <a16:creationId xmlns:a16="http://schemas.microsoft.com/office/drawing/2014/main" id="{51134F7D-835D-5C9F-E655-7FA810E670F1}"/>
                  </a:ext>
                </a:extLst>
              </p:cNvPr>
              <p:cNvGrpSpPr/>
              <p:nvPr/>
            </p:nvGrpSpPr>
            <p:grpSpPr>
              <a:xfrm>
                <a:off x="853448" y="1981200"/>
                <a:ext cx="201169" cy="223166"/>
                <a:chOff x="2447520" y="2514600"/>
                <a:chExt cx="201169" cy="223166"/>
              </a:xfrm>
            </p:grpSpPr>
            <p:sp>
              <p:nvSpPr>
                <p:cNvPr id="101" name="Rectangle 100">
                  <a:extLst>
                    <a:ext uri="{FF2B5EF4-FFF2-40B4-BE49-F238E27FC236}">
                      <a16:creationId xmlns:a16="http://schemas.microsoft.com/office/drawing/2014/main" id="{A038A1FE-8F40-A541-4F35-703ECE83AA4F}"/>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a:extLst>
                    <a:ext uri="{FF2B5EF4-FFF2-40B4-BE49-F238E27FC236}">
                      <a16:creationId xmlns:a16="http://schemas.microsoft.com/office/drawing/2014/main" id="{E1743A39-295E-5138-75C9-EA0B6822996A}"/>
                    </a:ext>
                  </a:extLst>
                </p:cNvPr>
                <p:cNvGrpSpPr/>
                <p:nvPr/>
              </p:nvGrpSpPr>
              <p:grpSpPr>
                <a:xfrm>
                  <a:off x="2447520" y="2514600"/>
                  <a:ext cx="201169" cy="212884"/>
                  <a:chOff x="2447520" y="2524882"/>
                  <a:chExt cx="201169" cy="212884"/>
                </a:xfrm>
              </p:grpSpPr>
              <p:cxnSp>
                <p:nvCxnSpPr>
                  <p:cNvPr id="103" name="Straight Connector 102">
                    <a:extLst>
                      <a:ext uri="{FF2B5EF4-FFF2-40B4-BE49-F238E27FC236}">
                        <a16:creationId xmlns:a16="http://schemas.microsoft.com/office/drawing/2014/main" id="{F495135F-A866-F1A3-7042-D20FCCC976A7}"/>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51AECDA-0319-09D8-FBEC-06CFFC81395A}"/>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00" name="Straight Arrow Connector 99">
                <a:extLst>
                  <a:ext uri="{FF2B5EF4-FFF2-40B4-BE49-F238E27FC236}">
                    <a16:creationId xmlns:a16="http://schemas.microsoft.com/office/drawing/2014/main" id="{BE4C96F6-13AD-29F4-2485-7C6EB65F9685}"/>
                  </a:ext>
                </a:extLst>
              </p:cNvPr>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97" name="Oval 96">
              <a:extLst>
                <a:ext uri="{FF2B5EF4-FFF2-40B4-BE49-F238E27FC236}">
                  <a16:creationId xmlns:a16="http://schemas.microsoft.com/office/drawing/2014/main" id="{2829C46D-2BD0-DDA9-6BD2-8FD360B3EDAE}"/>
                </a:ext>
              </a:extLst>
            </p:cNvPr>
            <p:cNvSpPr/>
            <p:nvPr/>
          </p:nvSpPr>
          <p:spPr>
            <a:xfrm>
              <a:off x="1161293" y="40055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98" name="TextBox 97">
              <a:extLst>
                <a:ext uri="{FF2B5EF4-FFF2-40B4-BE49-F238E27FC236}">
                  <a16:creationId xmlns:a16="http://schemas.microsoft.com/office/drawing/2014/main" id="{EC31038F-FF4D-3A55-A32E-C013925AC9EC}"/>
                </a:ext>
              </a:extLst>
            </p:cNvPr>
            <p:cNvSpPr txBox="1"/>
            <p:nvPr/>
          </p:nvSpPr>
          <p:spPr>
            <a:xfrm>
              <a:off x="1143000" y="3962400"/>
              <a:ext cx="256802" cy="261610"/>
            </a:xfrm>
            <a:prstGeom prst="rect">
              <a:avLst/>
            </a:prstGeom>
            <a:noFill/>
          </p:spPr>
          <p:txBody>
            <a:bodyPr wrap="none" rtlCol="0">
              <a:spAutoFit/>
            </a:bodyPr>
            <a:lstStyle/>
            <a:p>
              <a:r>
                <a:rPr lang="en-US" sz="1100" b="1" dirty="0">
                  <a:solidFill>
                    <a:schemeClr val="bg2"/>
                  </a:solidFill>
                </a:rPr>
                <a:t>1</a:t>
              </a:r>
            </a:p>
          </p:txBody>
        </p:sp>
      </p:grpSp>
      <p:grpSp>
        <p:nvGrpSpPr>
          <p:cNvPr id="131" name="Group 130">
            <a:extLst>
              <a:ext uri="{FF2B5EF4-FFF2-40B4-BE49-F238E27FC236}">
                <a16:creationId xmlns:a16="http://schemas.microsoft.com/office/drawing/2014/main" id="{C06AADCF-9964-3581-2397-DDA30A62F241}"/>
              </a:ext>
            </a:extLst>
          </p:cNvPr>
          <p:cNvGrpSpPr/>
          <p:nvPr/>
        </p:nvGrpSpPr>
        <p:grpSpPr>
          <a:xfrm>
            <a:off x="6096000" y="4202757"/>
            <a:ext cx="2514600" cy="1512243"/>
            <a:chOff x="5257800" y="3091190"/>
            <a:chExt cx="2514600" cy="1512243"/>
          </a:xfrm>
        </p:grpSpPr>
        <p:grpSp>
          <p:nvGrpSpPr>
            <p:cNvPr id="132" name="Group 131">
              <a:extLst>
                <a:ext uri="{FF2B5EF4-FFF2-40B4-BE49-F238E27FC236}">
                  <a16:creationId xmlns:a16="http://schemas.microsoft.com/office/drawing/2014/main" id="{AB0892E9-468C-A1FC-855D-81559DCA75C9}"/>
                </a:ext>
              </a:extLst>
            </p:cNvPr>
            <p:cNvGrpSpPr/>
            <p:nvPr/>
          </p:nvGrpSpPr>
          <p:grpSpPr>
            <a:xfrm>
              <a:off x="7315200" y="3886200"/>
              <a:ext cx="170548" cy="226571"/>
              <a:chOff x="2447520" y="2514600"/>
              <a:chExt cx="201169" cy="223166"/>
            </a:xfrm>
          </p:grpSpPr>
          <p:sp>
            <p:nvSpPr>
              <p:cNvPr id="164" name="Rectangle 163">
                <a:extLst>
                  <a:ext uri="{FF2B5EF4-FFF2-40B4-BE49-F238E27FC236}">
                    <a16:creationId xmlns:a16="http://schemas.microsoft.com/office/drawing/2014/main" id="{23FF124C-B7F7-1365-6639-9FD3EE6CA9AB}"/>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5" name="Group 164">
                <a:extLst>
                  <a:ext uri="{FF2B5EF4-FFF2-40B4-BE49-F238E27FC236}">
                    <a16:creationId xmlns:a16="http://schemas.microsoft.com/office/drawing/2014/main" id="{00900959-8115-DA2F-D837-437F02E00BCD}"/>
                  </a:ext>
                </a:extLst>
              </p:cNvPr>
              <p:cNvGrpSpPr/>
              <p:nvPr/>
            </p:nvGrpSpPr>
            <p:grpSpPr>
              <a:xfrm>
                <a:off x="2447520" y="2514600"/>
                <a:ext cx="201169" cy="212884"/>
                <a:chOff x="2447520" y="2524882"/>
                <a:chExt cx="201169" cy="212884"/>
              </a:xfrm>
            </p:grpSpPr>
            <p:cxnSp>
              <p:nvCxnSpPr>
                <p:cNvPr id="166" name="Straight Connector 165">
                  <a:extLst>
                    <a:ext uri="{FF2B5EF4-FFF2-40B4-BE49-F238E27FC236}">
                      <a16:creationId xmlns:a16="http://schemas.microsoft.com/office/drawing/2014/main" id="{10A51F8D-B273-FFF5-5C3A-5B4043801620}"/>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4C6C0E08-370B-1FF2-3FF3-E8BFA3C548B8}"/>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33" name="Oval 132">
              <a:extLst>
                <a:ext uri="{FF2B5EF4-FFF2-40B4-BE49-F238E27FC236}">
                  <a16:creationId xmlns:a16="http://schemas.microsoft.com/office/drawing/2014/main" id="{12589326-5C9C-2F32-C121-59E7191722F8}"/>
                </a:ext>
              </a:extLst>
            </p:cNvPr>
            <p:cNvSpPr/>
            <p:nvPr/>
          </p:nvSpPr>
          <p:spPr>
            <a:xfrm>
              <a:off x="6190494" y="31226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cxnSp>
          <p:nvCxnSpPr>
            <p:cNvPr id="134" name="Straight Arrow Connector 133">
              <a:extLst>
                <a:ext uri="{FF2B5EF4-FFF2-40B4-BE49-F238E27FC236}">
                  <a16:creationId xmlns:a16="http://schemas.microsoft.com/office/drawing/2014/main" id="{1C1436E8-8FFA-003E-70D3-58367483343B}"/>
                </a:ext>
              </a:extLst>
            </p:cNvPr>
            <p:cNvCxnSpPr/>
            <p:nvPr/>
          </p:nvCxnSpPr>
          <p:spPr>
            <a:xfrm flipH="1">
              <a:off x="5419348" y="3319790"/>
              <a:ext cx="811214" cy="572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31A95248-44DB-9B3D-2493-43ED646B23F2}"/>
                </a:ext>
              </a:extLst>
            </p:cNvPr>
            <p:cNvCxnSpPr/>
            <p:nvPr/>
          </p:nvCxnSpPr>
          <p:spPr>
            <a:xfrm>
              <a:off x="6477000" y="32974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52D883F4-16C7-18CC-66A1-8CAE6F0369A1}"/>
                </a:ext>
              </a:extLst>
            </p:cNvPr>
            <p:cNvSpPr txBox="1"/>
            <p:nvPr/>
          </p:nvSpPr>
          <p:spPr>
            <a:xfrm>
              <a:off x="6172200" y="3091190"/>
              <a:ext cx="328936" cy="261610"/>
            </a:xfrm>
            <a:prstGeom prst="rect">
              <a:avLst/>
            </a:prstGeom>
            <a:noFill/>
          </p:spPr>
          <p:txBody>
            <a:bodyPr wrap="none" rtlCol="0">
              <a:spAutoFit/>
            </a:bodyPr>
            <a:lstStyle/>
            <a:p>
              <a:r>
                <a:rPr lang="en-US" sz="1100" b="1" dirty="0">
                  <a:solidFill>
                    <a:schemeClr val="bg2"/>
                  </a:solidFill>
                </a:rPr>
                <a:t>14</a:t>
              </a:r>
            </a:p>
          </p:txBody>
        </p:sp>
        <p:grpSp>
          <p:nvGrpSpPr>
            <p:cNvPr id="139" name="Group 138">
              <a:extLst>
                <a:ext uri="{FF2B5EF4-FFF2-40B4-BE49-F238E27FC236}">
                  <a16:creationId xmlns:a16="http://schemas.microsoft.com/office/drawing/2014/main" id="{669FFDE3-EF66-44D8-19F6-B97B9F30CDC2}"/>
                </a:ext>
              </a:extLst>
            </p:cNvPr>
            <p:cNvGrpSpPr/>
            <p:nvPr/>
          </p:nvGrpSpPr>
          <p:grpSpPr>
            <a:xfrm>
              <a:off x="7010400" y="4038600"/>
              <a:ext cx="762000" cy="564833"/>
              <a:chOff x="1524000" y="3048000"/>
              <a:chExt cx="762000" cy="564833"/>
            </a:xfrm>
          </p:grpSpPr>
          <p:grpSp>
            <p:nvGrpSpPr>
              <p:cNvPr id="148" name="Group 147">
                <a:extLst>
                  <a:ext uri="{FF2B5EF4-FFF2-40B4-BE49-F238E27FC236}">
                    <a16:creationId xmlns:a16="http://schemas.microsoft.com/office/drawing/2014/main" id="{63007ADD-4F7C-2514-3535-433EA2E286C4}"/>
                  </a:ext>
                </a:extLst>
              </p:cNvPr>
              <p:cNvGrpSpPr/>
              <p:nvPr/>
            </p:nvGrpSpPr>
            <p:grpSpPr>
              <a:xfrm>
                <a:off x="1524000" y="3092253"/>
                <a:ext cx="279059" cy="520580"/>
                <a:chOff x="853448" y="1688795"/>
                <a:chExt cx="316675" cy="515571"/>
              </a:xfrm>
            </p:grpSpPr>
            <p:grpSp>
              <p:nvGrpSpPr>
                <p:cNvPr id="158" name="Group 157">
                  <a:extLst>
                    <a:ext uri="{FF2B5EF4-FFF2-40B4-BE49-F238E27FC236}">
                      <a16:creationId xmlns:a16="http://schemas.microsoft.com/office/drawing/2014/main" id="{DF88E28E-410A-5A75-43FC-59AB37FBC01C}"/>
                    </a:ext>
                  </a:extLst>
                </p:cNvPr>
                <p:cNvGrpSpPr/>
                <p:nvPr/>
              </p:nvGrpSpPr>
              <p:grpSpPr>
                <a:xfrm>
                  <a:off x="853448" y="1981200"/>
                  <a:ext cx="201169" cy="223166"/>
                  <a:chOff x="2447520" y="2514600"/>
                  <a:chExt cx="201169" cy="223166"/>
                </a:xfrm>
              </p:grpSpPr>
              <p:sp>
                <p:nvSpPr>
                  <p:cNvPr id="160" name="Rectangle 159">
                    <a:extLst>
                      <a:ext uri="{FF2B5EF4-FFF2-40B4-BE49-F238E27FC236}">
                        <a16:creationId xmlns:a16="http://schemas.microsoft.com/office/drawing/2014/main" id="{33C887CF-A189-CA59-E826-F12D3F5089B0}"/>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1" name="Group 160">
                    <a:extLst>
                      <a:ext uri="{FF2B5EF4-FFF2-40B4-BE49-F238E27FC236}">
                        <a16:creationId xmlns:a16="http://schemas.microsoft.com/office/drawing/2014/main" id="{A7C0C5FB-BE2E-F681-EA36-07A260D58BD9}"/>
                      </a:ext>
                    </a:extLst>
                  </p:cNvPr>
                  <p:cNvGrpSpPr/>
                  <p:nvPr/>
                </p:nvGrpSpPr>
                <p:grpSpPr>
                  <a:xfrm>
                    <a:off x="2447520" y="2514600"/>
                    <a:ext cx="201169" cy="212884"/>
                    <a:chOff x="2447520" y="2524882"/>
                    <a:chExt cx="201169" cy="212884"/>
                  </a:xfrm>
                </p:grpSpPr>
                <p:cxnSp>
                  <p:nvCxnSpPr>
                    <p:cNvPr id="162" name="Straight Connector 161">
                      <a:extLst>
                        <a:ext uri="{FF2B5EF4-FFF2-40B4-BE49-F238E27FC236}">
                          <a16:creationId xmlns:a16="http://schemas.microsoft.com/office/drawing/2014/main" id="{22A7183E-07F3-85F0-767B-01A03BB48BAA}"/>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008344E8-960F-E820-EA57-BAD5FAE0EE06}"/>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9" name="Straight Arrow Connector 158">
                  <a:extLst>
                    <a:ext uri="{FF2B5EF4-FFF2-40B4-BE49-F238E27FC236}">
                      <a16:creationId xmlns:a16="http://schemas.microsoft.com/office/drawing/2014/main" id="{05DCDBEA-8819-835A-3274-6B6D39069E8F}"/>
                    </a:ext>
                  </a:extLst>
                </p:cNvPr>
                <p:cNvCxnSpPr>
                  <a:stCxn id="146" idx="3"/>
                  <a:endCxn id="160" idx="0"/>
                </p:cNvCxnSpPr>
                <p:nvPr/>
              </p:nvCxnSpPr>
              <p:spPr>
                <a:xfrm flipH="1">
                  <a:off x="954033" y="1688795"/>
                  <a:ext cx="216090" cy="3026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9" name="Group 148">
                <a:extLst>
                  <a:ext uri="{FF2B5EF4-FFF2-40B4-BE49-F238E27FC236}">
                    <a16:creationId xmlns:a16="http://schemas.microsoft.com/office/drawing/2014/main" id="{7890D47B-1480-953C-FDD7-B791A07FA854}"/>
                  </a:ext>
                </a:extLst>
              </p:cNvPr>
              <p:cNvGrpSpPr/>
              <p:nvPr/>
            </p:nvGrpSpPr>
            <p:grpSpPr>
              <a:xfrm>
                <a:off x="2053319" y="3048000"/>
                <a:ext cx="232681" cy="564831"/>
                <a:chOff x="780160" y="1648024"/>
                <a:chExt cx="274457" cy="556342"/>
              </a:xfrm>
            </p:grpSpPr>
            <p:grpSp>
              <p:nvGrpSpPr>
                <p:cNvPr id="150" name="Group 149">
                  <a:extLst>
                    <a:ext uri="{FF2B5EF4-FFF2-40B4-BE49-F238E27FC236}">
                      <a16:creationId xmlns:a16="http://schemas.microsoft.com/office/drawing/2014/main" id="{5ADBC311-E64D-F383-9837-B23CB2955962}"/>
                    </a:ext>
                  </a:extLst>
                </p:cNvPr>
                <p:cNvGrpSpPr/>
                <p:nvPr/>
              </p:nvGrpSpPr>
              <p:grpSpPr>
                <a:xfrm>
                  <a:off x="853448" y="1981200"/>
                  <a:ext cx="201169" cy="223166"/>
                  <a:chOff x="2447520" y="2514600"/>
                  <a:chExt cx="201169" cy="223166"/>
                </a:xfrm>
              </p:grpSpPr>
              <p:sp>
                <p:nvSpPr>
                  <p:cNvPr id="152" name="Rectangle 151">
                    <a:extLst>
                      <a:ext uri="{FF2B5EF4-FFF2-40B4-BE49-F238E27FC236}">
                        <a16:creationId xmlns:a16="http://schemas.microsoft.com/office/drawing/2014/main" id="{AA0430D6-E05D-302A-A7A8-70A1EBFAF79D}"/>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5" name="Group 154">
                    <a:extLst>
                      <a:ext uri="{FF2B5EF4-FFF2-40B4-BE49-F238E27FC236}">
                        <a16:creationId xmlns:a16="http://schemas.microsoft.com/office/drawing/2014/main" id="{FB59CC09-EB40-155B-7F77-6DAAE7A29F60}"/>
                      </a:ext>
                    </a:extLst>
                  </p:cNvPr>
                  <p:cNvGrpSpPr/>
                  <p:nvPr/>
                </p:nvGrpSpPr>
                <p:grpSpPr>
                  <a:xfrm>
                    <a:off x="2447520" y="2514600"/>
                    <a:ext cx="201169" cy="212884"/>
                    <a:chOff x="2447520" y="2524882"/>
                    <a:chExt cx="201169" cy="212884"/>
                  </a:xfrm>
                </p:grpSpPr>
                <p:cxnSp>
                  <p:nvCxnSpPr>
                    <p:cNvPr id="156" name="Straight Connector 155">
                      <a:extLst>
                        <a:ext uri="{FF2B5EF4-FFF2-40B4-BE49-F238E27FC236}">
                          <a16:creationId xmlns:a16="http://schemas.microsoft.com/office/drawing/2014/main" id="{208ED0CB-7F6A-6194-0730-C4EF7128CA04}"/>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8AA8E13E-2676-92F1-E4E2-AF4EE23EA1B3}"/>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1" name="Straight Arrow Connector 150">
                  <a:extLst>
                    <a:ext uri="{FF2B5EF4-FFF2-40B4-BE49-F238E27FC236}">
                      <a16:creationId xmlns:a16="http://schemas.microsoft.com/office/drawing/2014/main" id="{AB687123-488E-7F9C-962B-6EF740D4FAD5}"/>
                    </a:ext>
                  </a:extLst>
                </p:cNvPr>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40" name="Group 139">
              <a:extLst>
                <a:ext uri="{FF2B5EF4-FFF2-40B4-BE49-F238E27FC236}">
                  <a16:creationId xmlns:a16="http://schemas.microsoft.com/office/drawing/2014/main" id="{D8C50146-02D1-A0F5-2BF4-59ED659D0E3E}"/>
                </a:ext>
              </a:extLst>
            </p:cNvPr>
            <p:cNvGrpSpPr/>
            <p:nvPr/>
          </p:nvGrpSpPr>
          <p:grpSpPr>
            <a:xfrm>
              <a:off x="7223938" y="3875317"/>
              <a:ext cx="396062" cy="261610"/>
              <a:chOff x="7428402" y="3613707"/>
              <a:chExt cx="396062" cy="261610"/>
            </a:xfrm>
          </p:grpSpPr>
          <p:sp>
            <p:nvSpPr>
              <p:cNvPr id="146" name="Oval 145">
                <a:extLst>
                  <a:ext uri="{FF2B5EF4-FFF2-40B4-BE49-F238E27FC236}">
                    <a16:creationId xmlns:a16="http://schemas.microsoft.com/office/drawing/2014/main" id="{D5B1F526-993B-8387-A115-B64265EBDD2B}"/>
                  </a:ext>
                </a:extLst>
              </p:cNvPr>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47" name="TextBox 146">
                <a:extLst>
                  <a:ext uri="{FF2B5EF4-FFF2-40B4-BE49-F238E27FC236}">
                    <a16:creationId xmlns:a16="http://schemas.microsoft.com/office/drawing/2014/main" id="{078EF556-54D3-81BC-2466-D4FB9BF36474}"/>
                  </a:ext>
                </a:extLst>
              </p:cNvPr>
              <p:cNvSpPr txBox="1"/>
              <p:nvPr/>
            </p:nvSpPr>
            <p:spPr>
              <a:xfrm>
                <a:off x="7428402" y="3613707"/>
                <a:ext cx="396062" cy="261610"/>
              </a:xfrm>
              <a:prstGeom prst="rect">
                <a:avLst/>
              </a:prstGeom>
              <a:noFill/>
            </p:spPr>
            <p:txBody>
              <a:bodyPr wrap="square" rtlCol="0">
                <a:spAutoFit/>
              </a:bodyPr>
              <a:lstStyle/>
              <a:p>
                <a:r>
                  <a:rPr lang="en-US" sz="1100" b="1" dirty="0">
                    <a:solidFill>
                      <a:schemeClr val="bg2"/>
                    </a:solidFill>
                  </a:rPr>
                  <a:t>15</a:t>
                </a:r>
              </a:p>
            </p:txBody>
          </p:sp>
        </p:grpSp>
        <p:grpSp>
          <p:nvGrpSpPr>
            <p:cNvPr id="141" name="Group 140">
              <a:extLst>
                <a:ext uri="{FF2B5EF4-FFF2-40B4-BE49-F238E27FC236}">
                  <a16:creationId xmlns:a16="http://schemas.microsoft.com/office/drawing/2014/main" id="{0CCFBA8F-50B4-A94A-CB8A-999F6F7FD0FE}"/>
                </a:ext>
              </a:extLst>
            </p:cNvPr>
            <p:cNvGrpSpPr/>
            <p:nvPr/>
          </p:nvGrpSpPr>
          <p:grpSpPr>
            <a:xfrm>
              <a:off x="5257800" y="3886200"/>
              <a:ext cx="177273" cy="225334"/>
              <a:chOff x="2447520" y="2514600"/>
              <a:chExt cx="201169" cy="223166"/>
            </a:xfrm>
          </p:grpSpPr>
          <p:sp>
            <p:nvSpPr>
              <p:cNvPr id="142" name="Rectangle 141">
                <a:extLst>
                  <a:ext uri="{FF2B5EF4-FFF2-40B4-BE49-F238E27FC236}">
                    <a16:creationId xmlns:a16="http://schemas.microsoft.com/office/drawing/2014/main" id="{D012C3AB-6874-3E3A-8685-77319D8E53FA}"/>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3" name="Group 142">
                <a:extLst>
                  <a:ext uri="{FF2B5EF4-FFF2-40B4-BE49-F238E27FC236}">
                    <a16:creationId xmlns:a16="http://schemas.microsoft.com/office/drawing/2014/main" id="{7493E748-CA8C-EC6C-F7DF-BA868B86BE5F}"/>
                  </a:ext>
                </a:extLst>
              </p:cNvPr>
              <p:cNvGrpSpPr/>
              <p:nvPr/>
            </p:nvGrpSpPr>
            <p:grpSpPr>
              <a:xfrm>
                <a:off x="2447520" y="2514600"/>
                <a:ext cx="201169" cy="212884"/>
                <a:chOff x="2447520" y="2524882"/>
                <a:chExt cx="201169" cy="212884"/>
              </a:xfrm>
            </p:grpSpPr>
            <p:cxnSp>
              <p:nvCxnSpPr>
                <p:cNvPr id="144" name="Straight Connector 143">
                  <a:extLst>
                    <a:ext uri="{FF2B5EF4-FFF2-40B4-BE49-F238E27FC236}">
                      <a16:creationId xmlns:a16="http://schemas.microsoft.com/office/drawing/2014/main" id="{C4811AAF-EFF3-5EAE-FBDD-554DA990353E}"/>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90720505-A061-DC30-204F-EBF665D51FA6}"/>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cxnSp>
        <p:nvCxnSpPr>
          <p:cNvPr id="168" name="Straight Arrow Connector 167">
            <a:extLst>
              <a:ext uri="{FF2B5EF4-FFF2-40B4-BE49-F238E27FC236}">
                <a16:creationId xmlns:a16="http://schemas.microsoft.com/office/drawing/2014/main" id="{E9EDC71E-50F6-748E-7D70-DAD143EEE14D}"/>
              </a:ext>
            </a:extLst>
          </p:cNvPr>
          <p:cNvCxnSpPr>
            <a:cxnSpLocks/>
          </p:cNvCxnSpPr>
          <p:nvPr/>
        </p:nvCxnSpPr>
        <p:spPr>
          <a:xfrm flipH="1">
            <a:off x="4462480" y="3290080"/>
            <a:ext cx="1203671" cy="79732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7529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3200" b="1" dirty="0"/>
              <a:t> </a:t>
            </a:r>
            <a:r>
              <a:rPr lang="en-US" sz="2800" b="1" dirty="0">
                <a:solidFill>
                  <a:srgbClr val="7030A0"/>
                </a:solidFill>
              </a:rPr>
              <a:t>Handling Deletion in a </a:t>
            </a:r>
            <a:r>
              <a:rPr lang="en-US" sz="2800" b="1" dirty="0">
                <a:solidFill>
                  <a:srgbClr val="C00000"/>
                </a:solidFill>
              </a:rPr>
              <a:t>Red </a:t>
            </a:r>
            <a:r>
              <a:rPr lang="en-US" sz="2800" b="1" dirty="0"/>
              <a:t>Black</a:t>
            </a:r>
            <a:r>
              <a:rPr lang="en-US" sz="2800" b="1" dirty="0">
                <a:solidFill>
                  <a:srgbClr val="7030A0"/>
                </a:solidFill>
              </a:rPr>
              <a:t> Tree </a:t>
            </a:r>
            <a:endParaRPr lang="en-US" sz="3200" b="1" dirty="0">
              <a:solidFill>
                <a:srgbClr val="7030A0"/>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15</a:t>
            </a:fld>
            <a:endParaRPr lang="en-US"/>
          </a:p>
        </p:txBody>
      </p:sp>
      <p:sp>
        <p:nvSpPr>
          <p:cNvPr id="2" name="Subtitle 1"/>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2488886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Notations to be used</a:t>
            </a:r>
          </a:p>
        </p:txBody>
      </p:sp>
      <p:sp>
        <p:nvSpPr>
          <p:cNvPr id="3" name="Content Placeholder 2"/>
          <p:cNvSpPr>
            <a:spLocks noGrp="1"/>
          </p:cNvSpPr>
          <p:nvPr>
            <p:ph idx="1"/>
          </p:nvPr>
        </p:nvSpPr>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16</a:t>
            </a:fld>
            <a:endParaRPr lang="en-US"/>
          </a:p>
        </p:txBody>
      </p:sp>
      <p:sp>
        <p:nvSpPr>
          <p:cNvPr id="5" name="TextBox 4"/>
          <p:cNvSpPr txBox="1"/>
          <p:nvPr/>
        </p:nvSpPr>
        <p:spPr>
          <a:xfrm>
            <a:off x="1524000" y="1981200"/>
            <a:ext cx="1369286" cy="369332"/>
          </a:xfrm>
          <a:prstGeom prst="rect">
            <a:avLst/>
          </a:prstGeom>
          <a:noFill/>
        </p:spPr>
        <p:txBody>
          <a:bodyPr wrap="none" rtlCol="0">
            <a:spAutoFit/>
          </a:bodyPr>
          <a:lstStyle/>
          <a:p>
            <a:r>
              <a:rPr lang="en-US" dirty="0"/>
              <a:t>a </a:t>
            </a:r>
            <a:r>
              <a:rPr lang="en-US" b="1" dirty="0"/>
              <a:t>black</a:t>
            </a:r>
            <a:r>
              <a:rPr lang="en-US" dirty="0"/>
              <a:t> node</a:t>
            </a:r>
          </a:p>
        </p:txBody>
      </p:sp>
      <p:sp>
        <p:nvSpPr>
          <p:cNvPr id="28" name="TextBox 27"/>
          <p:cNvSpPr txBox="1"/>
          <p:nvPr/>
        </p:nvSpPr>
        <p:spPr>
          <a:xfrm>
            <a:off x="1526314" y="2678668"/>
            <a:ext cx="1200008" cy="369332"/>
          </a:xfrm>
          <a:prstGeom prst="rect">
            <a:avLst/>
          </a:prstGeom>
          <a:noFill/>
        </p:spPr>
        <p:txBody>
          <a:bodyPr wrap="none" rtlCol="0">
            <a:spAutoFit/>
          </a:bodyPr>
          <a:lstStyle/>
          <a:p>
            <a:r>
              <a:rPr lang="en-US" dirty="0"/>
              <a:t>a </a:t>
            </a:r>
            <a:r>
              <a:rPr lang="en-US" b="1" dirty="0">
                <a:solidFill>
                  <a:srgbClr val="FF0000"/>
                </a:solidFill>
              </a:rPr>
              <a:t>red</a:t>
            </a:r>
            <a:r>
              <a:rPr lang="en-US" dirty="0"/>
              <a:t> node</a:t>
            </a:r>
          </a:p>
        </p:txBody>
      </p:sp>
      <p:grpSp>
        <p:nvGrpSpPr>
          <p:cNvPr id="12" name="Group 11"/>
          <p:cNvGrpSpPr/>
          <p:nvPr/>
        </p:nvGrpSpPr>
        <p:grpSpPr>
          <a:xfrm>
            <a:off x="685800" y="2133600"/>
            <a:ext cx="614294" cy="3352800"/>
            <a:chOff x="685800" y="1905000"/>
            <a:chExt cx="614294" cy="3352800"/>
          </a:xfrm>
        </p:grpSpPr>
        <p:grpSp>
          <p:nvGrpSpPr>
            <p:cNvPr id="8" name="Group 7"/>
            <p:cNvGrpSpPr/>
            <p:nvPr/>
          </p:nvGrpSpPr>
          <p:grpSpPr>
            <a:xfrm>
              <a:off x="685800" y="4304654"/>
              <a:ext cx="614294" cy="953146"/>
              <a:chOff x="3581400" y="3902990"/>
              <a:chExt cx="614294" cy="953146"/>
            </a:xfrm>
          </p:grpSpPr>
          <p:sp>
            <p:nvSpPr>
              <p:cNvPr id="33" name="Isosceles Triangle 32"/>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Oval 33"/>
              <p:cNvSpPr/>
              <p:nvPr/>
            </p:nvSpPr>
            <p:spPr>
              <a:xfrm>
                <a:off x="37338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grpSp>
        <p:sp>
          <p:nvSpPr>
            <p:cNvPr id="100" name="Oval 99"/>
            <p:cNvSpPr/>
            <p:nvPr/>
          </p:nvSpPr>
          <p:spPr>
            <a:xfrm>
              <a:off x="838200" y="19050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7" name="Oval 26"/>
            <p:cNvSpPr/>
            <p:nvPr/>
          </p:nvSpPr>
          <p:spPr>
            <a:xfrm>
              <a:off x="838200" y="2602468"/>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36" name="Oval 35"/>
            <p:cNvSpPr/>
            <p:nvPr/>
          </p:nvSpPr>
          <p:spPr>
            <a:xfrm>
              <a:off x="838200" y="3288268"/>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grpSp>
      <p:sp>
        <p:nvSpPr>
          <p:cNvPr id="38" name="TextBox 37"/>
          <p:cNvSpPr txBox="1"/>
          <p:nvPr/>
        </p:nvSpPr>
        <p:spPr>
          <a:xfrm>
            <a:off x="1526314" y="3440668"/>
            <a:ext cx="3481722" cy="369332"/>
          </a:xfrm>
          <a:prstGeom prst="rect">
            <a:avLst/>
          </a:prstGeom>
          <a:noFill/>
        </p:spPr>
        <p:txBody>
          <a:bodyPr wrap="none" rtlCol="0">
            <a:spAutoFit/>
          </a:bodyPr>
          <a:lstStyle/>
          <a:p>
            <a:r>
              <a:rPr lang="en-US" dirty="0"/>
              <a:t>a node whose color is not specified</a:t>
            </a:r>
            <a:endParaRPr lang="en-US" b="1" dirty="0"/>
          </a:p>
        </p:txBody>
      </p:sp>
      <p:sp>
        <p:nvSpPr>
          <p:cNvPr id="39" name="TextBox 38"/>
          <p:cNvSpPr txBox="1"/>
          <p:nvPr/>
        </p:nvSpPr>
        <p:spPr>
          <a:xfrm>
            <a:off x="1524000" y="4736068"/>
            <a:ext cx="742511" cy="369332"/>
          </a:xfrm>
          <a:prstGeom prst="rect">
            <a:avLst/>
          </a:prstGeom>
          <a:noFill/>
        </p:spPr>
        <p:txBody>
          <a:bodyPr wrap="none" rtlCol="0">
            <a:spAutoFit/>
          </a:bodyPr>
          <a:lstStyle/>
          <a:p>
            <a:r>
              <a:rPr lang="en-US" dirty="0"/>
              <a:t>a BST </a:t>
            </a:r>
          </a:p>
        </p:txBody>
      </p:sp>
      <p:grpSp>
        <p:nvGrpSpPr>
          <p:cNvPr id="11" name="Group 10"/>
          <p:cNvGrpSpPr/>
          <p:nvPr/>
        </p:nvGrpSpPr>
        <p:grpSpPr>
          <a:xfrm>
            <a:off x="2667000" y="4887241"/>
            <a:ext cx="3505200" cy="370559"/>
            <a:chOff x="3581400" y="4582441"/>
            <a:chExt cx="3505200" cy="370559"/>
          </a:xfrm>
        </p:grpSpPr>
        <p:grpSp>
          <p:nvGrpSpPr>
            <p:cNvPr id="44" name="Group 43"/>
            <p:cNvGrpSpPr/>
            <p:nvPr/>
          </p:nvGrpSpPr>
          <p:grpSpPr>
            <a:xfrm>
              <a:off x="6916052" y="4650227"/>
              <a:ext cx="170548" cy="226571"/>
              <a:chOff x="2447520" y="2514600"/>
              <a:chExt cx="201169" cy="223166"/>
            </a:xfrm>
          </p:grpSpPr>
          <p:sp>
            <p:nvSpPr>
              <p:cNvPr id="46" name="Rectangle 45"/>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2447520" y="2514600"/>
                <a:ext cx="201169" cy="212884"/>
                <a:chOff x="2447520" y="2524882"/>
                <a:chExt cx="201169" cy="212884"/>
              </a:xfrm>
            </p:grpSpPr>
            <p:cxnSp>
              <p:nvCxnSpPr>
                <p:cNvPr id="48" name="Straight Connector 47"/>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Left Arrow 8"/>
            <p:cNvSpPr/>
            <p:nvPr/>
          </p:nvSpPr>
          <p:spPr>
            <a:xfrm>
              <a:off x="3581400" y="4582441"/>
              <a:ext cx="838200" cy="370559"/>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572000" y="4583668"/>
              <a:ext cx="2126095" cy="369332"/>
            </a:xfrm>
            <a:prstGeom prst="rect">
              <a:avLst/>
            </a:prstGeom>
            <a:noFill/>
          </p:spPr>
          <p:txBody>
            <a:bodyPr wrap="none" rtlCol="0">
              <a:spAutoFit/>
            </a:bodyPr>
            <a:lstStyle/>
            <a:p>
              <a:r>
                <a:rPr lang="en-US" dirty="0"/>
                <a:t>Could potentially be </a:t>
              </a:r>
            </a:p>
          </p:txBody>
        </p:sp>
      </p:grpSp>
    </p:spTree>
    <p:extLst>
      <p:ext uri="{BB962C8B-B14F-4D97-AF65-F5344CB8AC3E}">
        <p14:creationId xmlns:p14="http://schemas.microsoft.com/office/powerpoint/2010/main" val="414537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28" grpId="0"/>
      <p:bldP spid="38" grpId="0"/>
      <p:bldP spid="3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2130425"/>
            <a:ext cx="8001000" cy="1470025"/>
          </a:xfrm>
        </p:spPr>
        <p:txBody>
          <a:bodyPr/>
          <a:lstStyle/>
          <a:p>
            <a:r>
              <a:rPr lang="en-US" sz="3200" b="1" dirty="0"/>
              <a:t> </a:t>
            </a:r>
            <a:r>
              <a:rPr lang="en-US" sz="3200" b="1" dirty="0">
                <a:solidFill>
                  <a:srgbClr val="7030A0"/>
                </a:solidFill>
              </a:rPr>
              <a:t>How to maintain a </a:t>
            </a:r>
            <a:r>
              <a:rPr lang="en-US" sz="3200" b="1" dirty="0">
                <a:solidFill>
                  <a:srgbClr val="C00000"/>
                </a:solidFill>
              </a:rPr>
              <a:t>red</a:t>
            </a:r>
            <a:r>
              <a:rPr lang="en-US" sz="3200" b="1" dirty="0">
                <a:solidFill>
                  <a:srgbClr val="7030A0"/>
                </a:solidFill>
              </a:rPr>
              <a:t>-</a:t>
            </a:r>
            <a:r>
              <a:rPr lang="en-US" sz="3200" b="1" dirty="0"/>
              <a:t>black</a:t>
            </a:r>
            <a:r>
              <a:rPr lang="en-US" sz="3200" b="1" dirty="0">
                <a:solidFill>
                  <a:srgbClr val="7030A0"/>
                </a:solidFill>
              </a:rPr>
              <a:t> tree under deletion ?</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17</a:t>
            </a:fld>
            <a:endParaRPr lang="en-US"/>
          </a:p>
        </p:txBody>
      </p:sp>
      <p:sp>
        <p:nvSpPr>
          <p:cNvPr id="2" name="Subtitle 1"/>
          <p:cNvSpPr>
            <a:spLocks noGrp="1"/>
          </p:cNvSpPr>
          <p:nvPr>
            <p:ph type="subTitle" idx="1"/>
          </p:nvPr>
        </p:nvSpPr>
        <p:spPr>
          <a:xfrm>
            <a:off x="1066800" y="3886200"/>
            <a:ext cx="7086600" cy="1752600"/>
          </a:xfrm>
        </p:spPr>
        <p:txBody>
          <a:bodyPr/>
          <a:lstStyle/>
          <a:p>
            <a:r>
              <a:rPr lang="en-US" sz="2400" dirty="0">
                <a:solidFill>
                  <a:schemeClr val="tx1"/>
                </a:solidFill>
              </a:rPr>
              <a:t>We shall first perform deletion like in </a:t>
            </a:r>
            <a:r>
              <a:rPr lang="en-US" sz="2400" u="sng" dirty="0">
                <a:solidFill>
                  <a:schemeClr val="tx1"/>
                </a:solidFill>
              </a:rPr>
              <a:t>an ordinary  BST </a:t>
            </a:r>
          </a:p>
          <a:p>
            <a:r>
              <a:rPr lang="en-US" sz="2400" dirty="0">
                <a:solidFill>
                  <a:schemeClr val="tx1"/>
                </a:solidFill>
              </a:rPr>
              <a:t>and then </a:t>
            </a:r>
            <a:r>
              <a:rPr lang="en-US" sz="2400" u="sng" dirty="0">
                <a:solidFill>
                  <a:schemeClr val="tx1"/>
                </a:solidFill>
              </a:rPr>
              <a:t>restore</a:t>
            </a:r>
            <a:r>
              <a:rPr lang="en-US" sz="2400" dirty="0">
                <a:solidFill>
                  <a:schemeClr val="tx1"/>
                </a:solidFill>
              </a:rPr>
              <a:t> all properties of red-black tree.</a:t>
            </a:r>
          </a:p>
        </p:txBody>
      </p:sp>
    </p:spTree>
    <p:extLst>
      <p:ext uri="{BB962C8B-B14F-4D97-AF65-F5344CB8AC3E}">
        <p14:creationId xmlns:p14="http://schemas.microsoft.com/office/powerpoint/2010/main" val="51211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7030A0"/>
                </a:solidFill>
              </a:rPr>
              <a:t>Deletion </a:t>
            </a:r>
            <a:r>
              <a:rPr lang="en-US" sz="2800" dirty="0"/>
              <a:t>in a BST is</a:t>
            </a:r>
            <a:r>
              <a:rPr lang="en-US" sz="2800" dirty="0">
                <a:solidFill>
                  <a:srgbClr val="7030A0"/>
                </a:solidFill>
              </a:rPr>
              <a:t> </a:t>
            </a:r>
            <a:r>
              <a:rPr lang="en-US" sz="2800" b="1" dirty="0">
                <a:solidFill>
                  <a:srgbClr val="7030A0"/>
                </a:solidFill>
              </a:rPr>
              <a:t>slightly harder than Insertion</a:t>
            </a:r>
            <a:br>
              <a:rPr lang="en-US" sz="2400" b="1" dirty="0">
                <a:solidFill>
                  <a:srgbClr val="7030A0"/>
                </a:solidFill>
              </a:rPr>
            </a:br>
            <a:endParaRPr lang="en-US" sz="2400" b="1" dirty="0"/>
          </a:p>
        </p:txBody>
      </p:sp>
      <p:sp>
        <p:nvSpPr>
          <p:cNvPr id="8" name="Content Placeholder 7"/>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18</a:t>
            </a:fld>
            <a:endParaRPr lang="en-US"/>
          </a:p>
        </p:txBody>
      </p:sp>
      <p:grpSp>
        <p:nvGrpSpPr>
          <p:cNvPr id="7" name="Group 6"/>
          <p:cNvGrpSpPr/>
          <p:nvPr/>
        </p:nvGrpSpPr>
        <p:grpSpPr>
          <a:xfrm>
            <a:off x="990601" y="1600200"/>
            <a:ext cx="7010399" cy="4298634"/>
            <a:chOff x="990601" y="1600200"/>
            <a:chExt cx="7010399" cy="4298634"/>
          </a:xfrm>
        </p:grpSpPr>
        <p:grpSp>
          <p:nvGrpSpPr>
            <p:cNvPr id="5" name="Group 4"/>
            <p:cNvGrpSpPr/>
            <p:nvPr/>
          </p:nvGrpSpPr>
          <p:grpSpPr>
            <a:xfrm>
              <a:off x="990601" y="1600200"/>
              <a:ext cx="6723747" cy="3810000"/>
              <a:chOff x="990601" y="1600200"/>
              <a:chExt cx="6723747" cy="3810000"/>
            </a:xfrm>
          </p:grpSpPr>
          <p:grpSp>
            <p:nvGrpSpPr>
              <p:cNvPr id="21" name="Group 20"/>
              <p:cNvGrpSpPr/>
              <p:nvPr/>
            </p:nvGrpSpPr>
            <p:grpSpPr>
              <a:xfrm>
                <a:off x="990601" y="4845369"/>
                <a:ext cx="225309" cy="564831"/>
                <a:chOff x="853448" y="1644969"/>
                <a:chExt cx="255680" cy="559397"/>
              </a:xfrm>
            </p:grpSpPr>
            <p:grpSp>
              <p:nvGrpSpPr>
                <p:cNvPr id="22" name="Group 21"/>
                <p:cNvGrpSpPr/>
                <p:nvPr/>
              </p:nvGrpSpPr>
              <p:grpSpPr>
                <a:xfrm>
                  <a:off x="853448" y="1981200"/>
                  <a:ext cx="201169" cy="223166"/>
                  <a:chOff x="2447520" y="2514600"/>
                  <a:chExt cx="201169" cy="223166"/>
                </a:xfrm>
              </p:grpSpPr>
              <p:sp>
                <p:nvSpPr>
                  <p:cNvPr id="24" name="Rectangle 23"/>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2447520" y="2514600"/>
                    <a:ext cx="201169" cy="212884"/>
                    <a:chOff x="2447520" y="2524882"/>
                    <a:chExt cx="201169" cy="212884"/>
                  </a:xfrm>
                </p:grpSpPr>
                <p:cxnSp>
                  <p:nvCxnSpPr>
                    <p:cNvPr id="26" name="Straight Connector 25"/>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3" name="Straight Arrow Connector 22"/>
                <p:cNvCxnSpPr>
                  <a:endCxn id="24"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9682" y="4845369"/>
                <a:ext cx="232681" cy="564831"/>
                <a:chOff x="780160" y="1648024"/>
                <a:chExt cx="274457" cy="556342"/>
              </a:xfrm>
            </p:grpSpPr>
            <p:grpSp>
              <p:nvGrpSpPr>
                <p:cNvPr id="80" name="Group 79"/>
                <p:cNvGrpSpPr/>
                <p:nvPr/>
              </p:nvGrpSpPr>
              <p:grpSpPr>
                <a:xfrm>
                  <a:off x="853448" y="1981200"/>
                  <a:ext cx="201169" cy="223166"/>
                  <a:chOff x="2447520" y="2514600"/>
                  <a:chExt cx="201169" cy="223166"/>
                </a:xfrm>
              </p:grpSpPr>
              <p:sp>
                <p:nvSpPr>
                  <p:cNvPr id="82" name="Rectangle 8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p:cNvGrpSpPr/>
                  <p:nvPr/>
                </p:nvGrpSpPr>
                <p:grpSpPr>
                  <a:xfrm>
                    <a:off x="2447520" y="2514600"/>
                    <a:ext cx="201169" cy="212884"/>
                    <a:chOff x="2447520" y="2524882"/>
                    <a:chExt cx="201169" cy="212884"/>
                  </a:xfrm>
                </p:grpSpPr>
                <p:cxnSp>
                  <p:nvCxnSpPr>
                    <p:cNvPr id="84" name="Straight Connector 83"/>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81" name="Straight Arrow Connector 8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2057400" y="4845369"/>
                <a:ext cx="225309" cy="564831"/>
                <a:chOff x="853448" y="1644969"/>
                <a:chExt cx="255680" cy="559397"/>
              </a:xfrm>
            </p:grpSpPr>
            <p:grpSp>
              <p:nvGrpSpPr>
                <p:cNvPr id="131" name="Group 130"/>
                <p:cNvGrpSpPr/>
                <p:nvPr/>
              </p:nvGrpSpPr>
              <p:grpSpPr>
                <a:xfrm>
                  <a:off x="853448" y="1981200"/>
                  <a:ext cx="201169" cy="223166"/>
                  <a:chOff x="2447520" y="2514600"/>
                  <a:chExt cx="201169" cy="223166"/>
                </a:xfrm>
              </p:grpSpPr>
              <p:sp>
                <p:nvSpPr>
                  <p:cNvPr id="133" name="Rectangle 13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p:cNvGrpSpPr/>
                  <p:nvPr/>
                </p:nvGrpSpPr>
                <p:grpSpPr>
                  <a:xfrm>
                    <a:off x="2447520" y="2514600"/>
                    <a:ext cx="201169" cy="212884"/>
                    <a:chOff x="2447520" y="2524882"/>
                    <a:chExt cx="201169" cy="212884"/>
                  </a:xfrm>
                </p:grpSpPr>
                <p:cxnSp>
                  <p:nvCxnSpPr>
                    <p:cNvPr id="135" name="Straight Connector 13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32" name="Straight Arrow Connector 131"/>
                <p:cNvCxnSpPr>
                  <a:endCxn id="133"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2416481" y="4845369"/>
                <a:ext cx="232681" cy="564831"/>
                <a:chOff x="780160" y="1648024"/>
                <a:chExt cx="274457" cy="556342"/>
              </a:xfrm>
            </p:grpSpPr>
            <p:grpSp>
              <p:nvGrpSpPr>
                <p:cNvPr id="125" name="Group 124"/>
                <p:cNvGrpSpPr/>
                <p:nvPr/>
              </p:nvGrpSpPr>
              <p:grpSpPr>
                <a:xfrm>
                  <a:off x="853448" y="1981200"/>
                  <a:ext cx="201169" cy="223166"/>
                  <a:chOff x="2447520" y="2514600"/>
                  <a:chExt cx="201169" cy="223166"/>
                </a:xfrm>
              </p:grpSpPr>
              <p:sp>
                <p:nvSpPr>
                  <p:cNvPr id="127" name="Rectangle 12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8" name="Group 127"/>
                  <p:cNvGrpSpPr/>
                  <p:nvPr/>
                </p:nvGrpSpPr>
                <p:grpSpPr>
                  <a:xfrm>
                    <a:off x="2447520" y="2514600"/>
                    <a:ext cx="201169" cy="212884"/>
                    <a:chOff x="2447520" y="2524882"/>
                    <a:chExt cx="201169" cy="212884"/>
                  </a:xfrm>
                </p:grpSpPr>
                <p:cxnSp>
                  <p:nvCxnSpPr>
                    <p:cNvPr id="129" name="Straight Connector 12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6" name="Straight Arrow Connector 12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39" name="Group 138"/>
              <p:cNvGrpSpPr/>
              <p:nvPr/>
            </p:nvGrpSpPr>
            <p:grpSpPr>
              <a:xfrm>
                <a:off x="3124200" y="4845369"/>
                <a:ext cx="225309" cy="564831"/>
                <a:chOff x="853448" y="1644969"/>
                <a:chExt cx="255680" cy="559397"/>
              </a:xfrm>
            </p:grpSpPr>
            <p:grpSp>
              <p:nvGrpSpPr>
                <p:cNvPr id="147" name="Group 146"/>
                <p:cNvGrpSpPr/>
                <p:nvPr/>
              </p:nvGrpSpPr>
              <p:grpSpPr>
                <a:xfrm>
                  <a:off x="853448" y="1981200"/>
                  <a:ext cx="201169" cy="223166"/>
                  <a:chOff x="2447520" y="2514600"/>
                  <a:chExt cx="201169" cy="223166"/>
                </a:xfrm>
              </p:grpSpPr>
              <p:sp>
                <p:nvSpPr>
                  <p:cNvPr id="149" name="Rectangle 14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0" name="Group 149"/>
                  <p:cNvGrpSpPr/>
                  <p:nvPr/>
                </p:nvGrpSpPr>
                <p:grpSpPr>
                  <a:xfrm>
                    <a:off x="2447520" y="2514600"/>
                    <a:ext cx="201169" cy="212884"/>
                    <a:chOff x="2447520" y="2524882"/>
                    <a:chExt cx="201169" cy="212884"/>
                  </a:xfrm>
                </p:grpSpPr>
                <p:cxnSp>
                  <p:nvCxnSpPr>
                    <p:cNvPr id="151" name="Straight Connector 15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8" name="Straight Arrow Connector 147"/>
                <p:cNvCxnSpPr>
                  <a:endCxn id="149"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3483281" y="4845369"/>
                <a:ext cx="232681" cy="564831"/>
                <a:chOff x="780160" y="1648024"/>
                <a:chExt cx="274457" cy="556342"/>
              </a:xfrm>
            </p:grpSpPr>
            <p:grpSp>
              <p:nvGrpSpPr>
                <p:cNvPr id="141" name="Group 140"/>
                <p:cNvGrpSpPr/>
                <p:nvPr/>
              </p:nvGrpSpPr>
              <p:grpSpPr>
                <a:xfrm>
                  <a:off x="853448" y="1981200"/>
                  <a:ext cx="201169" cy="223166"/>
                  <a:chOff x="2447520" y="2514600"/>
                  <a:chExt cx="201169" cy="223166"/>
                </a:xfrm>
              </p:grpSpPr>
              <p:sp>
                <p:nvSpPr>
                  <p:cNvPr id="143" name="Rectangle 14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4" name="Group 143"/>
                  <p:cNvGrpSpPr/>
                  <p:nvPr/>
                </p:nvGrpSpPr>
                <p:grpSpPr>
                  <a:xfrm>
                    <a:off x="2447520" y="2514600"/>
                    <a:ext cx="201169" cy="212884"/>
                    <a:chOff x="2447520" y="2524882"/>
                    <a:chExt cx="201169" cy="212884"/>
                  </a:xfrm>
                </p:grpSpPr>
                <p:cxnSp>
                  <p:nvCxnSpPr>
                    <p:cNvPr id="145" name="Straight Connector 14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2" name="Straight Arrow Connector 141"/>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5" name="Group 154"/>
              <p:cNvGrpSpPr/>
              <p:nvPr/>
            </p:nvGrpSpPr>
            <p:grpSpPr>
              <a:xfrm>
                <a:off x="4038600" y="4845369"/>
                <a:ext cx="225309" cy="564831"/>
                <a:chOff x="853448" y="1644969"/>
                <a:chExt cx="255680" cy="559397"/>
              </a:xfrm>
            </p:grpSpPr>
            <p:grpSp>
              <p:nvGrpSpPr>
                <p:cNvPr id="163" name="Group 162"/>
                <p:cNvGrpSpPr/>
                <p:nvPr/>
              </p:nvGrpSpPr>
              <p:grpSpPr>
                <a:xfrm>
                  <a:off x="853448" y="1981200"/>
                  <a:ext cx="201169" cy="223166"/>
                  <a:chOff x="2447520" y="2514600"/>
                  <a:chExt cx="201169" cy="223166"/>
                </a:xfrm>
              </p:grpSpPr>
              <p:sp>
                <p:nvSpPr>
                  <p:cNvPr id="165" name="Rectangle 164"/>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6" name="Group 165"/>
                  <p:cNvGrpSpPr/>
                  <p:nvPr/>
                </p:nvGrpSpPr>
                <p:grpSpPr>
                  <a:xfrm>
                    <a:off x="2447520" y="2514600"/>
                    <a:ext cx="201169" cy="212884"/>
                    <a:chOff x="2447520" y="2524882"/>
                    <a:chExt cx="201169" cy="212884"/>
                  </a:xfrm>
                </p:grpSpPr>
                <p:cxnSp>
                  <p:nvCxnSpPr>
                    <p:cNvPr id="167" name="Straight Connector 166"/>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4" name="Straight Arrow Connector 163"/>
                <p:cNvCxnSpPr>
                  <a:endCxn id="165"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a:off x="4397681" y="4845369"/>
                <a:ext cx="232681" cy="564831"/>
                <a:chOff x="780160" y="1648024"/>
                <a:chExt cx="274457" cy="556342"/>
              </a:xfrm>
            </p:grpSpPr>
            <p:grpSp>
              <p:nvGrpSpPr>
                <p:cNvPr id="157" name="Group 156"/>
                <p:cNvGrpSpPr/>
                <p:nvPr/>
              </p:nvGrpSpPr>
              <p:grpSpPr>
                <a:xfrm>
                  <a:off x="853448" y="1981200"/>
                  <a:ext cx="201169" cy="223166"/>
                  <a:chOff x="2447520" y="2514600"/>
                  <a:chExt cx="201169" cy="223166"/>
                </a:xfrm>
              </p:grpSpPr>
              <p:sp>
                <p:nvSpPr>
                  <p:cNvPr id="159" name="Rectangle 15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59"/>
                  <p:cNvGrpSpPr/>
                  <p:nvPr/>
                </p:nvGrpSpPr>
                <p:grpSpPr>
                  <a:xfrm>
                    <a:off x="2447520" y="2514600"/>
                    <a:ext cx="201169" cy="212884"/>
                    <a:chOff x="2447520" y="2524882"/>
                    <a:chExt cx="201169" cy="212884"/>
                  </a:xfrm>
                </p:grpSpPr>
                <p:cxnSp>
                  <p:nvCxnSpPr>
                    <p:cNvPr id="161" name="Straight Connector 16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8" name="Straight Arrow Connector 157"/>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p:nvGrpSpPr>
            <p:grpSpPr>
              <a:xfrm>
                <a:off x="5080527" y="4683435"/>
                <a:ext cx="177273" cy="225334"/>
                <a:chOff x="2447520" y="2514600"/>
                <a:chExt cx="201169" cy="223166"/>
              </a:xfrm>
            </p:grpSpPr>
            <p:sp>
              <p:nvSpPr>
                <p:cNvPr id="181" name="Rectangle 18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2" name="Group 181"/>
                <p:cNvGrpSpPr/>
                <p:nvPr/>
              </p:nvGrpSpPr>
              <p:grpSpPr>
                <a:xfrm>
                  <a:off x="2447520" y="2514600"/>
                  <a:ext cx="201169" cy="212884"/>
                  <a:chOff x="2447520" y="2524882"/>
                  <a:chExt cx="201169" cy="212884"/>
                </a:xfrm>
              </p:grpSpPr>
              <p:cxnSp>
                <p:nvCxnSpPr>
                  <p:cNvPr id="183" name="Straight Connector 18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89" name="Group 188"/>
              <p:cNvGrpSpPr/>
              <p:nvPr/>
            </p:nvGrpSpPr>
            <p:grpSpPr>
              <a:xfrm>
                <a:off x="6113452" y="4682198"/>
                <a:ext cx="170548" cy="226571"/>
                <a:chOff x="2447520" y="2514600"/>
                <a:chExt cx="201169" cy="223166"/>
              </a:xfrm>
            </p:grpSpPr>
            <p:sp>
              <p:nvSpPr>
                <p:cNvPr id="191" name="Rectangle 19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2" name="Group 191"/>
                <p:cNvGrpSpPr/>
                <p:nvPr/>
              </p:nvGrpSpPr>
              <p:grpSpPr>
                <a:xfrm>
                  <a:off x="2447520" y="2514600"/>
                  <a:ext cx="201169" cy="212884"/>
                  <a:chOff x="2447520" y="2524882"/>
                  <a:chExt cx="201169" cy="212884"/>
                </a:xfrm>
              </p:grpSpPr>
              <p:cxnSp>
                <p:nvCxnSpPr>
                  <p:cNvPr id="193" name="Straight Connector 19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1" name="Group 220"/>
              <p:cNvGrpSpPr/>
              <p:nvPr/>
            </p:nvGrpSpPr>
            <p:grpSpPr>
              <a:xfrm>
                <a:off x="7543800" y="3810000"/>
                <a:ext cx="170548" cy="226571"/>
                <a:chOff x="2447520" y="2514600"/>
                <a:chExt cx="201169" cy="223166"/>
              </a:xfrm>
            </p:grpSpPr>
            <p:sp>
              <p:nvSpPr>
                <p:cNvPr id="223" name="Rectangle 22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4" name="Group 223"/>
                <p:cNvGrpSpPr/>
                <p:nvPr/>
              </p:nvGrpSpPr>
              <p:grpSpPr>
                <a:xfrm>
                  <a:off x="2447520" y="2514600"/>
                  <a:ext cx="201169" cy="212884"/>
                  <a:chOff x="2447520" y="2524882"/>
                  <a:chExt cx="201169" cy="212884"/>
                </a:xfrm>
              </p:grpSpPr>
              <p:cxnSp>
                <p:nvCxnSpPr>
                  <p:cNvPr id="225" name="Straight Connector 22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5" name="Oval 234"/>
              <p:cNvSpPr/>
              <p:nvPr/>
            </p:nvSpPr>
            <p:spPr>
              <a:xfrm>
                <a:off x="4514094" y="22529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7" name="Oval 236"/>
              <p:cNvSpPr/>
              <p:nvPr/>
            </p:nvSpPr>
            <p:spPr>
              <a:xfrm>
                <a:off x="6419094" y="3046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9" name="Oval 238"/>
              <p:cNvSpPr/>
              <p:nvPr/>
            </p:nvSpPr>
            <p:spPr>
              <a:xfrm>
                <a:off x="1770894" y="384143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0" name="Oval 239"/>
              <p:cNvSpPr/>
              <p:nvPr/>
            </p:nvSpPr>
            <p:spPr>
              <a:xfrm>
                <a:off x="5504694" y="3816182"/>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3" name="Oval 242"/>
              <p:cNvSpPr/>
              <p:nvPr/>
            </p:nvSpPr>
            <p:spPr>
              <a:xfrm>
                <a:off x="3752094" y="38531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5" name="Oval 244"/>
              <p:cNvSpPr/>
              <p:nvPr/>
            </p:nvSpPr>
            <p:spPr>
              <a:xfrm>
                <a:off x="2819400" y="3046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6" name="Oval 245"/>
              <p:cNvSpPr/>
              <p:nvPr/>
            </p:nvSpPr>
            <p:spPr>
              <a:xfrm>
                <a:off x="1161294"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7" name="Oval 246"/>
              <p:cNvSpPr/>
              <p:nvPr/>
            </p:nvSpPr>
            <p:spPr>
              <a:xfrm>
                <a:off x="2228093"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8" name="Oval 247"/>
              <p:cNvSpPr/>
              <p:nvPr/>
            </p:nvSpPr>
            <p:spPr>
              <a:xfrm>
                <a:off x="3294893" y="46913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9" name="Oval 248"/>
              <p:cNvSpPr/>
              <p:nvPr/>
            </p:nvSpPr>
            <p:spPr>
              <a:xfrm>
                <a:off x="4209293" y="46913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cxnSp>
            <p:nvCxnSpPr>
              <p:cNvPr id="255" name="Straight Arrow Connector 254"/>
              <p:cNvCxnSpPr/>
              <p:nvPr/>
            </p:nvCxnSpPr>
            <p:spPr>
              <a:xfrm flipH="1">
                <a:off x="2962653" y="2351575"/>
                <a:ext cx="1551441"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p:nvPr/>
            </p:nvCxnSpPr>
            <p:spPr>
              <a:xfrm flipH="1">
                <a:off x="1953760" y="3221205"/>
                <a:ext cx="94184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43" idx="3"/>
              </p:cNvCxnSpPr>
              <p:nvPr/>
            </p:nvCxnSpPr>
            <p:spPr>
              <a:xfrm flipH="1">
                <a:off x="3438147" y="4021484"/>
                <a:ext cx="355905"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endCxn id="246" idx="7"/>
              </p:cNvCxnSpPr>
              <p:nvPr/>
            </p:nvCxnSpPr>
            <p:spPr>
              <a:xfrm flipH="1">
                <a:off x="1405842" y="4005590"/>
                <a:ext cx="422958" cy="7146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p:nvPr/>
            </p:nvCxnSpPr>
            <p:spPr>
              <a:xfrm flipH="1">
                <a:off x="5181600" y="4021484"/>
                <a:ext cx="405136"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p:nvPr/>
            </p:nvCxnSpPr>
            <p:spPr>
              <a:xfrm flipH="1">
                <a:off x="5647948" y="3243590"/>
                <a:ext cx="811214" cy="572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4" name="Straight Arrow Connector 263"/>
              <p:cNvCxnSpPr/>
              <p:nvPr/>
            </p:nvCxnSpPr>
            <p:spPr>
              <a:xfrm>
                <a:off x="30480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a:off x="67056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9" name="Straight Arrow Connector 268"/>
              <p:cNvCxnSpPr/>
              <p:nvPr/>
            </p:nvCxnSpPr>
            <p:spPr>
              <a:xfrm>
                <a:off x="2029959" y="4005590"/>
                <a:ext cx="3413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p:nvPr/>
            </p:nvCxnSpPr>
            <p:spPr>
              <a:xfrm>
                <a:off x="3942770" y="4013351"/>
                <a:ext cx="368932" cy="6700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p:nvPr/>
            </p:nvCxnSpPr>
            <p:spPr>
              <a:xfrm>
                <a:off x="5763759" y="4005590"/>
                <a:ext cx="4175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a:off x="4800600" y="2396344"/>
                <a:ext cx="1658562"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76" name="Group 275"/>
              <p:cNvGrpSpPr/>
              <p:nvPr/>
            </p:nvGrpSpPr>
            <p:grpSpPr>
              <a:xfrm>
                <a:off x="4419600" y="1600200"/>
                <a:ext cx="502924" cy="621357"/>
                <a:chOff x="1203952" y="3870811"/>
                <a:chExt cx="502924" cy="621357"/>
              </a:xfrm>
            </p:grpSpPr>
            <p:cxnSp>
              <p:nvCxnSpPr>
                <p:cNvPr id="313" name="Elbow Connector 312"/>
                <p:cNvCxnSpPr/>
                <p:nvPr/>
              </p:nvCxnSpPr>
              <p:spPr>
                <a:xfrm rot="16200000" flipH="1">
                  <a:off x="1306996" y="4339420"/>
                  <a:ext cx="301167" cy="4330"/>
                </a:xfrm>
                <a:prstGeom prst="bentConnector3">
                  <a:avLst>
                    <a:gd name="adj1" fmla="val 50000"/>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1203952" y="3870811"/>
                  <a:ext cx="502924" cy="369332"/>
                </a:xfrm>
                <a:prstGeom prst="rect">
                  <a:avLst/>
                </a:prstGeom>
                <a:noFill/>
                <a:ln>
                  <a:noFill/>
                </a:ln>
              </p:spPr>
              <p:txBody>
                <a:bodyPr wrap="square" rtlCol="0">
                  <a:spAutoFit/>
                </a:bodyPr>
                <a:lstStyle/>
                <a:p>
                  <a:r>
                    <a:rPr lang="en-US" b="1" dirty="0"/>
                    <a:t>  T</a:t>
                  </a:r>
                </a:p>
              </p:txBody>
            </p:sp>
          </p:grpSp>
          <p:sp>
            <p:nvSpPr>
              <p:cNvPr id="277" name="TextBox 276"/>
              <p:cNvSpPr txBox="1"/>
              <p:nvPr/>
            </p:nvSpPr>
            <p:spPr>
              <a:xfrm>
                <a:off x="1143000" y="4648200"/>
                <a:ext cx="256802" cy="261610"/>
              </a:xfrm>
              <a:prstGeom prst="rect">
                <a:avLst/>
              </a:prstGeom>
              <a:noFill/>
            </p:spPr>
            <p:txBody>
              <a:bodyPr wrap="none" rtlCol="0">
                <a:spAutoFit/>
              </a:bodyPr>
              <a:lstStyle/>
              <a:p>
                <a:r>
                  <a:rPr lang="en-US" sz="1100" b="1" dirty="0">
                    <a:solidFill>
                      <a:schemeClr val="bg2"/>
                    </a:solidFill>
                  </a:rPr>
                  <a:t>2</a:t>
                </a:r>
              </a:p>
            </p:txBody>
          </p:sp>
          <p:sp>
            <p:nvSpPr>
              <p:cNvPr id="278" name="TextBox 277"/>
              <p:cNvSpPr txBox="1"/>
              <p:nvPr/>
            </p:nvSpPr>
            <p:spPr>
              <a:xfrm>
                <a:off x="2819400" y="3014990"/>
                <a:ext cx="328936" cy="261610"/>
              </a:xfrm>
              <a:prstGeom prst="rect">
                <a:avLst/>
              </a:prstGeom>
              <a:noFill/>
            </p:spPr>
            <p:txBody>
              <a:bodyPr wrap="none" rtlCol="0">
                <a:spAutoFit/>
              </a:bodyPr>
              <a:lstStyle/>
              <a:p>
                <a:r>
                  <a:rPr lang="en-US" sz="1100" b="1" dirty="0">
                    <a:solidFill>
                      <a:schemeClr val="bg2"/>
                    </a:solidFill>
                  </a:rPr>
                  <a:t>28</a:t>
                </a:r>
              </a:p>
            </p:txBody>
          </p:sp>
          <p:sp>
            <p:nvSpPr>
              <p:cNvPr id="280" name="TextBox 279"/>
              <p:cNvSpPr txBox="1"/>
              <p:nvPr/>
            </p:nvSpPr>
            <p:spPr>
              <a:xfrm>
                <a:off x="4495800" y="2209800"/>
                <a:ext cx="328936" cy="261610"/>
              </a:xfrm>
              <a:prstGeom prst="rect">
                <a:avLst/>
              </a:prstGeom>
              <a:noFill/>
            </p:spPr>
            <p:txBody>
              <a:bodyPr wrap="none" rtlCol="0">
                <a:spAutoFit/>
              </a:bodyPr>
              <a:lstStyle/>
              <a:p>
                <a:r>
                  <a:rPr lang="en-US" sz="1100" b="1" dirty="0">
                    <a:solidFill>
                      <a:schemeClr val="bg2"/>
                    </a:solidFill>
                  </a:rPr>
                  <a:t>46</a:t>
                </a:r>
              </a:p>
            </p:txBody>
          </p:sp>
          <p:sp>
            <p:nvSpPr>
              <p:cNvPr id="281" name="TextBox 280"/>
              <p:cNvSpPr txBox="1"/>
              <p:nvPr/>
            </p:nvSpPr>
            <p:spPr>
              <a:xfrm>
                <a:off x="6400800" y="3014990"/>
                <a:ext cx="328936" cy="261610"/>
              </a:xfrm>
              <a:prstGeom prst="rect">
                <a:avLst/>
              </a:prstGeom>
              <a:noFill/>
            </p:spPr>
            <p:txBody>
              <a:bodyPr wrap="none" rtlCol="0">
                <a:spAutoFit/>
              </a:bodyPr>
              <a:lstStyle/>
              <a:p>
                <a:r>
                  <a:rPr lang="en-US" sz="1100" b="1" dirty="0">
                    <a:solidFill>
                      <a:schemeClr val="bg2"/>
                    </a:solidFill>
                  </a:rPr>
                  <a:t>67</a:t>
                </a:r>
              </a:p>
            </p:txBody>
          </p:sp>
          <p:sp>
            <p:nvSpPr>
              <p:cNvPr id="298" name="TextBox 297"/>
              <p:cNvSpPr txBox="1"/>
              <p:nvPr/>
            </p:nvSpPr>
            <p:spPr>
              <a:xfrm>
                <a:off x="2209800" y="4648200"/>
                <a:ext cx="328936" cy="261610"/>
              </a:xfrm>
              <a:prstGeom prst="rect">
                <a:avLst/>
              </a:prstGeom>
              <a:noFill/>
            </p:spPr>
            <p:txBody>
              <a:bodyPr wrap="none" rtlCol="0">
                <a:spAutoFit/>
              </a:bodyPr>
              <a:lstStyle/>
              <a:p>
                <a:r>
                  <a:rPr lang="en-US" sz="1100" b="1" dirty="0">
                    <a:solidFill>
                      <a:schemeClr val="bg2"/>
                    </a:solidFill>
                  </a:rPr>
                  <a:t>25</a:t>
                </a:r>
              </a:p>
            </p:txBody>
          </p:sp>
          <p:sp>
            <p:nvSpPr>
              <p:cNvPr id="304" name="TextBox 303"/>
              <p:cNvSpPr txBox="1"/>
              <p:nvPr/>
            </p:nvSpPr>
            <p:spPr>
              <a:xfrm>
                <a:off x="1770894" y="3776990"/>
                <a:ext cx="256802" cy="261610"/>
              </a:xfrm>
              <a:prstGeom prst="rect">
                <a:avLst/>
              </a:prstGeom>
              <a:noFill/>
            </p:spPr>
            <p:txBody>
              <a:bodyPr wrap="none" rtlCol="0">
                <a:spAutoFit/>
              </a:bodyPr>
              <a:lstStyle/>
              <a:p>
                <a:r>
                  <a:rPr lang="en-US" sz="1100" b="1" dirty="0">
                    <a:solidFill>
                      <a:schemeClr val="bg2"/>
                    </a:solidFill>
                  </a:rPr>
                  <a:t>5</a:t>
                </a:r>
              </a:p>
            </p:txBody>
          </p:sp>
          <p:sp>
            <p:nvSpPr>
              <p:cNvPr id="305" name="TextBox 304"/>
              <p:cNvSpPr txBox="1"/>
              <p:nvPr/>
            </p:nvSpPr>
            <p:spPr>
              <a:xfrm>
                <a:off x="3276600" y="4648200"/>
                <a:ext cx="328936" cy="261610"/>
              </a:xfrm>
              <a:prstGeom prst="rect">
                <a:avLst/>
              </a:prstGeom>
              <a:noFill/>
            </p:spPr>
            <p:txBody>
              <a:bodyPr wrap="none" rtlCol="0">
                <a:spAutoFit/>
              </a:bodyPr>
              <a:lstStyle/>
              <a:p>
                <a:r>
                  <a:rPr lang="en-US" sz="1100" b="1" dirty="0">
                    <a:solidFill>
                      <a:schemeClr val="bg2"/>
                    </a:solidFill>
                  </a:rPr>
                  <a:t>31</a:t>
                </a:r>
              </a:p>
            </p:txBody>
          </p:sp>
          <p:sp>
            <p:nvSpPr>
              <p:cNvPr id="306" name="TextBox 305"/>
              <p:cNvSpPr txBox="1"/>
              <p:nvPr/>
            </p:nvSpPr>
            <p:spPr>
              <a:xfrm>
                <a:off x="4166864" y="4648200"/>
                <a:ext cx="328936" cy="261610"/>
              </a:xfrm>
              <a:prstGeom prst="rect">
                <a:avLst/>
              </a:prstGeom>
              <a:noFill/>
            </p:spPr>
            <p:txBody>
              <a:bodyPr wrap="none" rtlCol="0">
                <a:spAutoFit/>
              </a:bodyPr>
              <a:lstStyle/>
              <a:p>
                <a:r>
                  <a:rPr lang="en-US" sz="1100" b="1" dirty="0">
                    <a:solidFill>
                      <a:schemeClr val="bg2"/>
                    </a:solidFill>
                  </a:rPr>
                  <a:t>41</a:t>
                </a:r>
              </a:p>
            </p:txBody>
          </p:sp>
          <p:sp>
            <p:nvSpPr>
              <p:cNvPr id="307" name="TextBox 306"/>
              <p:cNvSpPr txBox="1"/>
              <p:nvPr/>
            </p:nvSpPr>
            <p:spPr>
              <a:xfrm>
                <a:off x="3733800" y="3810000"/>
                <a:ext cx="328936" cy="261610"/>
              </a:xfrm>
              <a:prstGeom prst="rect">
                <a:avLst/>
              </a:prstGeom>
              <a:noFill/>
            </p:spPr>
            <p:txBody>
              <a:bodyPr wrap="none" rtlCol="0">
                <a:spAutoFit/>
              </a:bodyPr>
              <a:lstStyle/>
              <a:p>
                <a:r>
                  <a:rPr lang="en-US" sz="1100" b="1" dirty="0">
                    <a:solidFill>
                      <a:schemeClr val="bg2"/>
                    </a:solidFill>
                  </a:rPr>
                  <a:t>35</a:t>
                </a:r>
              </a:p>
            </p:txBody>
          </p:sp>
          <p:sp>
            <p:nvSpPr>
              <p:cNvPr id="308" name="TextBox 307"/>
              <p:cNvSpPr txBox="1"/>
              <p:nvPr/>
            </p:nvSpPr>
            <p:spPr>
              <a:xfrm>
                <a:off x="5486400" y="3776990"/>
                <a:ext cx="328936" cy="261610"/>
              </a:xfrm>
              <a:prstGeom prst="rect">
                <a:avLst/>
              </a:prstGeom>
              <a:noFill/>
            </p:spPr>
            <p:txBody>
              <a:bodyPr wrap="none" rtlCol="0">
                <a:spAutoFit/>
              </a:bodyPr>
              <a:lstStyle/>
              <a:p>
                <a:r>
                  <a:rPr lang="en-US" sz="1100" b="1" dirty="0">
                    <a:solidFill>
                      <a:schemeClr val="bg2"/>
                    </a:solidFill>
                  </a:rPr>
                  <a:t>49</a:t>
                </a:r>
              </a:p>
            </p:txBody>
          </p:sp>
        </p:grpSp>
        <p:grpSp>
          <p:nvGrpSpPr>
            <p:cNvPr id="113" name="Group 112"/>
            <p:cNvGrpSpPr/>
            <p:nvPr/>
          </p:nvGrpSpPr>
          <p:grpSpPr>
            <a:xfrm>
              <a:off x="7239000" y="3810000"/>
              <a:ext cx="762000" cy="717234"/>
              <a:chOff x="5562600" y="5410200"/>
              <a:chExt cx="762000" cy="717234"/>
            </a:xfrm>
          </p:grpSpPr>
          <p:grpSp>
            <p:nvGrpSpPr>
              <p:cNvPr id="114" name="Group 113"/>
              <p:cNvGrpSpPr/>
              <p:nvPr/>
            </p:nvGrpSpPr>
            <p:grpSpPr>
              <a:xfrm>
                <a:off x="5562600" y="5562600"/>
                <a:ext cx="762000" cy="564834"/>
                <a:chOff x="1524000" y="3048000"/>
                <a:chExt cx="762000" cy="564834"/>
              </a:xfrm>
            </p:grpSpPr>
            <p:grpSp>
              <p:nvGrpSpPr>
                <p:cNvPr id="118" name="Group 117"/>
                <p:cNvGrpSpPr/>
                <p:nvPr/>
              </p:nvGrpSpPr>
              <p:grpSpPr>
                <a:xfrm>
                  <a:off x="1524000" y="3092251"/>
                  <a:ext cx="279058" cy="520583"/>
                  <a:chOff x="853448" y="1688792"/>
                  <a:chExt cx="316674" cy="515574"/>
                </a:xfrm>
              </p:grpSpPr>
              <p:grpSp>
                <p:nvGrpSpPr>
                  <p:cNvPr id="154" name="Group 153"/>
                  <p:cNvGrpSpPr/>
                  <p:nvPr/>
                </p:nvGrpSpPr>
                <p:grpSpPr>
                  <a:xfrm>
                    <a:off x="853448" y="1981200"/>
                    <a:ext cx="201169" cy="223166"/>
                    <a:chOff x="2447520" y="2514600"/>
                    <a:chExt cx="201169" cy="223166"/>
                  </a:xfrm>
                </p:grpSpPr>
                <p:sp>
                  <p:nvSpPr>
                    <p:cNvPr id="170" name="Rectangle 169"/>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p:nvPr/>
                  </p:nvGrpSpPr>
                  <p:grpSpPr>
                    <a:xfrm>
                      <a:off x="2447520" y="2514600"/>
                      <a:ext cx="201169" cy="212884"/>
                      <a:chOff x="2447520" y="2524882"/>
                      <a:chExt cx="201169" cy="212884"/>
                    </a:xfrm>
                  </p:grpSpPr>
                  <p:cxnSp>
                    <p:nvCxnSpPr>
                      <p:cNvPr id="172" name="Straight Connector 171"/>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9" name="Straight Arrow Connector 168"/>
                  <p:cNvCxnSpPr>
                    <a:stCxn id="116" idx="3"/>
                    <a:endCxn id="170"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2053319" y="3048000"/>
                  <a:ext cx="232681" cy="564831"/>
                  <a:chOff x="780160" y="1648024"/>
                  <a:chExt cx="274457" cy="556342"/>
                </a:xfrm>
              </p:grpSpPr>
              <p:grpSp>
                <p:nvGrpSpPr>
                  <p:cNvPr id="120" name="Group 119"/>
                  <p:cNvGrpSpPr/>
                  <p:nvPr/>
                </p:nvGrpSpPr>
                <p:grpSpPr>
                  <a:xfrm>
                    <a:off x="853448" y="1981200"/>
                    <a:ext cx="201169" cy="223166"/>
                    <a:chOff x="2447520" y="2514600"/>
                    <a:chExt cx="201169" cy="223166"/>
                  </a:xfrm>
                </p:grpSpPr>
                <p:sp>
                  <p:nvSpPr>
                    <p:cNvPr id="122" name="Rectangle 12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p:cNvGrpSpPr/>
                    <p:nvPr/>
                  </p:nvGrpSpPr>
                  <p:grpSpPr>
                    <a:xfrm>
                      <a:off x="2447520" y="2514600"/>
                      <a:ext cx="201169" cy="212884"/>
                      <a:chOff x="2447520" y="2524882"/>
                      <a:chExt cx="201169" cy="212884"/>
                    </a:xfrm>
                  </p:grpSpPr>
                  <p:cxnSp>
                    <p:nvCxnSpPr>
                      <p:cNvPr id="138" name="Straight Connector 137"/>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1" name="Straight Arrow Connector 12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15" name="Group 114"/>
              <p:cNvGrpSpPr/>
              <p:nvPr/>
            </p:nvGrpSpPr>
            <p:grpSpPr>
              <a:xfrm>
                <a:off x="5791200" y="5410200"/>
                <a:ext cx="396062" cy="261610"/>
                <a:chOff x="7443464" y="3624590"/>
                <a:chExt cx="396062" cy="261610"/>
              </a:xfrm>
            </p:grpSpPr>
            <p:sp>
              <p:nvSpPr>
                <p:cNvPr id="116" name="Oval 115"/>
                <p:cNvSpPr/>
                <p:nvPr/>
              </p:nvSpPr>
              <p:spPr>
                <a:xfrm>
                  <a:off x="7443464" y="3635029"/>
                  <a:ext cx="344558" cy="2181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17" name="TextBox 116"/>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83</a:t>
                  </a:r>
                </a:p>
              </p:txBody>
            </p:sp>
          </p:grpSp>
        </p:grpSp>
        <p:grpSp>
          <p:nvGrpSpPr>
            <p:cNvPr id="178" name="Group 177"/>
            <p:cNvGrpSpPr/>
            <p:nvPr/>
          </p:nvGrpSpPr>
          <p:grpSpPr>
            <a:xfrm>
              <a:off x="5791200" y="4692966"/>
              <a:ext cx="762000" cy="717234"/>
              <a:chOff x="5562600" y="5410200"/>
              <a:chExt cx="762000" cy="717234"/>
            </a:xfrm>
          </p:grpSpPr>
          <p:grpSp>
            <p:nvGrpSpPr>
              <p:cNvPr id="180" name="Group 179"/>
              <p:cNvGrpSpPr/>
              <p:nvPr/>
            </p:nvGrpSpPr>
            <p:grpSpPr>
              <a:xfrm>
                <a:off x="5562600" y="5562600"/>
                <a:ext cx="762000" cy="564834"/>
                <a:chOff x="1524000" y="3048000"/>
                <a:chExt cx="762000" cy="564834"/>
              </a:xfrm>
            </p:grpSpPr>
            <p:grpSp>
              <p:nvGrpSpPr>
                <p:cNvPr id="188" name="Group 187"/>
                <p:cNvGrpSpPr/>
                <p:nvPr/>
              </p:nvGrpSpPr>
              <p:grpSpPr>
                <a:xfrm>
                  <a:off x="1524000" y="3092251"/>
                  <a:ext cx="279058" cy="520583"/>
                  <a:chOff x="853448" y="1688792"/>
                  <a:chExt cx="316674" cy="515574"/>
                </a:xfrm>
              </p:grpSpPr>
              <p:grpSp>
                <p:nvGrpSpPr>
                  <p:cNvPr id="201" name="Group 200"/>
                  <p:cNvGrpSpPr/>
                  <p:nvPr/>
                </p:nvGrpSpPr>
                <p:grpSpPr>
                  <a:xfrm>
                    <a:off x="853448" y="1981200"/>
                    <a:ext cx="201169" cy="223166"/>
                    <a:chOff x="2447520" y="2514600"/>
                    <a:chExt cx="201169" cy="223166"/>
                  </a:xfrm>
                </p:grpSpPr>
                <p:sp>
                  <p:nvSpPr>
                    <p:cNvPr id="203" name="Rectangle 20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4" name="Group 203"/>
                    <p:cNvGrpSpPr/>
                    <p:nvPr/>
                  </p:nvGrpSpPr>
                  <p:grpSpPr>
                    <a:xfrm>
                      <a:off x="2447520" y="2514600"/>
                      <a:ext cx="201169" cy="212884"/>
                      <a:chOff x="2447520" y="2524882"/>
                      <a:chExt cx="201169" cy="212884"/>
                    </a:xfrm>
                  </p:grpSpPr>
                  <p:cxnSp>
                    <p:nvCxnSpPr>
                      <p:cNvPr id="205" name="Straight Connector 20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02" name="Straight Arrow Connector 201"/>
                  <p:cNvCxnSpPr>
                    <a:stCxn id="186" idx="3"/>
                    <a:endCxn id="203"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90" name="Group 189"/>
                <p:cNvGrpSpPr/>
                <p:nvPr/>
              </p:nvGrpSpPr>
              <p:grpSpPr>
                <a:xfrm>
                  <a:off x="2053319" y="3048000"/>
                  <a:ext cx="232681" cy="564831"/>
                  <a:chOff x="780160" y="1648024"/>
                  <a:chExt cx="274457" cy="556342"/>
                </a:xfrm>
              </p:grpSpPr>
              <p:grpSp>
                <p:nvGrpSpPr>
                  <p:cNvPr id="195" name="Group 194"/>
                  <p:cNvGrpSpPr/>
                  <p:nvPr/>
                </p:nvGrpSpPr>
                <p:grpSpPr>
                  <a:xfrm>
                    <a:off x="853448" y="1981200"/>
                    <a:ext cx="201169" cy="223166"/>
                    <a:chOff x="2447520" y="2514600"/>
                    <a:chExt cx="201169" cy="223166"/>
                  </a:xfrm>
                </p:grpSpPr>
                <p:sp>
                  <p:nvSpPr>
                    <p:cNvPr id="197" name="Rectangle 19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8" name="Group 197"/>
                    <p:cNvGrpSpPr/>
                    <p:nvPr/>
                  </p:nvGrpSpPr>
                  <p:grpSpPr>
                    <a:xfrm>
                      <a:off x="2447520" y="2514600"/>
                      <a:ext cx="201169" cy="212884"/>
                      <a:chOff x="2447520" y="2524882"/>
                      <a:chExt cx="201169" cy="212884"/>
                    </a:xfrm>
                  </p:grpSpPr>
                  <p:cxnSp>
                    <p:nvCxnSpPr>
                      <p:cNvPr id="199" name="Straight Connector 19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96" name="Straight Arrow Connector 19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85" name="Group 184"/>
              <p:cNvGrpSpPr/>
              <p:nvPr/>
            </p:nvGrpSpPr>
            <p:grpSpPr>
              <a:xfrm>
                <a:off x="5791200" y="5410200"/>
                <a:ext cx="396062" cy="261610"/>
                <a:chOff x="7443464" y="3624590"/>
                <a:chExt cx="396062" cy="261610"/>
              </a:xfrm>
            </p:grpSpPr>
            <p:sp>
              <p:nvSpPr>
                <p:cNvPr id="186" name="Oval 185"/>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87" name="TextBox 186"/>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54</a:t>
                  </a:r>
                </a:p>
              </p:txBody>
            </p:sp>
          </p:grpSp>
        </p:grpSp>
        <p:grpSp>
          <p:nvGrpSpPr>
            <p:cNvPr id="208" name="Group 207"/>
            <p:cNvGrpSpPr/>
            <p:nvPr/>
          </p:nvGrpSpPr>
          <p:grpSpPr>
            <a:xfrm>
              <a:off x="4191000" y="5181600"/>
              <a:ext cx="762000" cy="717234"/>
              <a:chOff x="5562600" y="5410200"/>
              <a:chExt cx="762000" cy="717234"/>
            </a:xfrm>
          </p:grpSpPr>
          <p:grpSp>
            <p:nvGrpSpPr>
              <p:cNvPr id="209" name="Group 208"/>
              <p:cNvGrpSpPr/>
              <p:nvPr/>
            </p:nvGrpSpPr>
            <p:grpSpPr>
              <a:xfrm>
                <a:off x="5562600" y="5562600"/>
                <a:ext cx="762000" cy="564834"/>
                <a:chOff x="1524000" y="3048000"/>
                <a:chExt cx="762000" cy="564834"/>
              </a:xfrm>
            </p:grpSpPr>
            <p:grpSp>
              <p:nvGrpSpPr>
                <p:cNvPr id="213" name="Group 212"/>
                <p:cNvGrpSpPr/>
                <p:nvPr/>
              </p:nvGrpSpPr>
              <p:grpSpPr>
                <a:xfrm>
                  <a:off x="1524000" y="3092251"/>
                  <a:ext cx="279058" cy="520583"/>
                  <a:chOff x="853448" y="1688792"/>
                  <a:chExt cx="316674" cy="515574"/>
                </a:xfrm>
              </p:grpSpPr>
              <p:grpSp>
                <p:nvGrpSpPr>
                  <p:cNvPr id="222" name="Group 221"/>
                  <p:cNvGrpSpPr/>
                  <p:nvPr/>
                </p:nvGrpSpPr>
                <p:grpSpPr>
                  <a:xfrm>
                    <a:off x="853448" y="1981200"/>
                    <a:ext cx="201169" cy="223166"/>
                    <a:chOff x="2447520" y="2514600"/>
                    <a:chExt cx="201169" cy="223166"/>
                  </a:xfrm>
                </p:grpSpPr>
                <p:sp>
                  <p:nvSpPr>
                    <p:cNvPr id="228" name="Rectangle 227"/>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9" name="Group 228"/>
                    <p:cNvGrpSpPr/>
                    <p:nvPr/>
                  </p:nvGrpSpPr>
                  <p:grpSpPr>
                    <a:xfrm>
                      <a:off x="2447520" y="2514600"/>
                      <a:ext cx="201169" cy="212884"/>
                      <a:chOff x="2447520" y="2524882"/>
                      <a:chExt cx="201169" cy="212884"/>
                    </a:xfrm>
                  </p:grpSpPr>
                  <p:cxnSp>
                    <p:nvCxnSpPr>
                      <p:cNvPr id="230" name="Straight Connector 229"/>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27" name="Straight Arrow Connector 226"/>
                  <p:cNvCxnSpPr>
                    <a:stCxn id="211" idx="3"/>
                    <a:endCxn id="228"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p:nvGrpSpPr>
              <p:grpSpPr>
                <a:xfrm>
                  <a:off x="2053319" y="3048000"/>
                  <a:ext cx="232681" cy="564831"/>
                  <a:chOff x="780160" y="1648024"/>
                  <a:chExt cx="274457" cy="556342"/>
                </a:xfrm>
              </p:grpSpPr>
              <p:grpSp>
                <p:nvGrpSpPr>
                  <p:cNvPr id="215" name="Group 214"/>
                  <p:cNvGrpSpPr/>
                  <p:nvPr/>
                </p:nvGrpSpPr>
                <p:grpSpPr>
                  <a:xfrm>
                    <a:off x="853448" y="1981200"/>
                    <a:ext cx="201169" cy="223166"/>
                    <a:chOff x="2447520" y="2514600"/>
                    <a:chExt cx="201169" cy="223166"/>
                  </a:xfrm>
                </p:grpSpPr>
                <p:sp>
                  <p:nvSpPr>
                    <p:cNvPr id="217" name="Rectangle 21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8" name="Group 217"/>
                    <p:cNvGrpSpPr/>
                    <p:nvPr/>
                  </p:nvGrpSpPr>
                  <p:grpSpPr>
                    <a:xfrm>
                      <a:off x="2447520" y="2514600"/>
                      <a:ext cx="201169" cy="212884"/>
                      <a:chOff x="2447520" y="2524882"/>
                      <a:chExt cx="201169" cy="212884"/>
                    </a:xfrm>
                  </p:grpSpPr>
                  <p:cxnSp>
                    <p:nvCxnSpPr>
                      <p:cNvPr id="219" name="Straight Connector 21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16" name="Straight Arrow Connector 21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10" name="Group 209"/>
              <p:cNvGrpSpPr/>
              <p:nvPr/>
            </p:nvGrpSpPr>
            <p:grpSpPr>
              <a:xfrm>
                <a:off x="5791200" y="5410200"/>
                <a:ext cx="396062" cy="261610"/>
                <a:chOff x="7443464" y="3624590"/>
                <a:chExt cx="396062" cy="261610"/>
              </a:xfrm>
            </p:grpSpPr>
            <p:sp>
              <p:nvSpPr>
                <p:cNvPr id="211" name="Oval 210"/>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12" name="TextBox 211"/>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44</a:t>
                  </a:r>
                </a:p>
              </p:txBody>
            </p:sp>
          </p:grpSp>
        </p:grpSp>
      </p:grpSp>
      <p:sp>
        <p:nvSpPr>
          <p:cNvPr id="3" name="Down Ribbon 2"/>
          <p:cNvSpPr/>
          <p:nvPr/>
        </p:nvSpPr>
        <p:spPr>
          <a:xfrm>
            <a:off x="5968473" y="1797952"/>
            <a:ext cx="2718327" cy="9452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to delete </a:t>
            </a:r>
            <a:r>
              <a:rPr lang="en-US" b="1" dirty="0">
                <a:solidFill>
                  <a:schemeClr val="tx1"/>
                </a:solidFill>
              </a:rPr>
              <a:t>28 ?</a:t>
            </a:r>
          </a:p>
        </p:txBody>
      </p:sp>
      <p:sp>
        <p:nvSpPr>
          <p:cNvPr id="6" name="TextBox 5"/>
          <p:cNvSpPr txBox="1"/>
          <p:nvPr/>
        </p:nvSpPr>
        <p:spPr>
          <a:xfrm>
            <a:off x="2133600" y="914400"/>
            <a:ext cx="4064061" cy="400110"/>
          </a:xfrm>
          <a:prstGeom prst="rect">
            <a:avLst/>
          </a:prstGeom>
          <a:noFill/>
        </p:spPr>
        <p:txBody>
          <a:bodyPr wrap="none" rtlCol="0">
            <a:spAutoFit/>
          </a:bodyPr>
          <a:lstStyle/>
          <a:p>
            <a:r>
              <a:rPr lang="en-US" sz="2000" dirty="0"/>
              <a:t>(even  if we </a:t>
            </a:r>
            <a:r>
              <a:rPr lang="en-US" sz="2000" u="sng" dirty="0"/>
              <a:t>ignore</a:t>
            </a:r>
            <a:r>
              <a:rPr lang="en-US" sz="2000" dirty="0"/>
              <a:t> the </a:t>
            </a:r>
            <a:r>
              <a:rPr lang="en-US" sz="2000" b="1" dirty="0"/>
              <a:t>height</a:t>
            </a:r>
            <a:r>
              <a:rPr lang="en-US" sz="2000" dirty="0"/>
              <a:t> factor)</a:t>
            </a:r>
            <a:endParaRPr lang="en-IN" sz="2000" dirty="0"/>
          </a:p>
        </p:txBody>
      </p:sp>
      <p:grpSp>
        <p:nvGrpSpPr>
          <p:cNvPr id="174" name="Group 173"/>
          <p:cNvGrpSpPr/>
          <p:nvPr/>
        </p:nvGrpSpPr>
        <p:grpSpPr>
          <a:xfrm>
            <a:off x="2691822" y="3048000"/>
            <a:ext cx="508578" cy="197604"/>
            <a:chOff x="3581400" y="3657600"/>
            <a:chExt cx="508578" cy="197604"/>
          </a:xfrm>
        </p:grpSpPr>
        <p:cxnSp>
          <p:nvCxnSpPr>
            <p:cNvPr id="175" name="Straight Connector 174"/>
            <p:cNvCxnSpPr/>
            <p:nvPr/>
          </p:nvCxnSpPr>
          <p:spPr>
            <a:xfrm flipV="1">
              <a:off x="3581400" y="3657600"/>
              <a:ext cx="508578" cy="1807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3581400" y="3657600"/>
              <a:ext cx="507133" cy="197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41526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74"/>
                                        </p:tgtEl>
                                        <p:attrNameLst>
                                          <p:attrName>style.visibility</p:attrName>
                                        </p:attrNameLst>
                                      </p:cBhvr>
                                      <p:to>
                                        <p:strVal val="visible"/>
                                      </p:to>
                                    </p:set>
                                    <p:animEffect transition="in" filter="wipe(down)">
                                      <p:cBhvr>
                                        <p:cTn id="26"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7030A0"/>
                </a:solidFill>
              </a:rPr>
              <a:t>Is deletion of a node </a:t>
            </a:r>
            <a:r>
              <a:rPr lang="en-US" sz="3200" b="1" dirty="0">
                <a:solidFill>
                  <a:srgbClr val="C00000"/>
                </a:solidFill>
              </a:rPr>
              <a:t>easier </a:t>
            </a:r>
            <a:r>
              <a:rPr lang="en-US" sz="3200" b="1" dirty="0">
                <a:solidFill>
                  <a:srgbClr val="7030A0"/>
                </a:solidFill>
              </a:rPr>
              <a:t>for some cases ?</a:t>
            </a:r>
          </a:p>
        </p:txBody>
      </p:sp>
      <p:sp>
        <p:nvSpPr>
          <p:cNvPr id="8" name="Content Placeholder 7"/>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19</a:t>
            </a:fld>
            <a:endParaRPr lang="en-US"/>
          </a:p>
        </p:txBody>
      </p:sp>
      <p:grpSp>
        <p:nvGrpSpPr>
          <p:cNvPr id="7" name="Group 6"/>
          <p:cNvGrpSpPr/>
          <p:nvPr/>
        </p:nvGrpSpPr>
        <p:grpSpPr>
          <a:xfrm>
            <a:off x="990601" y="1600200"/>
            <a:ext cx="7010399" cy="4298634"/>
            <a:chOff x="990601" y="1600200"/>
            <a:chExt cx="7010399" cy="4298634"/>
          </a:xfrm>
        </p:grpSpPr>
        <p:grpSp>
          <p:nvGrpSpPr>
            <p:cNvPr id="5" name="Group 4"/>
            <p:cNvGrpSpPr/>
            <p:nvPr/>
          </p:nvGrpSpPr>
          <p:grpSpPr>
            <a:xfrm>
              <a:off x="990601" y="1600200"/>
              <a:ext cx="6723747" cy="3810000"/>
              <a:chOff x="990601" y="1600200"/>
              <a:chExt cx="6723747" cy="3810000"/>
            </a:xfrm>
          </p:grpSpPr>
          <p:grpSp>
            <p:nvGrpSpPr>
              <p:cNvPr id="21" name="Group 20"/>
              <p:cNvGrpSpPr/>
              <p:nvPr/>
            </p:nvGrpSpPr>
            <p:grpSpPr>
              <a:xfrm>
                <a:off x="990601" y="4845369"/>
                <a:ext cx="225309" cy="564831"/>
                <a:chOff x="853448" y="1644969"/>
                <a:chExt cx="255680" cy="559397"/>
              </a:xfrm>
            </p:grpSpPr>
            <p:grpSp>
              <p:nvGrpSpPr>
                <p:cNvPr id="22" name="Group 21"/>
                <p:cNvGrpSpPr/>
                <p:nvPr/>
              </p:nvGrpSpPr>
              <p:grpSpPr>
                <a:xfrm>
                  <a:off x="853448" y="1981200"/>
                  <a:ext cx="201169" cy="223166"/>
                  <a:chOff x="2447520" y="2514600"/>
                  <a:chExt cx="201169" cy="223166"/>
                </a:xfrm>
              </p:grpSpPr>
              <p:sp>
                <p:nvSpPr>
                  <p:cNvPr id="24" name="Rectangle 23"/>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2447520" y="2514600"/>
                    <a:ext cx="201169" cy="212884"/>
                    <a:chOff x="2447520" y="2524882"/>
                    <a:chExt cx="201169" cy="212884"/>
                  </a:xfrm>
                </p:grpSpPr>
                <p:cxnSp>
                  <p:nvCxnSpPr>
                    <p:cNvPr id="26" name="Straight Connector 25"/>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3" name="Straight Arrow Connector 22"/>
                <p:cNvCxnSpPr>
                  <a:endCxn id="24"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9682" y="4845369"/>
                <a:ext cx="232681" cy="564831"/>
                <a:chOff x="780160" y="1648024"/>
                <a:chExt cx="274457" cy="556342"/>
              </a:xfrm>
            </p:grpSpPr>
            <p:grpSp>
              <p:nvGrpSpPr>
                <p:cNvPr id="80" name="Group 79"/>
                <p:cNvGrpSpPr/>
                <p:nvPr/>
              </p:nvGrpSpPr>
              <p:grpSpPr>
                <a:xfrm>
                  <a:off x="853448" y="1981200"/>
                  <a:ext cx="201169" cy="223166"/>
                  <a:chOff x="2447520" y="2514600"/>
                  <a:chExt cx="201169" cy="223166"/>
                </a:xfrm>
              </p:grpSpPr>
              <p:sp>
                <p:nvSpPr>
                  <p:cNvPr id="82" name="Rectangle 8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p:cNvGrpSpPr/>
                  <p:nvPr/>
                </p:nvGrpSpPr>
                <p:grpSpPr>
                  <a:xfrm>
                    <a:off x="2447520" y="2514600"/>
                    <a:ext cx="201169" cy="212884"/>
                    <a:chOff x="2447520" y="2524882"/>
                    <a:chExt cx="201169" cy="212884"/>
                  </a:xfrm>
                </p:grpSpPr>
                <p:cxnSp>
                  <p:nvCxnSpPr>
                    <p:cNvPr id="84" name="Straight Connector 83"/>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81" name="Straight Arrow Connector 8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2057400" y="4845369"/>
                <a:ext cx="225309" cy="564831"/>
                <a:chOff x="853448" y="1644969"/>
                <a:chExt cx="255680" cy="559397"/>
              </a:xfrm>
            </p:grpSpPr>
            <p:grpSp>
              <p:nvGrpSpPr>
                <p:cNvPr id="131" name="Group 130"/>
                <p:cNvGrpSpPr/>
                <p:nvPr/>
              </p:nvGrpSpPr>
              <p:grpSpPr>
                <a:xfrm>
                  <a:off x="853448" y="1981200"/>
                  <a:ext cx="201169" cy="223166"/>
                  <a:chOff x="2447520" y="2514600"/>
                  <a:chExt cx="201169" cy="223166"/>
                </a:xfrm>
              </p:grpSpPr>
              <p:sp>
                <p:nvSpPr>
                  <p:cNvPr id="133" name="Rectangle 13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p:cNvGrpSpPr/>
                  <p:nvPr/>
                </p:nvGrpSpPr>
                <p:grpSpPr>
                  <a:xfrm>
                    <a:off x="2447520" y="2514600"/>
                    <a:ext cx="201169" cy="212884"/>
                    <a:chOff x="2447520" y="2524882"/>
                    <a:chExt cx="201169" cy="212884"/>
                  </a:xfrm>
                </p:grpSpPr>
                <p:cxnSp>
                  <p:nvCxnSpPr>
                    <p:cNvPr id="135" name="Straight Connector 13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32" name="Straight Arrow Connector 131"/>
                <p:cNvCxnSpPr>
                  <a:endCxn id="133"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2416481" y="4845369"/>
                <a:ext cx="232681" cy="564831"/>
                <a:chOff x="780160" y="1648024"/>
                <a:chExt cx="274457" cy="556342"/>
              </a:xfrm>
            </p:grpSpPr>
            <p:grpSp>
              <p:nvGrpSpPr>
                <p:cNvPr id="125" name="Group 124"/>
                <p:cNvGrpSpPr/>
                <p:nvPr/>
              </p:nvGrpSpPr>
              <p:grpSpPr>
                <a:xfrm>
                  <a:off x="853448" y="1981200"/>
                  <a:ext cx="201169" cy="223166"/>
                  <a:chOff x="2447520" y="2514600"/>
                  <a:chExt cx="201169" cy="223166"/>
                </a:xfrm>
              </p:grpSpPr>
              <p:sp>
                <p:nvSpPr>
                  <p:cNvPr id="127" name="Rectangle 12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8" name="Group 127"/>
                  <p:cNvGrpSpPr/>
                  <p:nvPr/>
                </p:nvGrpSpPr>
                <p:grpSpPr>
                  <a:xfrm>
                    <a:off x="2447520" y="2514600"/>
                    <a:ext cx="201169" cy="212884"/>
                    <a:chOff x="2447520" y="2524882"/>
                    <a:chExt cx="201169" cy="212884"/>
                  </a:xfrm>
                </p:grpSpPr>
                <p:cxnSp>
                  <p:nvCxnSpPr>
                    <p:cNvPr id="129" name="Straight Connector 12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6" name="Straight Arrow Connector 12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39" name="Group 138"/>
              <p:cNvGrpSpPr/>
              <p:nvPr/>
            </p:nvGrpSpPr>
            <p:grpSpPr>
              <a:xfrm>
                <a:off x="3124200" y="4845369"/>
                <a:ext cx="225309" cy="564831"/>
                <a:chOff x="853448" y="1644969"/>
                <a:chExt cx="255680" cy="559397"/>
              </a:xfrm>
            </p:grpSpPr>
            <p:grpSp>
              <p:nvGrpSpPr>
                <p:cNvPr id="147" name="Group 146"/>
                <p:cNvGrpSpPr/>
                <p:nvPr/>
              </p:nvGrpSpPr>
              <p:grpSpPr>
                <a:xfrm>
                  <a:off x="853448" y="1981200"/>
                  <a:ext cx="201169" cy="223166"/>
                  <a:chOff x="2447520" y="2514600"/>
                  <a:chExt cx="201169" cy="223166"/>
                </a:xfrm>
              </p:grpSpPr>
              <p:sp>
                <p:nvSpPr>
                  <p:cNvPr id="149" name="Rectangle 14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0" name="Group 149"/>
                  <p:cNvGrpSpPr/>
                  <p:nvPr/>
                </p:nvGrpSpPr>
                <p:grpSpPr>
                  <a:xfrm>
                    <a:off x="2447520" y="2514600"/>
                    <a:ext cx="201169" cy="212884"/>
                    <a:chOff x="2447520" y="2524882"/>
                    <a:chExt cx="201169" cy="212884"/>
                  </a:xfrm>
                </p:grpSpPr>
                <p:cxnSp>
                  <p:nvCxnSpPr>
                    <p:cNvPr id="151" name="Straight Connector 15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8" name="Straight Arrow Connector 147"/>
                <p:cNvCxnSpPr>
                  <a:endCxn id="149"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3483281" y="4845369"/>
                <a:ext cx="232681" cy="564831"/>
                <a:chOff x="780160" y="1648024"/>
                <a:chExt cx="274457" cy="556342"/>
              </a:xfrm>
            </p:grpSpPr>
            <p:grpSp>
              <p:nvGrpSpPr>
                <p:cNvPr id="141" name="Group 140"/>
                <p:cNvGrpSpPr/>
                <p:nvPr/>
              </p:nvGrpSpPr>
              <p:grpSpPr>
                <a:xfrm>
                  <a:off x="853448" y="1981200"/>
                  <a:ext cx="201169" cy="223166"/>
                  <a:chOff x="2447520" y="2514600"/>
                  <a:chExt cx="201169" cy="223166"/>
                </a:xfrm>
              </p:grpSpPr>
              <p:sp>
                <p:nvSpPr>
                  <p:cNvPr id="143" name="Rectangle 14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4" name="Group 143"/>
                  <p:cNvGrpSpPr/>
                  <p:nvPr/>
                </p:nvGrpSpPr>
                <p:grpSpPr>
                  <a:xfrm>
                    <a:off x="2447520" y="2514600"/>
                    <a:ext cx="201169" cy="212884"/>
                    <a:chOff x="2447520" y="2524882"/>
                    <a:chExt cx="201169" cy="212884"/>
                  </a:xfrm>
                </p:grpSpPr>
                <p:cxnSp>
                  <p:nvCxnSpPr>
                    <p:cNvPr id="145" name="Straight Connector 14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2" name="Straight Arrow Connector 141"/>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5" name="Group 154"/>
              <p:cNvGrpSpPr/>
              <p:nvPr/>
            </p:nvGrpSpPr>
            <p:grpSpPr>
              <a:xfrm>
                <a:off x="4038600" y="4845369"/>
                <a:ext cx="225309" cy="564831"/>
                <a:chOff x="853448" y="1644969"/>
                <a:chExt cx="255680" cy="559397"/>
              </a:xfrm>
            </p:grpSpPr>
            <p:grpSp>
              <p:nvGrpSpPr>
                <p:cNvPr id="163" name="Group 162"/>
                <p:cNvGrpSpPr/>
                <p:nvPr/>
              </p:nvGrpSpPr>
              <p:grpSpPr>
                <a:xfrm>
                  <a:off x="853448" y="1981200"/>
                  <a:ext cx="201169" cy="223166"/>
                  <a:chOff x="2447520" y="2514600"/>
                  <a:chExt cx="201169" cy="223166"/>
                </a:xfrm>
              </p:grpSpPr>
              <p:sp>
                <p:nvSpPr>
                  <p:cNvPr id="165" name="Rectangle 164"/>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6" name="Group 165"/>
                  <p:cNvGrpSpPr/>
                  <p:nvPr/>
                </p:nvGrpSpPr>
                <p:grpSpPr>
                  <a:xfrm>
                    <a:off x="2447520" y="2514600"/>
                    <a:ext cx="201169" cy="212884"/>
                    <a:chOff x="2447520" y="2524882"/>
                    <a:chExt cx="201169" cy="212884"/>
                  </a:xfrm>
                </p:grpSpPr>
                <p:cxnSp>
                  <p:nvCxnSpPr>
                    <p:cNvPr id="167" name="Straight Connector 166"/>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4" name="Straight Arrow Connector 163"/>
                <p:cNvCxnSpPr>
                  <a:endCxn id="165"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a:off x="4397681" y="4845369"/>
                <a:ext cx="232681" cy="564831"/>
                <a:chOff x="780160" y="1648024"/>
                <a:chExt cx="274457" cy="556342"/>
              </a:xfrm>
            </p:grpSpPr>
            <p:grpSp>
              <p:nvGrpSpPr>
                <p:cNvPr id="157" name="Group 156"/>
                <p:cNvGrpSpPr/>
                <p:nvPr/>
              </p:nvGrpSpPr>
              <p:grpSpPr>
                <a:xfrm>
                  <a:off x="853448" y="1981200"/>
                  <a:ext cx="201169" cy="223166"/>
                  <a:chOff x="2447520" y="2514600"/>
                  <a:chExt cx="201169" cy="223166"/>
                </a:xfrm>
              </p:grpSpPr>
              <p:sp>
                <p:nvSpPr>
                  <p:cNvPr id="159" name="Rectangle 15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59"/>
                  <p:cNvGrpSpPr/>
                  <p:nvPr/>
                </p:nvGrpSpPr>
                <p:grpSpPr>
                  <a:xfrm>
                    <a:off x="2447520" y="2514600"/>
                    <a:ext cx="201169" cy="212884"/>
                    <a:chOff x="2447520" y="2524882"/>
                    <a:chExt cx="201169" cy="212884"/>
                  </a:xfrm>
                </p:grpSpPr>
                <p:cxnSp>
                  <p:nvCxnSpPr>
                    <p:cNvPr id="161" name="Straight Connector 16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8" name="Straight Arrow Connector 157"/>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p:nvGrpSpPr>
            <p:grpSpPr>
              <a:xfrm>
                <a:off x="5080527" y="4683435"/>
                <a:ext cx="177273" cy="225334"/>
                <a:chOff x="2447520" y="2514600"/>
                <a:chExt cx="201169" cy="223166"/>
              </a:xfrm>
            </p:grpSpPr>
            <p:sp>
              <p:nvSpPr>
                <p:cNvPr id="181" name="Rectangle 18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2" name="Group 181"/>
                <p:cNvGrpSpPr/>
                <p:nvPr/>
              </p:nvGrpSpPr>
              <p:grpSpPr>
                <a:xfrm>
                  <a:off x="2447520" y="2514600"/>
                  <a:ext cx="201169" cy="212884"/>
                  <a:chOff x="2447520" y="2524882"/>
                  <a:chExt cx="201169" cy="212884"/>
                </a:xfrm>
              </p:grpSpPr>
              <p:cxnSp>
                <p:nvCxnSpPr>
                  <p:cNvPr id="183" name="Straight Connector 18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89" name="Group 188"/>
              <p:cNvGrpSpPr/>
              <p:nvPr/>
            </p:nvGrpSpPr>
            <p:grpSpPr>
              <a:xfrm>
                <a:off x="6113452" y="4682198"/>
                <a:ext cx="170548" cy="226571"/>
                <a:chOff x="2447520" y="2514600"/>
                <a:chExt cx="201169" cy="223166"/>
              </a:xfrm>
            </p:grpSpPr>
            <p:sp>
              <p:nvSpPr>
                <p:cNvPr id="191" name="Rectangle 19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2" name="Group 191"/>
                <p:cNvGrpSpPr/>
                <p:nvPr/>
              </p:nvGrpSpPr>
              <p:grpSpPr>
                <a:xfrm>
                  <a:off x="2447520" y="2514600"/>
                  <a:ext cx="201169" cy="212884"/>
                  <a:chOff x="2447520" y="2524882"/>
                  <a:chExt cx="201169" cy="212884"/>
                </a:xfrm>
              </p:grpSpPr>
              <p:cxnSp>
                <p:nvCxnSpPr>
                  <p:cNvPr id="193" name="Straight Connector 19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1" name="Group 220"/>
              <p:cNvGrpSpPr/>
              <p:nvPr/>
            </p:nvGrpSpPr>
            <p:grpSpPr>
              <a:xfrm>
                <a:off x="7543800" y="3810000"/>
                <a:ext cx="170548" cy="226571"/>
                <a:chOff x="2447520" y="2514600"/>
                <a:chExt cx="201169" cy="223166"/>
              </a:xfrm>
            </p:grpSpPr>
            <p:sp>
              <p:nvSpPr>
                <p:cNvPr id="223" name="Rectangle 22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4" name="Group 223"/>
                <p:cNvGrpSpPr/>
                <p:nvPr/>
              </p:nvGrpSpPr>
              <p:grpSpPr>
                <a:xfrm>
                  <a:off x="2447520" y="2514600"/>
                  <a:ext cx="201169" cy="212884"/>
                  <a:chOff x="2447520" y="2524882"/>
                  <a:chExt cx="201169" cy="212884"/>
                </a:xfrm>
              </p:grpSpPr>
              <p:cxnSp>
                <p:nvCxnSpPr>
                  <p:cNvPr id="225" name="Straight Connector 22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5" name="Oval 234"/>
              <p:cNvSpPr/>
              <p:nvPr/>
            </p:nvSpPr>
            <p:spPr>
              <a:xfrm>
                <a:off x="4514094" y="22529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7" name="Oval 236"/>
              <p:cNvSpPr/>
              <p:nvPr/>
            </p:nvSpPr>
            <p:spPr>
              <a:xfrm>
                <a:off x="6419094" y="3046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9" name="Oval 238"/>
              <p:cNvSpPr/>
              <p:nvPr/>
            </p:nvSpPr>
            <p:spPr>
              <a:xfrm>
                <a:off x="1770894" y="384143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0" name="Oval 239"/>
              <p:cNvSpPr/>
              <p:nvPr/>
            </p:nvSpPr>
            <p:spPr>
              <a:xfrm>
                <a:off x="5504694" y="3816182"/>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3" name="Oval 242"/>
              <p:cNvSpPr/>
              <p:nvPr/>
            </p:nvSpPr>
            <p:spPr>
              <a:xfrm>
                <a:off x="3752094" y="38531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5" name="Oval 244"/>
              <p:cNvSpPr/>
              <p:nvPr/>
            </p:nvSpPr>
            <p:spPr>
              <a:xfrm>
                <a:off x="2819400" y="3046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6" name="Oval 245"/>
              <p:cNvSpPr/>
              <p:nvPr/>
            </p:nvSpPr>
            <p:spPr>
              <a:xfrm>
                <a:off x="1161294"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7" name="Oval 246"/>
              <p:cNvSpPr/>
              <p:nvPr/>
            </p:nvSpPr>
            <p:spPr>
              <a:xfrm>
                <a:off x="2228093"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8" name="Oval 247"/>
              <p:cNvSpPr/>
              <p:nvPr/>
            </p:nvSpPr>
            <p:spPr>
              <a:xfrm>
                <a:off x="3294893" y="46913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9" name="Oval 248"/>
              <p:cNvSpPr/>
              <p:nvPr/>
            </p:nvSpPr>
            <p:spPr>
              <a:xfrm>
                <a:off x="4209293" y="46913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cxnSp>
            <p:nvCxnSpPr>
              <p:cNvPr id="255" name="Straight Arrow Connector 254"/>
              <p:cNvCxnSpPr/>
              <p:nvPr/>
            </p:nvCxnSpPr>
            <p:spPr>
              <a:xfrm flipH="1">
                <a:off x="2962653" y="2351575"/>
                <a:ext cx="1551441"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p:nvPr/>
            </p:nvCxnSpPr>
            <p:spPr>
              <a:xfrm flipH="1">
                <a:off x="1953760" y="3221205"/>
                <a:ext cx="94184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43" idx="3"/>
              </p:cNvCxnSpPr>
              <p:nvPr/>
            </p:nvCxnSpPr>
            <p:spPr>
              <a:xfrm flipH="1">
                <a:off x="3438147" y="4021484"/>
                <a:ext cx="355905"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endCxn id="246" idx="7"/>
              </p:cNvCxnSpPr>
              <p:nvPr/>
            </p:nvCxnSpPr>
            <p:spPr>
              <a:xfrm flipH="1">
                <a:off x="1405842" y="4005590"/>
                <a:ext cx="422958" cy="7146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p:nvPr/>
            </p:nvCxnSpPr>
            <p:spPr>
              <a:xfrm flipH="1">
                <a:off x="5181600" y="4021484"/>
                <a:ext cx="405136"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p:nvPr/>
            </p:nvCxnSpPr>
            <p:spPr>
              <a:xfrm flipH="1">
                <a:off x="5647948" y="3243590"/>
                <a:ext cx="811214" cy="572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4" name="Straight Arrow Connector 263"/>
              <p:cNvCxnSpPr/>
              <p:nvPr/>
            </p:nvCxnSpPr>
            <p:spPr>
              <a:xfrm>
                <a:off x="30480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a:off x="67056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9" name="Straight Arrow Connector 268"/>
              <p:cNvCxnSpPr/>
              <p:nvPr/>
            </p:nvCxnSpPr>
            <p:spPr>
              <a:xfrm>
                <a:off x="2029959" y="4005590"/>
                <a:ext cx="3413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p:nvPr/>
            </p:nvCxnSpPr>
            <p:spPr>
              <a:xfrm>
                <a:off x="3942770" y="4013351"/>
                <a:ext cx="368932" cy="6700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p:nvPr/>
            </p:nvCxnSpPr>
            <p:spPr>
              <a:xfrm>
                <a:off x="5763759" y="4005590"/>
                <a:ext cx="4175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a:off x="4800600" y="2396344"/>
                <a:ext cx="1658562"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76" name="Group 275"/>
              <p:cNvGrpSpPr/>
              <p:nvPr/>
            </p:nvGrpSpPr>
            <p:grpSpPr>
              <a:xfrm>
                <a:off x="4419600" y="1600200"/>
                <a:ext cx="502924" cy="621357"/>
                <a:chOff x="1203952" y="3870811"/>
                <a:chExt cx="502924" cy="621357"/>
              </a:xfrm>
            </p:grpSpPr>
            <p:cxnSp>
              <p:nvCxnSpPr>
                <p:cNvPr id="313" name="Elbow Connector 312"/>
                <p:cNvCxnSpPr/>
                <p:nvPr/>
              </p:nvCxnSpPr>
              <p:spPr>
                <a:xfrm rot="16200000" flipH="1">
                  <a:off x="1306996" y="4339420"/>
                  <a:ext cx="301167" cy="4330"/>
                </a:xfrm>
                <a:prstGeom prst="bentConnector3">
                  <a:avLst>
                    <a:gd name="adj1" fmla="val 50000"/>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1203952" y="3870811"/>
                  <a:ext cx="502924" cy="369332"/>
                </a:xfrm>
                <a:prstGeom prst="rect">
                  <a:avLst/>
                </a:prstGeom>
                <a:noFill/>
                <a:ln>
                  <a:noFill/>
                </a:ln>
              </p:spPr>
              <p:txBody>
                <a:bodyPr wrap="square" rtlCol="0">
                  <a:spAutoFit/>
                </a:bodyPr>
                <a:lstStyle/>
                <a:p>
                  <a:r>
                    <a:rPr lang="en-US" b="1" dirty="0"/>
                    <a:t>  T</a:t>
                  </a:r>
                </a:p>
              </p:txBody>
            </p:sp>
          </p:grpSp>
          <p:sp>
            <p:nvSpPr>
              <p:cNvPr id="277" name="TextBox 276"/>
              <p:cNvSpPr txBox="1"/>
              <p:nvPr/>
            </p:nvSpPr>
            <p:spPr>
              <a:xfrm>
                <a:off x="1143000" y="4648200"/>
                <a:ext cx="256802" cy="261610"/>
              </a:xfrm>
              <a:prstGeom prst="rect">
                <a:avLst/>
              </a:prstGeom>
              <a:noFill/>
            </p:spPr>
            <p:txBody>
              <a:bodyPr wrap="none" rtlCol="0">
                <a:spAutoFit/>
              </a:bodyPr>
              <a:lstStyle/>
              <a:p>
                <a:r>
                  <a:rPr lang="en-US" sz="1100" b="1" dirty="0">
                    <a:solidFill>
                      <a:schemeClr val="bg2"/>
                    </a:solidFill>
                  </a:rPr>
                  <a:t>2</a:t>
                </a:r>
              </a:p>
            </p:txBody>
          </p:sp>
          <p:sp>
            <p:nvSpPr>
              <p:cNvPr id="278" name="TextBox 277"/>
              <p:cNvSpPr txBox="1"/>
              <p:nvPr/>
            </p:nvSpPr>
            <p:spPr>
              <a:xfrm>
                <a:off x="2819400" y="3014990"/>
                <a:ext cx="328936" cy="261610"/>
              </a:xfrm>
              <a:prstGeom prst="rect">
                <a:avLst/>
              </a:prstGeom>
              <a:noFill/>
            </p:spPr>
            <p:txBody>
              <a:bodyPr wrap="none" rtlCol="0">
                <a:spAutoFit/>
              </a:bodyPr>
              <a:lstStyle/>
              <a:p>
                <a:r>
                  <a:rPr lang="en-US" sz="1100" b="1" dirty="0">
                    <a:solidFill>
                      <a:schemeClr val="bg2"/>
                    </a:solidFill>
                  </a:rPr>
                  <a:t>28</a:t>
                </a:r>
              </a:p>
            </p:txBody>
          </p:sp>
          <p:sp>
            <p:nvSpPr>
              <p:cNvPr id="280" name="TextBox 279"/>
              <p:cNvSpPr txBox="1"/>
              <p:nvPr/>
            </p:nvSpPr>
            <p:spPr>
              <a:xfrm>
                <a:off x="4495800" y="2209800"/>
                <a:ext cx="328936" cy="261610"/>
              </a:xfrm>
              <a:prstGeom prst="rect">
                <a:avLst/>
              </a:prstGeom>
              <a:noFill/>
            </p:spPr>
            <p:txBody>
              <a:bodyPr wrap="none" rtlCol="0">
                <a:spAutoFit/>
              </a:bodyPr>
              <a:lstStyle/>
              <a:p>
                <a:r>
                  <a:rPr lang="en-US" sz="1100" b="1" dirty="0">
                    <a:solidFill>
                      <a:schemeClr val="bg2"/>
                    </a:solidFill>
                  </a:rPr>
                  <a:t>46</a:t>
                </a:r>
              </a:p>
            </p:txBody>
          </p:sp>
          <p:sp>
            <p:nvSpPr>
              <p:cNvPr id="281" name="TextBox 280"/>
              <p:cNvSpPr txBox="1"/>
              <p:nvPr/>
            </p:nvSpPr>
            <p:spPr>
              <a:xfrm>
                <a:off x="6400800" y="3014990"/>
                <a:ext cx="328936" cy="261610"/>
              </a:xfrm>
              <a:prstGeom prst="rect">
                <a:avLst/>
              </a:prstGeom>
              <a:noFill/>
            </p:spPr>
            <p:txBody>
              <a:bodyPr wrap="none" rtlCol="0">
                <a:spAutoFit/>
              </a:bodyPr>
              <a:lstStyle/>
              <a:p>
                <a:r>
                  <a:rPr lang="en-US" sz="1100" b="1" dirty="0">
                    <a:solidFill>
                      <a:schemeClr val="bg2"/>
                    </a:solidFill>
                  </a:rPr>
                  <a:t>67</a:t>
                </a:r>
              </a:p>
            </p:txBody>
          </p:sp>
          <p:sp>
            <p:nvSpPr>
              <p:cNvPr id="298" name="TextBox 297"/>
              <p:cNvSpPr txBox="1"/>
              <p:nvPr/>
            </p:nvSpPr>
            <p:spPr>
              <a:xfrm>
                <a:off x="2209800" y="4648200"/>
                <a:ext cx="328936" cy="261610"/>
              </a:xfrm>
              <a:prstGeom prst="rect">
                <a:avLst/>
              </a:prstGeom>
              <a:noFill/>
            </p:spPr>
            <p:txBody>
              <a:bodyPr wrap="none" rtlCol="0">
                <a:spAutoFit/>
              </a:bodyPr>
              <a:lstStyle/>
              <a:p>
                <a:r>
                  <a:rPr lang="en-US" sz="1100" b="1" dirty="0">
                    <a:solidFill>
                      <a:schemeClr val="bg2"/>
                    </a:solidFill>
                  </a:rPr>
                  <a:t>25</a:t>
                </a:r>
              </a:p>
            </p:txBody>
          </p:sp>
          <p:sp>
            <p:nvSpPr>
              <p:cNvPr id="304" name="TextBox 303"/>
              <p:cNvSpPr txBox="1"/>
              <p:nvPr/>
            </p:nvSpPr>
            <p:spPr>
              <a:xfrm>
                <a:off x="1770894" y="3776990"/>
                <a:ext cx="256802" cy="261610"/>
              </a:xfrm>
              <a:prstGeom prst="rect">
                <a:avLst/>
              </a:prstGeom>
              <a:noFill/>
            </p:spPr>
            <p:txBody>
              <a:bodyPr wrap="none" rtlCol="0">
                <a:spAutoFit/>
              </a:bodyPr>
              <a:lstStyle/>
              <a:p>
                <a:r>
                  <a:rPr lang="en-US" sz="1100" b="1" dirty="0">
                    <a:solidFill>
                      <a:schemeClr val="bg2"/>
                    </a:solidFill>
                  </a:rPr>
                  <a:t>5</a:t>
                </a:r>
              </a:p>
            </p:txBody>
          </p:sp>
          <p:sp>
            <p:nvSpPr>
              <p:cNvPr id="305" name="TextBox 304"/>
              <p:cNvSpPr txBox="1"/>
              <p:nvPr/>
            </p:nvSpPr>
            <p:spPr>
              <a:xfrm>
                <a:off x="3276600" y="4648200"/>
                <a:ext cx="328936" cy="261610"/>
              </a:xfrm>
              <a:prstGeom prst="rect">
                <a:avLst/>
              </a:prstGeom>
              <a:noFill/>
            </p:spPr>
            <p:txBody>
              <a:bodyPr wrap="none" rtlCol="0">
                <a:spAutoFit/>
              </a:bodyPr>
              <a:lstStyle/>
              <a:p>
                <a:r>
                  <a:rPr lang="en-US" sz="1100" b="1" dirty="0">
                    <a:solidFill>
                      <a:schemeClr val="bg2"/>
                    </a:solidFill>
                  </a:rPr>
                  <a:t>31</a:t>
                </a:r>
              </a:p>
            </p:txBody>
          </p:sp>
          <p:sp>
            <p:nvSpPr>
              <p:cNvPr id="306" name="TextBox 305"/>
              <p:cNvSpPr txBox="1"/>
              <p:nvPr/>
            </p:nvSpPr>
            <p:spPr>
              <a:xfrm>
                <a:off x="4166864" y="4648200"/>
                <a:ext cx="328936" cy="261610"/>
              </a:xfrm>
              <a:prstGeom prst="rect">
                <a:avLst/>
              </a:prstGeom>
              <a:noFill/>
            </p:spPr>
            <p:txBody>
              <a:bodyPr wrap="none" rtlCol="0">
                <a:spAutoFit/>
              </a:bodyPr>
              <a:lstStyle/>
              <a:p>
                <a:r>
                  <a:rPr lang="en-US" sz="1100" b="1" dirty="0">
                    <a:solidFill>
                      <a:schemeClr val="bg2"/>
                    </a:solidFill>
                  </a:rPr>
                  <a:t>41</a:t>
                </a:r>
              </a:p>
            </p:txBody>
          </p:sp>
          <p:sp>
            <p:nvSpPr>
              <p:cNvPr id="307" name="TextBox 306"/>
              <p:cNvSpPr txBox="1"/>
              <p:nvPr/>
            </p:nvSpPr>
            <p:spPr>
              <a:xfrm>
                <a:off x="3733800" y="3810000"/>
                <a:ext cx="328936" cy="261610"/>
              </a:xfrm>
              <a:prstGeom prst="rect">
                <a:avLst/>
              </a:prstGeom>
              <a:noFill/>
            </p:spPr>
            <p:txBody>
              <a:bodyPr wrap="none" rtlCol="0">
                <a:spAutoFit/>
              </a:bodyPr>
              <a:lstStyle/>
              <a:p>
                <a:r>
                  <a:rPr lang="en-US" sz="1100" b="1" dirty="0">
                    <a:solidFill>
                      <a:schemeClr val="bg2"/>
                    </a:solidFill>
                  </a:rPr>
                  <a:t>35</a:t>
                </a:r>
              </a:p>
            </p:txBody>
          </p:sp>
          <p:sp>
            <p:nvSpPr>
              <p:cNvPr id="308" name="TextBox 307"/>
              <p:cNvSpPr txBox="1"/>
              <p:nvPr/>
            </p:nvSpPr>
            <p:spPr>
              <a:xfrm>
                <a:off x="5486400" y="3776990"/>
                <a:ext cx="328936" cy="261610"/>
              </a:xfrm>
              <a:prstGeom prst="rect">
                <a:avLst/>
              </a:prstGeom>
              <a:noFill/>
            </p:spPr>
            <p:txBody>
              <a:bodyPr wrap="none" rtlCol="0">
                <a:spAutoFit/>
              </a:bodyPr>
              <a:lstStyle/>
              <a:p>
                <a:r>
                  <a:rPr lang="en-US" sz="1100" b="1" dirty="0">
                    <a:solidFill>
                      <a:schemeClr val="bg2"/>
                    </a:solidFill>
                  </a:rPr>
                  <a:t>49</a:t>
                </a:r>
              </a:p>
            </p:txBody>
          </p:sp>
        </p:grpSp>
        <p:grpSp>
          <p:nvGrpSpPr>
            <p:cNvPr id="113" name="Group 112"/>
            <p:cNvGrpSpPr/>
            <p:nvPr/>
          </p:nvGrpSpPr>
          <p:grpSpPr>
            <a:xfrm>
              <a:off x="7239000" y="3810000"/>
              <a:ext cx="762000" cy="717234"/>
              <a:chOff x="5562600" y="5410200"/>
              <a:chExt cx="762000" cy="717234"/>
            </a:xfrm>
          </p:grpSpPr>
          <p:grpSp>
            <p:nvGrpSpPr>
              <p:cNvPr id="114" name="Group 113"/>
              <p:cNvGrpSpPr/>
              <p:nvPr/>
            </p:nvGrpSpPr>
            <p:grpSpPr>
              <a:xfrm>
                <a:off x="5562600" y="5562600"/>
                <a:ext cx="762000" cy="564834"/>
                <a:chOff x="1524000" y="3048000"/>
                <a:chExt cx="762000" cy="564834"/>
              </a:xfrm>
            </p:grpSpPr>
            <p:grpSp>
              <p:nvGrpSpPr>
                <p:cNvPr id="118" name="Group 117"/>
                <p:cNvGrpSpPr/>
                <p:nvPr/>
              </p:nvGrpSpPr>
              <p:grpSpPr>
                <a:xfrm>
                  <a:off x="1524000" y="3092251"/>
                  <a:ext cx="279058" cy="520583"/>
                  <a:chOff x="853448" y="1688792"/>
                  <a:chExt cx="316674" cy="515574"/>
                </a:xfrm>
              </p:grpSpPr>
              <p:grpSp>
                <p:nvGrpSpPr>
                  <p:cNvPr id="154" name="Group 153"/>
                  <p:cNvGrpSpPr/>
                  <p:nvPr/>
                </p:nvGrpSpPr>
                <p:grpSpPr>
                  <a:xfrm>
                    <a:off x="853448" y="1981200"/>
                    <a:ext cx="201169" cy="223166"/>
                    <a:chOff x="2447520" y="2514600"/>
                    <a:chExt cx="201169" cy="223166"/>
                  </a:xfrm>
                </p:grpSpPr>
                <p:sp>
                  <p:nvSpPr>
                    <p:cNvPr id="170" name="Rectangle 169"/>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p:nvPr/>
                  </p:nvGrpSpPr>
                  <p:grpSpPr>
                    <a:xfrm>
                      <a:off x="2447520" y="2514600"/>
                      <a:ext cx="201169" cy="212884"/>
                      <a:chOff x="2447520" y="2524882"/>
                      <a:chExt cx="201169" cy="212884"/>
                    </a:xfrm>
                  </p:grpSpPr>
                  <p:cxnSp>
                    <p:nvCxnSpPr>
                      <p:cNvPr id="172" name="Straight Connector 171"/>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9" name="Straight Arrow Connector 168"/>
                  <p:cNvCxnSpPr>
                    <a:stCxn id="116" idx="3"/>
                    <a:endCxn id="170"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2053319" y="3048000"/>
                  <a:ext cx="232681" cy="564831"/>
                  <a:chOff x="780160" y="1648024"/>
                  <a:chExt cx="274457" cy="556342"/>
                </a:xfrm>
              </p:grpSpPr>
              <p:grpSp>
                <p:nvGrpSpPr>
                  <p:cNvPr id="120" name="Group 119"/>
                  <p:cNvGrpSpPr/>
                  <p:nvPr/>
                </p:nvGrpSpPr>
                <p:grpSpPr>
                  <a:xfrm>
                    <a:off x="853448" y="1981200"/>
                    <a:ext cx="201169" cy="223166"/>
                    <a:chOff x="2447520" y="2514600"/>
                    <a:chExt cx="201169" cy="223166"/>
                  </a:xfrm>
                </p:grpSpPr>
                <p:sp>
                  <p:nvSpPr>
                    <p:cNvPr id="122" name="Rectangle 12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p:cNvGrpSpPr/>
                    <p:nvPr/>
                  </p:nvGrpSpPr>
                  <p:grpSpPr>
                    <a:xfrm>
                      <a:off x="2447520" y="2514600"/>
                      <a:ext cx="201169" cy="212884"/>
                      <a:chOff x="2447520" y="2524882"/>
                      <a:chExt cx="201169" cy="212884"/>
                    </a:xfrm>
                  </p:grpSpPr>
                  <p:cxnSp>
                    <p:nvCxnSpPr>
                      <p:cNvPr id="138" name="Straight Connector 137"/>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1" name="Straight Arrow Connector 12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15" name="Group 114"/>
              <p:cNvGrpSpPr/>
              <p:nvPr/>
            </p:nvGrpSpPr>
            <p:grpSpPr>
              <a:xfrm>
                <a:off x="5791200" y="5410200"/>
                <a:ext cx="396062" cy="261610"/>
                <a:chOff x="7443464" y="3624590"/>
                <a:chExt cx="396062" cy="261610"/>
              </a:xfrm>
            </p:grpSpPr>
            <p:sp>
              <p:nvSpPr>
                <p:cNvPr id="116" name="Oval 115"/>
                <p:cNvSpPr/>
                <p:nvPr/>
              </p:nvSpPr>
              <p:spPr>
                <a:xfrm>
                  <a:off x="7443464" y="3635029"/>
                  <a:ext cx="344558" cy="2181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17" name="TextBox 116"/>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83</a:t>
                  </a:r>
                </a:p>
              </p:txBody>
            </p:sp>
          </p:grpSp>
        </p:grpSp>
        <p:grpSp>
          <p:nvGrpSpPr>
            <p:cNvPr id="178" name="Group 177"/>
            <p:cNvGrpSpPr/>
            <p:nvPr/>
          </p:nvGrpSpPr>
          <p:grpSpPr>
            <a:xfrm>
              <a:off x="5791200" y="4692966"/>
              <a:ext cx="762000" cy="717234"/>
              <a:chOff x="5562600" y="5410200"/>
              <a:chExt cx="762000" cy="717234"/>
            </a:xfrm>
          </p:grpSpPr>
          <p:grpSp>
            <p:nvGrpSpPr>
              <p:cNvPr id="180" name="Group 179"/>
              <p:cNvGrpSpPr/>
              <p:nvPr/>
            </p:nvGrpSpPr>
            <p:grpSpPr>
              <a:xfrm>
                <a:off x="5562600" y="5562600"/>
                <a:ext cx="762000" cy="564834"/>
                <a:chOff x="1524000" y="3048000"/>
                <a:chExt cx="762000" cy="564834"/>
              </a:xfrm>
            </p:grpSpPr>
            <p:grpSp>
              <p:nvGrpSpPr>
                <p:cNvPr id="188" name="Group 187"/>
                <p:cNvGrpSpPr/>
                <p:nvPr/>
              </p:nvGrpSpPr>
              <p:grpSpPr>
                <a:xfrm>
                  <a:off x="1524000" y="3092251"/>
                  <a:ext cx="279058" cy="520583"/>
                  <a:chOff x="853448" y="1688792"/>
                  <a:chExt cx="316674" cy="515574"/>
                </a:xfrm>
              </p:grpSpPr>
              <p:grpSp>
                <p:nvGrpSpPr>
                  <p:cNvPr id="201" name="Group 200"/>
                  <p:cNvGrpSpPr/>
                  <p:nvPr/>
                </p:nvGrpSpPr>
                <p:grpSpPr>
                  <a:xfrm>
                    <a:off x="853448" y="1981200"/>
                    <a:ext cx="201169" cy="223166"/>
                    <a:chOff x="2447520" y="2514600"/>
                    <a:chExt cx="201169" cy="223166"/>
                  </a:xfrm>
                </p:grpSpPr>
                <p:sp>
                  <p:nvSpPr>
                    <p:cNvPr id="203" name="Rectangle 20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4" name="Group 203"/>
                    <p:cNvGrpSpPr/>
                    <p:nvPr/>
                  </p:nvGrpSpPr>
                  <p:grpSpPr>
                    <a:xfrm>
                      <a:off x="2447520" y="2514600"/>
                      <a:ext cx="201169" cy="212884"/>
                      <a:chOff x="2447520" y="2524882"/>
                      <a:chExt cx="201169" cy="212884"/>
                    </a:xfrm>
                  </p:grpSpPr>
                  <p:cxnSp>
                    <p:nvCxnSpPr>
                      <p:cNvPr id="205" name="Straight Connector 20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02" name="Straight Arrow Connector 201"/>
                  <p:cNvCxnSpPr>
                    <a:stCxn id="186" idx="3"/>
                    <a:endCxn id="203"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90" name="Group 189"/>
                <p:cNvGrpSpPr/>
                <p:nvPr/>
              </p:nvGrpSpPr>
              <p:grpSpPr>
                <a:xfrm>
                  <a:off x="2053319" y="3048000"/>
                  <a:ext cx="232681" cy="564831"/>
                  <a:chOff x="780160" y="1648024"/>
                  <a:chExt cx="274457" cy="556342"/>
                </a:xfrm>
              </p:grpSpPr>
              <p:grpSp>
                <p:nvGrpSpPr>
                  <p:cNvPr id="195" name="Group 194"/>
                  <p:cNvGrpSpPr/>
                  <p:nvPr/>
                </p:nvGrpSpPr>
                <p:grpSpPr>
                  <a:xfrm>
                    <a:off x="853448" y="1981200"/>
                    <a:ext cx="201169" cy="223166"/>
                    <a:chOff x="2447520" y="2514600"/>
                    <a:chExt cx="201169" cy="223166"/>
                  </a:xfrm>
                </p:grpSpPr>
                <p:sp>
                  <p:nvSpPr>
                    <p:cNvPr id="197" name="Rectangle 19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8" name="Group 197"/>
                    <p:cNvGrpSpPr/>
                    <p:nvPr/>
                  </p:nvGrpSpPr>
                  <p:grpSpPr>
                    <a:xfrm>
                      <a:off x="2447520" y="2514600"/>
                      <a:ext cx="201169" cy="212884"/>
                      <a:chOff x="2447520" y="2524882"/>
                      <a:chExt cx="201169" cy="212884"/>
                    </a:xfrm>
                  </p:grpSpPr>
                  <p:cxnSp>
                    <p:nvCxnSpPr>
                      <p:cNvPr id="199" name="Straight Connector 19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96" name="Straight Arrow Connector 19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85" name="Group 184"/>
              <p:cNvGrpSpPr/>
              <p:nvPr/>
            </p:nvGrpSpPr>
            <p:grpSpPr>
              <a:xfrm>
                <a:off x="5791200" y="5410200"/>
                <a:ext cx="396062" cy="261610"/>
                <a:chOff x="7443464" y="3624590"/>
                <a:chExt cx="396062" cy="261610"/>
              </a:xfrm>
            </p:grpSpPr>
            <p:sp>
              <p:nvSpPr>
                <p:cNvPr id="186" name="Oval 185"/>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87" name="TextBox 186"/>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54</a:t>
                  </a:r>
                </a:p>
              </p:txBody>
            </p:sp>
          </p:grpSp>
        </p:grpSp>
        <p:grpSp>
          <p:nvGrpSpPr>
            <p:cNvPr id="208" name="Group 207"/>
            <p:cNvGrpSpPr/>
            <p:nvPr/>
          </p:nvGrpSpPr>
          <p:grpSpPr>
            <a:xfrm>
              <a:off x="4191000" y="5181600"/>
              <a:ext cx="762000" cy="717234"/>
              <a:chOff x="5562600" y="5410200"/>
              <a:chExt cx="762000" cy="717234"/>
            </a:xfrm>
          </p:grpSpPr>
          <p:grpSp>
            <p:nvGrpSpPr>
              <p:cNvPr id="209" name="Group 208"/>
              <p:cNvGrpSpPr/>
              <p:nvPr/>
            </p:nvGrpSpPr>
            <p:grpSpPr>
              <a:xfrm>
                <a:off x="5562600" y="5562600"/>
                <a:ext cx="762000" cy="564834"/>
                <a:chOff x="1524000" y="3048000"/>
                <a:chExt cx="762000" cy="564834"/>
              </a:xfrm>
            </p:grpSpPr>
            <p:grpSp>
              <p:nvGrpSpPr>
                <p:cNvPr id="213" name="Group 212"/>
                <p:cNvGrpSpPr/>
                <p:nvPr/>
              </p:nvGrpSpPr>
              <p:grpSpPr>
                <a:xfrm>
                  <a:off x="1524000" y="3092251"/>
                  <a:ext cx="279058" cy="520583"/>
                  <a:chOff x="853448" y="1688792"/>
                  <a:chExt cx="316674" cy="515574"/>
                </a:xfrm>
              </p:grpSpPr>
              <p:grpSp>
                <p:nvGrpSpPr>
                  <p:cNvPr id="222" name="Group 221"/>
                  <p:cNvGrpSpPr/>
                  <p:nvPr/>
                </p:nvGrpSpPr>
                <p:grpSpPr>
                  <a:xfrm>
                    <a:off x="853448" y="1981200"/>
                    <a:ext cx="201169" cy="223166"/>
                    <a:chOff x="2447520" y="2514600"/>
                    <a:chExt cx="201169" cy="223166"/>
                  </a:xfrm>
                </p:grpSpPr>
                <p:sp>
                  <p:nvSpPr>
                    <p:cNvPr id="228" name="Rectangle 227"/>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9" name="Group 228"/>
                    <p:cNvGrpSpPr/>
                    <p:nvPr/>
                  </p:nvGrpSpPr>
                  <p:grpSpPr>
                    <a:xfrm>
                      <a:off x="2447520" y="2514600"/>
                      <a:ext cx="201169" cy="212884"/>
                      <a:chOff x="2447520" y="2524882"/>
                      <a:chExt cx="201169" cy="212884"/>
                    </a:xfrm>
                  </p:grpSpPr>
                  <p:cxnSp>
                    <p:nvCxnSpPr>
                      <p:cNvPr id="230" name="Straight Connector 229"/>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27" name="Straight Arrow Connector 226"/>
                  <p:cNvCxnSpPr>
                    <a:stCxn id="211" idx="3"/>
                    <a:endCxn id="228"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p:nvGrpSpPr>
              <p:grpSpPr>
                <a:xfrm>
                  <a:off x="2053319" y="3048000"/>
                  <a:ext cx="232681" cy="564831"/>
                  <a:chOff x="780160" y="1648024"/>
                  <a:chExt cx="274457" cy="556342"/>
                </a:xfrm>
              </p:grpSpPr>
              <p:grpSp>
                <p:nvGrpSpPr>
                  <p:cNvPr id="215" name="Group 214"/>
                  <p:cNvGrpSpPr/>
                  <p:nvPr/>
                </p:nvGrpSpPr>
                <p:grpSpPr>
                  <a:xfrm>
                    <a:off x="853448" y="1981200"/>
                    <a:ext cx="201169" cy="223166"/>
                    <a:chOff x="2447520" y="2514600"/>
                    <a:chExt cx="201169" cy="223166"/>
                  </a:xfrm>
                </p:grpSpPr>
                <p:sp>
                  <p:nvSpPr>
                    <p:cNvPr id="217" name="Rectangle 21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8" name="Group 217"/>
                    <p:cNvGrpSpPr/>
                    <p:nvPr/>
                  </p:nvGrpSpPr>
                  <p:grpSpPr>
                    <a:xfrm>
                      <a:off x="2447520" y="2514600"/>
                      <a:ext cx="201169" cy="212884"/>
                      <a:chOff x="2447520" y="2524882"/>
                      <a:chExt cx="201169" cy="212884"/>
                    </a:xfrm>
                  </p:grpSpPr>
                  <p:cxnSp>
                    <p:nvCxnSpPr>
                      <p:cNvPr id="219" name="Straight Connector 21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16" name="Straight Arrow Connector 21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10" name="Group 209"/>
              <p:cNvGrpSpPr/>
              <p:nvPr/>
            </p:nvGrpSpPr>
            <p:grpSpPr>
              <a:xfrm>
                <a:off x="5791200" y="5410200"/>
                <a:ext cx="396062" cy="261610"/>
                <a:chOff x="7443464" y="3624590"/>
                <a:chExt cx="396062" cy="261610"/>
              </a:xfrm>
            </p:grpSpPr>
            <p:sp>
              <p:nvSpPr>
                <p:cNvPr id="211" name="Oval 210"/>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12" name="TextBox 211"/>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44</a:t>
                  </a:r>
                </a:p>
              </p:txBody>
            </p:sp>
          </p:grpSp>
        </p:grpSp>
      </p:grpSp>
      <p:sp>
        <p:nvSpPr>
          <p:cNvPr id="3" name="Down Ribbon 2"/>
          <p:cNvSpPr/>
          <p:nvPr/>
        </p:nvSpPr>
        <p:spPr>
          <a:xfrm>
            <a:off x="5968473" y="1797952"/>
            <a:ext cx="2718327" cy="9452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Deletion of </a:t>
            </a:r>
            <a:r>
              <a:rPr lang="en-US" sz="1600" b="1" dirty="0">
                <a:solidFill>
                  <a:schemeClr val="tx1"/>
                </a:solidFill>
              </a:rPr>
              <a:t>31 </a:t>
            </a:r>
            <a:r>
              <a:rPr lang="en-US" sz="1600" dirty="0">
                <a:solidFill>
                  <a:schemeClr val="tx1"/>
                </a:solidFill>
              </a:rPr>
              <a:t>is easy.</a:t>
            </a:r>
          </a:p>
          <a:p>
            <a:pPr algn="ctr"/>
            <a:r>
              <a:rPr lang="en-US" sz="1600" b="1" dirty="0">
                <a:solidFill>
                  <a:schemeClr val="tx1"/>
                </a:solidFill>
              </a:rPr>
              <a:t>Can you see ?</a:t>
            </a:r>
          </a:p>
        </p:txBody>
      </p:sp>
      <p:grpSp>
        <p:nvGrpSpPr>
          <p:cNvPr id="175" name="Group 174"/>
          <p:cNvGrpSpPr/>
          <p:nvPr/>
        </p:nvGrpSpPr>
        <p:grpSpPr>
          <a:xfrm>
            <a:off x="3200400" y="4679196"/>
            <a:ext cx="508578" cy="197604"/>
            <a:chOff x="3581400" y="3657600"/>
            <a:chExt cx="508578" cy="197604"/>
          </a:xfrm>
        </p:grpSpPr>
        <p:cxnSp>
          <p:nvCxnSpPr>
            <p:cNvPr id="176" name="Straight Connector 175"/>
            <p:cNvCxnSpPr/>
            <p:nvPr/>
          </p:nvCxnSpPr>
          <p:spPr>
            <a:xfrm flipV="1">
              <a:off x="3581400" y="3657600"/>
              <a:ext cx="508578" cy="1807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3581400" y="3657600"/>
              <a:ext cx="507133" cy="197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3123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3"/>
                                        </p:tgtEl>
                                      </p:cBhvr>
                                    </p:animEffect>
                                    <p:set>
                                      <p:cBhvr>
                                        <p:cTn id="21" dur="1" fill="hold">
                                          <p:stCondLst>
                                            <p:cond delay="499"/>
                                          </p:stCondLst>
                                        </p:cTn>
                                        <p:tgtEl>
                                          <p:spTgt spid="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75"/>
                                        </p:tgtEl>
                                        <p:attrNameLst>
                                          <p:attrName>style.visibility</p:attrName>
                                        </p:attrNameLst>
                                      </p:cBhvr>
                                      <p:to>
                                        <p:strVal val="visible"/>
                                      </p:to>
                                    </p:set>
                                    <p:animEffect transition="in" filter="wipe(down)">
                                      <p:cBhvr>
                                        <p:cTn id="26"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Red</a:t>
            </a:r>
            <a:r>
              <a:rPr lang="en-US" dirty="0"/>
              <a:t> </a:t>
            </a:r>
            <a:r>
              <a:rPr lang="en-US" b="1" dirty="0"/>
              <a:t>Black</a:t>
            </a:r>
            <a:r>
              <a:rPr lang="en-US" dirty="0"/>
              <a:t> Tree</a:t>
            </a:r>
          </a:p>
        </p:txBody>
      </p:sp>
      <p:sp>
        <p:nvSpPr>
          <p:cNvPr id="3" name="Content Placeholder 2"/>
          <p:cNvSpPr>
            <a:spLocks noGrp="1"/>
          </p:cNvSpPr>
          <p:nvPr>
            <p:ph idx="1"/>
          </p:nvPr>
        </p:nvSpPr>
        <p:spPr/>
        <p:txBody>
          <a:bodyPr/>
          <a:lstStyle/>
          <a:p>
            <a:pPr marL="0" indent="0">
              <a:buNone/>
            </a:pPr>
            <a:r>
              <a:rPr lang="en-US" sz="2000" b="1" dirty="0">
                <a:solidFill>
                  <a:srgbClr val="C00000"/>
                </a:solidFill>
              </a:rPr>
              <a:t>Red</a:t>
            </a:r>
            <a:r>
              <a:rPr lang="en-US" sz="2000" dirty="0"/>
              <a:t> </a:t>
            </a:r>
            <a:r>
              <a:rPr lang="en-US" sz="2000" b="1" dirty="0"/>
              <a:t>Black</a:t>
            </a:r>
            <a:r>
              <a:rPr lang="en-US" sz="2000" dirty="0"/>
              <a:t> tree:  </a:t>
            </a:r>
          </a:p>
          <a:p>
            <a:pPr marL="0" indent="0">
              <a:buNone/>
            </a:pPr>
            <a:r>
              <a:rPr lang="en-US" sz="2000" dirty="0"/>
              <a:t>a </a:t>
            </a:r>
            <a:r>
              <a:rPr lang="en-US" sz="2000" b="1" dirty="0">
                <a:solidFill>
                  <a:srgbClr val="00B050"/>
                </a:solidFill>
              </a:rPr>
              <a:t>full</a:t>
            </a:r>
            <a:r>
              <a:rPr lang="en-US" sz="2000" dirty="0"/>
              <a:t> binary search tree</a:t>
            </a:r>
          </a:p>
          <a:p>
            <a:pPr marL="0" indent="0">
              <a:buNone/>
            </a:pPr>
            <a:r>
              <a:rPr lang="en-US" sz="2000" dirty="0"/>
              <a:t>and satisfying the following properties.</a:t>
            </a:r>
          </a:p>
          <a:p>
            <a:pPr marL="0" indent="0">
              <a:buNone/>
            </a:pPr>
            <a:endParaRPr lang="en-US" sz="2000" dirty="0"/>
          </a:p>
          <a:p>
            <a:r>
              <a:rPr lang="en-US" sz="2000" dirty="0"/>
              <a:t>Each node is colored </a:t>
            </a:r>
            <a:r>
              <a:rPr lang="en-US" sz="2000" b="1" dirty="0">
                <a:solidFill>
                  <a:srgbClr val="FF0000"/>
                </a:solidFill>
              </a:rPr>
              <a:t>red</a:t>
            </a:r>
            <a:r>
              <a:rPr lang="en-US" sz="2000" dirty="0"/>
              <a:t> or </a:t>
            </a:r>
            <a:r>
              <a:rPr lang="en-US" sz="2000" b="1" dirty="0"/>
              <a:t>black.</a:t>
            </a:r>
          </a:p>
          <a:p>
            <a:endParaRPr lang="en-US" sz="2000" dirty="0"/>
          </a:p>
          <a:p>
            <a:r>
              <a:rPr lang="en-US" sz="2000" dirty="0"/>
              <a:t>Each leaf is colored </a:t>
            </a:r>
            <a:r>
              <a:rPr lang="en-US" sz="2000" b="1" dirty="0"/>
              <a:t>black </a:t>
            </a:r>
            <a:r>
              <a:rPr lang="en-US" sz="2000" dirty="0"/>
              <a:t>and so is the root.</a:t>
            </a:r>
          </a:p>
          <a:p>
            <a:endParaRPr lang="en-US" sz="2000" dirty="0"/>
          </a:p>
          <a:p>
            <a:r>
              <a:rPr lang="en-US" sz="2000" dirty="0"/>
              <a:t>Every </a:t>
            </a:r>
            <a:r>
              <a:rPr lang="en-US" sz="2000" b="1" dirty="0">
                <a:solidFill>
                  <a:srgbClr val="FF0000"/>
                </a:solidFill>
              </a:rPr>
              <a:t>red </a:t>
            </a:r>
            <a:r>
              <a:rPr lang="en-US" sz="2000" dirty="0"/>
              <a:t>node will have both its children </a:t>
            </a:r>
            <a:r>
              <a:rPr lang="en-US" sz="2000" b="1" dirty="0"/>
              <a:t>black.</a:t>
            </a:r>
          </a:p>
          <a:p>
            <a:endParaRPr lang="en-US" sz="2000" dirty="0"/>
          </a:p>
          <a:p>
            <a:r>
              <a:rPr lang="en-US" sz="2000" dirty="0"/>
              <a:t>No. of </a:t>
            </a:r>
            <a:r>
              <a:rPr lang="en-US" sz="2000" b="1" u="sng" dirty="0"/>
              <a:t>black</a:t>
            </a:r>
            <a:r>
              <a:rPr lang="en-US" sz="2000" u="sng" dirty="0"/>
              <a:t> nodes</a:t>
            </a:r>
            <a:r>
              <a:rPr lang="en-US" sz="2000" dirty="0"/>
              <a:t> on a path from root to each leaf node is same. </a:t>
            </a:r>
            <a:endParaRPr lang="en-US" sz="2000" b="1"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a:t>
            </a:fld>
            <a:endParaRPr lang="en-US"/>
          </a:p>
        </p:txBody>
      </p:sp>
      <p:sp>
        <p:nvSpPr>
          <p:cNvPr id="5" name="TextBox 4"/>
          <p:cNvSpPr txBox="1"/>
          <p:nvPr/>
        </p:nvSpPr>
        <p:spPr>
          <a:xfrm>
            <a:off x="2971800" y="1962090"/>
            <a:ext cx="3158365" cy="400110"/>
          </a:xfrm>
          <a:prstGeom prst="rect">
            <a:avLst/>
          </a:prstGeom>
          <a:noFill/>
        </p:spPr>
        <p:txBody>
          <a:bodyPr wrap="none" rtlCol="0">
            <a:spAutoFit/>
          </a:bodyPr>
          <a:lstStyle/>
          <a:p>
            <a:r>
              <a:rPr lang="en-US" sz="2000" dirty="0"/>
              <a:t>with each leaf as a </a:t>
            </a:r>
            <a:r>
              <a:rPr lang="en-US" sz="2000" b="1" u="sng" dirty="0"/>
              <a:t>null</a:t>
            </a:r>
            <a:r>
              <a:rPr lang="en-US" sz="2000" u="sng" dirty="0"/>
              <a:t> </a:t>
            </a:r>
            <a:r>
              <a:rPr lang="en-US" sz="2000" dirty="0"/>
              <a:t>node</a:t>
            </a:r>
            <a:endParaRPr lang="en-IN" sz="2000" dirty="0"/>
          </a:p>
        </p:txBody>
      </p:sp>
      <p:sp>
        <p:nvSpPr>
          <p:cNvPr id="6" name="Rounded Rectangle 5"/>
          <p:cNvSpPr/>
          <p:nvPr/>
        </p:nvSpPr>
        <p:spPr>
          <a:xfrm>
            <a:off x="838200" y="5257800"/>
            <a:ext cx="5334000" cy="457200"/>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7030A0"/>
              </a:solidFill>
            </a:endParaRPr>
          </a:p>
        </p:txBody>
      </p:sp>
      <p:grpSp>
        <p:nvGrpSpPr>
          <p:cNvPr id="7" name="Group 6"/>
          <p:cNvGrpSpPr/>
          <p:nvPr/>
        </p:nvGrpSpPr>
        <p:grpSpPr>
          <a:xfrm>
            <a:off x="5181600" y="5715000"/>
            <a:ext cx="2209800" cy="609600"/>
            <a:chOff x="5181600" y="4953000"/>
            <a:chExt cx="2209800" cy="609600"/>
          </a:xfrm>
        </p:grpSpPr>
        <p:sp>
          <p:nvSpPr>
            <p:cNvPr id="8" name="TextBox 7"/>
            <p:cNvSpPr txBox="1"/>
            <p:nvPr/>
          </p:nvSpPr>
          <p:spPr>
            <a:xfrm>
              <a:off x="5929910" y="5162490"/>
              <a:ext cx="1461490" cy="400110"/>
            </a:xfrm>
            <a:prstGeom prst="rect">
              <a:avLst/>
            </a:prstGeom>
            <a:solidFill>
              <a:schemeClr val="accent1">
                <a:lumMod val="20000"/>
                <a:lumOff val="80000"/>
              </a:schemeClr>
            </a:solidFill>
            <a:ln>
              <a:solidFill>
                <a:schemeClr val="tx1"/>
              </a:solidFill>
            </a:ln>
          </p:spPr>
          <p:txBody>
            <a:bodyPr wrap="none" rtlCol="0">
              <a:spAutoFit/>
            </a:bodyPr>
            <a:lstStyle/>
            <a:p>
              <a:r>
                <a:rPr lang="en-US" sz="2000" b="1" dirty="0"/>
                <a:t>black</a:t>
              </a:r>
              <a:r>
                <a:rPr lang="en-US" sz="2000" dirty="0"/>
                <a:t> height</a:t>
              </a:r>
              <a:endParaRPr lang="en-IN" sz="2000" dirty="0"/>
            </a:p>
          </p:txBody>
        </p:sp>
        <p:cxnSp>
          <p:nvCxnSpPr>
            <p:cNvPr id="9" name="Straight Connector 8"/>
            <p:cNvCxnSpPr/>
            <p:nvPr/>
          </p:nvCxnSpPr>
          <p:spPr>
            <a:xfrm>
              <a:off x="5181600" y="4953000"/>
              <a:ext cx="748310" cy="5142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7353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1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1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2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left)">
                                      <p:cBhvr>
                                        <p:cTn id="37" dur="2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wipe(left)">
                                      <p:cBhvr>
                                        <p:cTn id="42" dur="2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circle(in)">
                                      <p:cBhvr>
                                        <p:cTn id="47" dur="20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up)">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7030A0"/>
                </a:solidFill>
              </a:rPr>
              <a:t>Is deletion of a node </a:t>
            </a:r>
            <a:r>
              <a:rPr lang="en-US" sz="3200" b="1" dirty="0">
                <a:solidFill>
                  <a:srgbClr val="C00000"/>
                </a:solidFill>
              </a:rPr>
              <a:t>easier </a:t>
            </a:r>
            <a:r>
              <a:rPr lang="en-US" sz="3200" b="1" dirty="0">
                <a:solidFill>
                  <a:srgbClr val="7030A0"/>
                </a:solidFill>
              </a:rPr>
              <a:t>for some cases ?</a:t>
            </a:r>
          </a:p>
        </p:txBody>
      </p:sp>
      <p:sp>
        <p:nvSpPr>
          <p:cNvPr id="8" name="Content Placeholder 7"/>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20</a:t>
            </a:fld>
            <a:endParaRPr lang="en-US"/>
          </a:p>
        </p:txBody>
      </p:sp>
      <p:grpSp>
        <p:nvGrpSpPr>
          <p:cNvPr id="5" name="Group 4"/>
          <p:cNvGrpSpPr/>
          <p:nvPr/>
        </p:nvGrpSpPr>
        <p:grpSpPr>
          <a:xfrm>
            <a:off x="990601" y="1600200"/>
            <a:ext cx="6723747" cy="3810000"/>
            <a:chOff x="990601" y="1600200"/>
            <a:chExt cx="6723747" cy="3810000"/>
          </a:xfrm>
        </p:grpSpPr>
        <p:grpSp>
          <p:nvGrpSpPr>
            <p:cNvPr id="21" name="Group 20"/>
            <p:cNvGrpSpPr/>
            <p:nvPr/>
          </p:nvGrpSpPr>
          <p:grpSpPr>
            <a:xfrm>
              <a:off x="990601" y="4845369"/>
              <a:ext cx="225309" cy="564831"/>
              <a:chOff x="853448" y="1644969"/>
              <a:chExt cx="255680" cy="559397"/>
            </a:xfrm>
          </p:grpSpPr>
          <p:grpSp>
            <p:nvGrpSpPr>
              <p:cNvPr id="22" name="Group 21"/>
              <p:cNvGrpSpPr/>
              <p:nvPr/>
            </p:nvGrpSpPr>
            <p:grpSpPr>
              <a:xfrm>
                <a:off x="853448" y="1981200"/>
                <a:ext cx="201169" cy="223166"/>
                <a:chOff x="2447520" y="2514600"/>
                <a:chExt cx="201169" cy="223166"/>
              </a:xfrm>
            </p:grpSpPr>
            <p:sp>
              <p:nvSpPr>
                <p:cNvPr id="24" name="Rectangle 23"/>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2447520" y="2514600"/>
                  <a:ext cx="201169" cy="212884"/>
                  <a:chOff x="2447520" y="2524882"/>
                  <a:chExt cx="201169" cy="212884"/>
                </a:xfrm>
              </p:grpSpPr>
              <p:cxnSp>
                <p:nvCxnSpPr>
                  <p:cNvPr id="26" name="Straight Connector 25"/>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3" name="Straight Arrow Connector 22"/>
              <p:cNvCxnSpPr>
                <a:endCxn id="24"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9682" y="4845369"/>
              <a:ext cx="232681" cy="564831"/>
              <a:chOff x="780160" y="1648024"/>
              <a:chExt cx="274457" cy="556342"/>
            </a:xfrm>
          </p:grpSpPr>
          <p:grpSp>
            <p:nvGrpSpPr>
              <p:cNvPr id="80" name="Group 79"/>
              <p:cNvGrpSpPr/>
              <p:nvPr/>
            </p:nvGrpSpPr>
            <p:grpSpPr>
              <a:xfrm>
                <a:off x="853448" y="1981200"/>
                <a:ext cx="201169" cy="223166"/>
                <a:chOff x="2447520" y="2514600"/>
                <a:chExt cx="201169" cy="223166"/>
              </a:xfrm>
            </p:grpSpPr>
            <p:sp>
              <p:nvSpPr>
                <p:cNvPr id="82" name="Rectangle 8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p:cNvGrpSpPr/>
                <p:nvPr/>
              </p:nvGrpSpPr>
              <p:grpSpPr>
                <a:xfrm>
                  <a:off x="2447520" y="2514600"/>
                  <a:ext cx="201169" cy="212884"/>
                  <a:chOff x="2447520" y="2524882"/>
                  <a:chExt cx="201169" cy="212884"/>
                </a:xfrm>
              </p:grpSpPr>
              <p:cxnSp>
                <p:nvCxnSpPr>
                  <p:cNvPr id="84" name="Straight Connector 83"/>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81" name="Straight Arrow Connector 8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2057400" y="4845369"/>
              <a:ext cx="225309" cy="564831"/>
              <a:chOff x="853448" y="1644969"/>
              <a:chExt cx="255680" cy="559397"/>
            </a:xfrm>
          </p:grpSpPr>
          <p:grpSp>
            <p:nvGrpSpPr>
              <p:cNvPr id="131" name="Group 130"/>
              <p:cNvGrpSpPr/>
              <p:nvPr/>
            </p:nvGrpSpPr>
            <p:grpSpPr>
              <a:xfrm>
                <a:off x="853448" y="1981200"/>
                <a:ext cx="201169" cy="223166"/>
                <a:chOff x="2447520" y="2514600"/>
                <a:chExt cx="201169" cy="223166"/>
              </a:xfrm>
            </p:grpSpPr>
            <p:sp>
              <p:nvSpPr>
                <p:cNvPr id="133" name="Rectangle 13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p:cNvGrpSpPr/>
                <p:nvPr/>
              </p:nvGrpSpPr>
              <p:grpSpPr>
                <a:xfrm>
                  <a:off x="2447520" y="2514600"/>
                  <a:ext cx="201169" cy="212884"/>
                  <a:chOff x="2447520" y="2524882"/>
                  <a:chExt cx="201169" cy="212884"/>
                </a:xfrm>
              </p:grpSpPr>
              <p:cxnSp>
                <p:nvCxnSpPr>
                  <p:cNvPr id="135" name="Straight Connector 13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32" name="Straight Arrow Connector 131"/>
              <p:cNvCxnSpPr>
                <a:endCxn id="133"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2416481" y="4845369"/>
              <a:ext cx="232681" cy="564831"/>
              <a:chOff x="780160" y="1648024"/>
              <a:chExt cx="274457" cy="556342"/>
            </a:xfrm>
          </p:grpSpPr>
          <p:grpSp>
            <p:nvGrpSpPr>
              <p:cNvPr id="125" name="Group 124"/>
              <p:cNvGrpSpPr/>
              <p:nvPr/>
            </p:nvGrpSpPr>
            <p:grpSpPr>
              <a:xfrm>
                <a:off x="853448" y="1981200"/>
                <a:ext cx="201169" cy="223166"/>
                <a:chOff x="2447520" y="2514600"/>
                <a:chExt cx="201169" cy="223166"/>
              </a:xfrm>
            </p:grpSpPr>
            <p:sp>
              <p:nvSpPr>
                <p:cNvPr id="127" name="Rectangle 12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8" name="Group 127"/>
                <p:cNvGrpSpPr/>
                <p:nvPr/>
              </p:nvGrpSpPr>
              <p:grpSpPr>
                <a:xfrm>
                  <a:off x="2447520" y="2514600"/>
                  <a:ext cx="201169" cy="212884"/>
                  <a:chOff x="2447520" y="2524882"/>
                  <a:chExt cx="201169" cy="212884"/>
                </a:xfrm>
              </p:grpSpPr>
              <p:cxnSp>
                <p:nvCxnSpPr>
                  <p:cNvPr id="129" name="Straight Connector 12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6" name="Straight Arrow Connector 12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7" name="Group 146"/>
            <p:cNvGrpSpPr/>
            <p:nvPr/>
          </p:nvGrpSpPr>
          <p:grpSpPr>
            <a:xfrm>
              <a:off x="3352805" y="4724402"/>
              <a:ext cx="177273" cy="214960"/>
              <a:chOff x="2706940" y="2058556"/>
              <a:chExt cx="201169" cy="212891"/>
            </a:xfrm>
          </p:grpSpPr>
          <p:sp>
            <p:nvSpPr>
              <p:cNvPr id="149" name="Rectangle 148"/>
              <p:cNvSpPr/>
              <p:nvPr/>
            </p:nvSpPr>
            <p:spPr>
              <a:xfrm>
                <a:off x="2706940" y="2058556"/>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0" name="Group 149"/>
              <p:cNvGrpSpPr/>
              <p:nvPr/>
            </p:nvGrpSpPr>
            <p:grpSpPr>
              <a:xfrm>
                <a:off x="2706940" y="2058563"/>
                <a:ext cx="201169" cy="212884"/>
                <a:chOff x="2706940" y="2068845"/>
                <a:chExt cx="201169" cy="212884"/>
              </a:xfrm>
            </p:grpSpPr>
            <p:cxnSp>
              <p:nvCxnSpPr>
                <p:cNvPr id="151" name="Straight Connector 150"/>
                <p:cNvCxnSpPr/>
                <p:nvPr/>
              </p:nvCxnSpPr>
              <p:spPr>
                <a:xfrm flipH="1">
                  <a:off x="2706940" y="2068845"/>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2706940" y="2068845"/>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55" name="Group 154"/>
            <p:cNvGrpSpPr/>
            <p:nvPr/>
          </p:nvGrpSpPr>
          <p:grpSpPr>
            <a:xfrm>
              <a:off x="4038600" y="4845369"/>
              <a:ext cx="225309" cy="564831"/>
              <a:chOff x="853448" y="1644969"/>
              <a:chExt cx="255680" cy="559397"/>
            </a:xfrm>
          </p:grpSpPr>
          <p:grpSp>
            <p:nvGrpSpPr>
              <p:cNvPr id="163" name="Group 162"/>
              <p:cNvGrpSpPr/>
              <p:nvPr/>
            </p:nvGrpSpPr>
            <p:grpSpPr>
              <a:xfrm>
                <a:off x="853448" y="1981200"/>
                <a:ext cx="201169" cy="223166"/>
                <a:chOff x="2447520" y="2514600"/>
                <a:chExt cx="201169" cy="223166"/>
              </a:xfrm>
            </p:grpSpPr>
            <p:sp>
              <p:nvSpPr>
                <p:cNvPr id="165" name="Rectangle 164"/>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6" name="Group 165"/>
                <p:cNvGrpSpPr/>
                <p:nvPr/>
              </p:nvGrpSpPr>
              <p:grpSpPr>
                <a:xfrm>
                  <a:off x="2447520" y="2514600"/>
                  <a:ext cx="201169" cy="212884"/>
                  <a:chOff x="2447520" y="2524882"/>
                  <a:chExt cx="201169" cy="212884"/>
                </a:xfrm>
              </p:grpSpPr>
              <p:cxnSp>
                <p:nvCxnSpPr>
                  <p:cNvPr id="167" name="Straight Connector 166"/>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4" name="Straight Arrow Connector 163"/>
              <p:cNvCxnSpPr>
                <a:endCxn id="165"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a:off x="4397681" y="4845369"/>
              <a:ext cx="232681" cy="564831"/>
              <a:chOff x="780160" y="1648024"/>
              <a:chExt cx="274457" cy="556342"/>
            </a:xfrm>
          </p:grpSpPr>
          <p:grpSp>
            <p:nvGrpSpPr>
              <p:cNvPr id="157" name="Group 156"/>
              <p:cNvGrpSpPr/>
              <p:nvPr/>
            </p:nvGrpSpPr>
            <p:grpSpPr>
              <a:xfrm>
                <a:off x="853448" y="1981200"/>
                <a:ext cx="201169" cy="223166"/>
                <a:chOff x="2447520" y="2514600"/>
                <a:chExt cx="201169" cy="223166"/>
              </a:xfrm>
            </p:grpSpPr>
            <p:sp>
              <p:nvSpPr>
                <p:cNvPr id="159" name="Rectangle 15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59"/>
                <p:cNvGrpSpPr/>
                <p:nvPr/>
              </p:nvGrpSpPr>
              <p:grpSpPr>
                <a:xfrm>
                  <a:off x="2447520" y="2514600"/>
                  <a:ext cx="201169" cy="212884"/>
                  <a:chOff x="2447520" y="2524882"/>
                  <a:chExt cx="201169" cy="212884"/>
                </a:xfrm>
              </p:grpSpPr>
              <p:cxnSp>
                <p:nvCxnSpPr>
                  <p:cNvPr id="161" name="Straight Connector 16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8" name="Straight Arrow Connector 157"/>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p:nvGrpSpPr>
          <p:grpSpPr>
            <a:xfrm>
              <a:off x="5080527" y="4683435"/>
              <a:ext cx="177273" cy="225334"/>
              <a:chOff x="2447520" y="2514600"/>
              <a:chExt cx="201169" cy="223166"/>
            </a:xfrm>
          </p:grpSpPr>
          <p:sp>
            <p:nvSpPr>
              <p:cNvPr id="181" name="Rectangle 18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2" name="Group 181"/>
              <p:cNvGrpSpPr/>
              <p:nvPr/>
            </p:nvGrpSpPr>
            <p:grpSpPr>
              <a:xfrm>
                <a:off x="2447520" y="2514600"/>
                <a:ext cx="201169" cy="212884"/>
                <a:chOff x="2447520" y="2524882"/>
                <a:chExt cx="201169" cy="212884"/>
              </a:xfrm>
            </p:grpSpPr>
            <p:cxnSp>
              <p:nvCxnSpPr>
                <p:cNvPr id="183" name="Straight Connector 18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89" name="Group 188"/>
            <p:cNvGrpSpPr/>
            <p:nvPr/>
          </p:nvGrpSpPr>
          <p:grpSpPr>
            <a:xfrm>
              <a:off x="6113452" y="4682198"/>
              <a:ext cx="170548" cy="226571"/>
              <a:chOff x="2447520" y="2514600"/>
              <a:chExt cx="201169" cy="223166"/>
            </a:xfrm>
          </p:grpSpPr>
          <p:sp>
            <p:nvSpPr>
              <p:cNvPr id="191" name="Rectangle 19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2" name="Group 191"/>
              <p:cNvGrpSpPr/>
              <p:nvPr/>
            </p:nvGrpSpPr>
            <p:grpSpPr>
              <a:xfrm>
                <a:off x="2447520" y="2514600"/>
                <a:ext cx="201169" cy="212884"/>
                <a:chOff x="2447520" y="2524882"/>
                <a:chExt cx="201169" cy="212884"/>
              </a:xfrm>
            </p:grpSpPr>
            <p:cxnSp>
              <p:nvCxnSpPr>
                <p:cNvPr id="193" name="Straight Connector 19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1" name="Group 220"/>
            <p:cNvGrpSpPr/>
            <p:nvPr/>
          </p:nvGrpSpPr>
          <p:grpSpPr>
            <a:xfrm>
              <a:off x="7543800" y="3810000"/>
              <a:ext cx="170548" cy="226571"/>
              <a:chOff x="2447520" y="2514600"/>
              <a:chExt cx="201169" cy="223166"/>
            </a:xfrm>
          </p:grpSpPr>
          <p:sp>
            <p:nvSpPr>
              <p:cNvPr id="223" name="Rectangle 22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4" name="Group 223"/>
              <p:cNvGrpSpPr/>
              <p:nvPr/>
            </p:nvGrpSpPr>
            <p:grpSpPr>
              <a:xfrm>
                <a:off x="2447520" y="2514600"/>
                <a:ext cx="201169" cy="212884"/>
                <a:chOff x="2447520" y="2524882"/>
                <a:chExt cx="201169" cy="212884"/>
              </a:xfrm>
            </p:grpSpPr>
            <p:cxnSp>
              <p:nvCxnSpPr>
                <p:cNvPr id="225" name="Straight Connector 22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5" name="Oval 234"/>
            <p:cNvSpPr/>
            <p:nvPr/>
          </p:nvSpPr>
          <p:spPr>
            <a:xfrm>
              <a:off x="4514094" y="22529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7" name="Oval 236"/>
            <p:cNvSpPr/>
            <p:nvPr/>
          </p:nvSpPr>
          <p:spPr>
            <a:xfrm>
              <a:off x="6419094" y="3046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9" name="Oval 238"/>
            <p:cNvSpPr/>
            <p:nvPr/>
          </p:nvSpPr>
          <p:spPr>
            <a:xfrm>
              <a:off x="1770894" y="384143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0" name="Oval 239"/>
            <p:cNvSpPr/>
            <p:nvPr/>
          </p:nvSpPr>
          <p:spPr>
            <a:xfrm>
              <a:off x="5504694" y="3816182"/>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3" name="Oval 242"/>
            <p:cNvSpPr/>
            <p:nvPr/>
          </p:nvSpPr>
          <p:spPr>
            <a:xfrm>
              <a:off x="3752094" y="38531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5" name="Oval 244"/>
            <p:cNvSpPr/>
            <p:nvPr/>
          </p:nvSpPr>
          <p:spPr>
            <a:xfrm>
              <a:off x="2819400" y="3046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6" name="Oval 245"/>
            <p:cNvSpPr/>
            <p:nvPr/>
          </p:nvSpPr>
          <p:spPr>
            <a:xfrm>
              <a:off x="1161294"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7" name="Oval 246"/>
            <p:cNvSpPr/>
            <p:nvPr/>
          </p:nvSpPr>
          <p:spPr>
            <a:xfrm>
              <a:off x="2228093"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9" name="Oval 248"/>
            <p:cNvSpPr/>
            <p:nvPr/>
          </p:nvSpPr>
          <p:spPr>
            <a:xfrm>
              <a:off x="4209293" y="46913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cxnSp>
          <p:nvCxnSpPr>
            <p:cNvPr id="255" name="Straight Arrow Connector 254"/>
            <p:cNvCxnSpPr/>
            <p:nvPr/>
          </p:nvCxnSpPr>
          <p:spPr>
            <a:xfrm flipH="1">
              <a:off x="2962653" y="2351575"/>
              <a:ext cx="1551441"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p:nvPr/>
          </p:nvCxnSpPr>
          <p:spPr>
            <a:xfrm flipH="1">
              <a:off x="1953760" y="3221205"/>
              <a:ext cx="94184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43" idx="3"/>
            </p:cNvCxnSpPr>
            <p:nvPr/>
          </p:nvCxnSpPr>
          <p:spPr>
            <a:xfrm flipH="1">
              <a:off x="3438147" y="4021484"/>
              <a:ext cx="355905"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endCxn id="246" idx="7"/>
            </p:cNvCxnSpPr>
            <p:nvPr/>
          </p:nvCxnSpPr>
          <p:spPr>
            <a:xfrm flipH="1">
              <a:off x="1405842" y="4005590"/>
              <a:ext cx="422958" cy="7146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p:nvPr/>
          </p:nvCxnSpPr>
          <p:spPr>
            <a:xfrm flipH="1">
              <a:off x="5181600" y="4021484"/>
              <a:ext cx="405136"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p:nvPr/>
          </p:nvCxnSpPr>
          <p:spPr>
            <a:xfrm flipH="1">
              <a:off x="5647948" y="3243590"/>
              <a:ext cx="811214" cy="572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4" name="Straight Arrow Connector 263"/>
            <p:cNvCxnSpPr/>
            <p:nvPr/>
          </p:nvCxnSpPr>
          <p:spPr>
            <a:xfrm>
              <a:off x="30480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a:off x="67056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9" name="Straight Arrow Connector 268"/>
            <p:cNvCxnSpPr/>
            <p:nvPr/>
          </p:nvCxnSpPr>
          <p:spPr>
            <a:xfrm>
              <a:off x="2029959" y="4005590"/>
              <a:ext cx="3413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p:nvPr/>
          </p:nvCxnSpPr>
          <p:spPr>
            <a:xfrm>
              <a:off x="3942770" y="4013351"/>
              <a:ext cx="368932" cy="6700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p:nvPr/>
          </p:nvCxnSpPr>
          <p:spPr>
            <a:xfrm>
              <a:off x="5763759" y="4005590"/>
              <a:ext cx="4175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a:off x="4800600" y="2396344"/>
              <a:ext cx="1658562"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76" name="Group 275"/>
            <p:cNvGrpSpPr/>
            <p:nvPr/>
          </p:nvGrpSpPr>
          <p:grpSpPr>
            <a:xfrm>
              <a:off x="4419600" y="1600200"/>
              <a:ext cx="502924" cy="621357"/>
              <a:chOff x="1203952" y="3870811"/>
              <a:chExt cx="502924" cy="621357"/>
            </a:xfrm>
          </p:grpSpPr>
          <p:cxnSp>
            <p:nvCxnSpPr>
              <p:cNvPr id="313" name="Elbow Connector 312"/>
              <p:cNvCxnSpPr/>
              <p:nvPr/>
            </p:nvCxnSpPr>
            <p:spPr>
              <a:xfrm rot="16200000" flipH="1">
                <a:off x="1306996" y="4339420"/>
                <a:ext cx="301167" cy="4330"/>
              </a:xfrm>
              <a:prstGeom prst="bentConnector3">
                <a:avLst>
                  <a:gd name="adj1" fmla="val 50000"/>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1203952" y="3870811"/>
                <a:ext cx="502924" cy="369332"/>
              </a:xfrm>
              <a:prstGeom prst="rect">
                <a:avLst/>
              </a:prstGeom>
              <a:noFill/>
              <a:ln>
                <a:noFill/>
              </a:ln>
            </p:spPr>
            <p:txBody>
              <a:bodyPr wrap="square" rtlCol="0">
                <a:spAutoFit/>
              </a:bodyPr>
              <a:lstStyle/>
              <a:p>
                <a:r>
                  <a:rPr lang="en-US" b="1" dirty="0"/>
                  <a:t>  T</a:t>
                </a:r>
              </a:p>
            </p:txBody>
          </p:sp>
        </p:grpSp>
        <p:sp>
          <p:nvSpPr>
            <p:cNvPr id="277" name="TextBox 276"/>
            <p:cNvSpPr txBox="1"/>
            <p:nvPr/>
          </p:nvSpPr>
          <p:spPr>
            <a:xfrm>
              <a:off x="1143000" y="4648200"/>
              <a:ext cx="256802" cy="261610"/>
            </a:xfrm>
            <a:prstGeom prst="rect">
              <a:avLst/>
            </a:prstGeom>
            <a:noFill/>
          </p:spPr>
          <p:txBody>
            <a:bodyPr wrap="none" rtlCol="0">
              <a:spAutoFit/>
            </a:bodyPr>
            <a:lstStyle/>
            <a:p>
              <a:r>
                <a:rPr lang="en-US" sz="1100" b="1" dirty="0">
                  <a:solidFill>
                    <a:schemeClr val="bg2"/>
                  </a:solidFill>
                </a:rPr>
                <a:t>2</a:t>
              </a:r>
            </a:p>
          </p:txBody>
        </p:sp>
        <p:sp>
          <p:nvSpPr>
            <p:cNvPr id="278" name="TextBox 277"/>
            <p:cNvSpPr txBox="1"/>
            <p:nvPr/>
          </p:nvSpPr>
          <p:spPr>
            <a:xfrm>
              <a:off x="2819400" y="3014990"/>
              <a:ext cx="328936" cy="261610"/>
            </a:xfrm>
            <a:prstGeom prst="rect">
              <a:avLst/>
            </a:prstGeom>
            <a:noFill/>
          </p:spPr>
          <p:txBody>
            <a:bodyPr wrap="none" rtlCol="0">
              <a:spAutoFit/>
            </a:bodyPr>
            <a:lstStyle/>
            <a:p>
              <a:r>
                <a:rPr lang="en-US" sz="1100" b="1" dirty="0">
                  <a:solidFill>
                    <a:schemeClr val="bg2"/>
                  </a:solidFill>
                </a:rPr>
                <a:t>28</a:t>
              </a:r>
            </a:p>
          </p:txBody>
        </p:sp>
        <p:sp>
          <p:nvSpPr>
            <p:cNvPr id="280" name="TextBox 279"/>
            <p:cNvSpPr txBox="1"/>
            <p:nvPr/>
          </p:nvSpPr>
          <p:spPr>
            <a:xfrm>
              <a:off x="4495800" y="2209800"/>
              <a:ext cx="328936" cy="261610"/>
            </a:xfrm>
            <a:prstGeom prst="rect">
              <a:avLst/>
            </a:prstGeom>
            <a:noFill/>
          </p:spPr>
          <p:txBody>
            <a:bodyPr wrap="none" rtlCol="0">
              <a:spAutoFit/>
            </a:bodyPr>
            <a:lstStyle/>
            <a:p>
              <a:r>
                <a:rPr lang="en-US" sz="1100" b="1" dirty="0">
                  <a:solidFill>
                    <a:schemeClr val="bg2"/>
                  </a:solidFill>
                </a:rPr>
                <a:t>46</a:t>
              </a:r>
            </a:p>
          </p:txBody>
        </p:sp>
        <p:sp>
          <p:nvSpPr>
            <p:cNvPr id="281" name="TextBox 280"/>
            <p:cNvSpPr txBox="1"/>
            <p:nvPr/>
          </p:nvSpPr>
          <p:spPr>
            <a:xfrm>
              <a:off x="6400800" y="3014990"/>
              <a:ext cx="328936" cy="261610"/>
            </a:xfrm>
            <a:prstGeom prst="rect">
              <a:avLst/>
            </a:prstGeom>
            <a:noFill/>
          </p:spPr>
          <p:txBody>
            <a:bodyPr wrap="none" rtlCol="0">
              <a:spAutoFit/>
            </a:bodyPr>
            <a:lstStyle/>
            <a:p>
              <a:r>
                <a:rPr lang="en-US" sz="1100" b="1" dirty="0">
                  <a:solidFill>
                    <a:schemeClr val="bg2"/>
                  </a:solidFill>
                </a:rPr>
                <a:t>67</a:t>
              </a:r>
            </a:p>
          </p:txBody>
        </p:sp>
        <p:sp>
          <p:nvSpPr>
            <p:cNvPr id="298" name="TextBox 297"/>
            <p:cNvSpPr txBox="1"/>
            <p:nvPr/>
          </p:nvSpPr>
          <p:spPr>
            <a:xfrm>
              <a:off x="2209800" y="4648200"/>
              <a:ext cx="328936" cy="261610"/>
            </a:xfrm>
            <a:prstGeom prst="rect">
              <a:avLst/>
            </a:prstGeom>
            <a:noFill/>
          </p:spPr>
          <p:txBody>
            <a:bodyPr wrap="none" rtlCol="0">
              <a:spAutoFit/>
            </a:bodyPr>
            <a:lstStyle/>
            <a:p>
              <a:r>
                <a:rPr lang="en-US" sz="1100" b="1" dirty="0">
                  <a:solidFill>
                    <a:schemeClr val="bg2"/>
                  </a:solidFill>
                </a:rPr>
                <a:t>25</a:t>
              </a:r>
            </a:p>
          </p:txBody>
        </p:sp>
        <p:sp>
          <p:nvSpPr>
            <p:cNvPr id="304" name="TextBox 303"/>
            <p:cNvSpPr txBox="1"/>
            <p:nvPr/>
          </p:nvSpPr>
          <p:spPr>
            <a:xfrm>
              <a:off x="1770894" y="3776990"/>
              <a:ext cx="256802" cy="261610"/>
            </a:xfrm>
            <a:prstGeom prst="rect">
              <a:avLst/>
            </a:prstGeom>
            <a:noFill/>
          </p:spPr>
          <p:txBody>
            <a:bodyPr wrap="none" rtlCol="0">
              <a:spAutoFit/>
            </a:bodyPr>
            <a:lstStyle/>
            <a:p>
              <a:r>
                <a:rPr lang="en-US" sz="1100" b="1" dirty="0">
                  <a:solidFill>
                    <a:schemeClr val="bg2"/>
                  </a:solidFill>
                </a:rPr>
                <a:t>5</a:t>
              </a:r>
            </a:p>
          </p:txBody>
        </p:sp>
        <p:sp>
          <p:nvSpPr>
            <p:cNvPr id="306" name="TextBox 305"/>
            <p:cNvSpPr txBox="1"/>
            <p:nvPr/>
          </p:nvSpPr>
          <p:spPr>
            <a:xfrm>
              <a:off x="4166864" y="4648200"/>
              <a:ext cx="328936" cy="261610"/>
            </a:xfrm>
            <a:prstGeom prst="rect">
              <a:avLst/>
            </a:prstGeom>
            <a:noFill/>
          </p:spPr>
          <p:txBody>
            <a:bodyPr wrap="none" rtlCol="0">
              <a:spAutoFit/>
            </a:bodyPr>
            <a:lstStyle/>
            <a:p>
              <a:r>
                <a:rPr lang="en-US" sz="1100" b="1" dirty="0">
                  <a:solidFill>
                    <a:schemeClr val="bg2"/>
                  </a:solidFill>
                </a:rPr>
                <a:t>41</a:t>
              </a:r>
            </a:p>
          </p:txBody>
        </p:sp>
        <p:sp>
          <p:nvSpPr>
            <p:cNvPr id="307" name="TextBox 306"/>
            <p:cNvSpPr txBox="1"/>
            <p:nvPr/>
          </p:nvSpPr>
          <p:spPr>
            <a:xfrm>
              <a:off x="3733800" y="3810000"/>
              <a:ext cx="328936" cy="261610"/>
            </a:xfrm>
            <a:prstGeom prst="rect">
              <a:avLst/>
            </a:prstGeom>
            <a:noFill/>
          </p:spPr>
          <p:txBody>
            <a:bodyPr wrap="none" rtlCol="0">
              <a:spAutoFit/>
            </a:bodyPr>
            <a:lstStyle/>
            <a:p>
              <a:r>
                <a:rPr lang="en-US" sz="1100" b="1" dirty="0">
                  <a:solidFill>
                    <a:schemeClr val="bg2"/>
                  </a:solidFill>
                </a:rPr>
                <a:t>35</a:t>
              </a:r>
            </a:p>
          </p:txBody>
        </p:sp>
        <p:sp>
          <p:nvSpPr>
            <p:cNvPr id="308" name="TextBox 307"/>
            <p:cNvSpPr txBox="1"/>
            <p:nvPr/>
          </p:nvSpPr>
          <p:spPr>
            <a:xfrm>
              <a:off x="5486400" y="3776990"/>
              <a:ext cx="328936" cy="261610"/>
            </a:xfrm>
            <a:prstGeom prst="rect">
              <a:avLst/>
            </a:prstGeom>
            <a:noFill/>
          </p:spPr>
          <p:txBody>
            <a:bodyPr wrap="none" rtlCol="0">
              <a:spAutoFit/>
            </a:bodyPr>
            <a:lstStyle/>
            <a:p>
              <a:r>
                <a:rPr lang="en-US" sz="1100" b="1" dirty="0">
                  <a:solidFill>
                    <a:schemeClr val="bg2"/>
                  </a:solidFill>
                </a:rPr>
                <a:t>49</a:t>
              </a:r>
            </a:p>
          </p:txBody>
        </p:sp>
      </p:grpSp>
      <p:grpSp>
        <p:nvGrpSpPr>
          <p:cNvPr id="113" name="Group 112"/>
          <p:cNvGrpSpPr/>
          <p:nvPr/>
        </p:nvGrpSpPr>
        <p:grpSpPr>
          <a:xfrm>
            <a:off x="7239000" y="3810000"/>
            <a:ext cx="762000" cy="717234"/>
            <a:chOff x="5562600" y="5410200"/>
            <a:chExt cx="762000" cy="717234"/>
          </a:xfrm>
        </p:grpSpPr>
        <p:grpSp>
          <p:nvGrpSpPr>
            <p:cNvPr id="114" name="Group 113"/>
            <p:cNvGrpSpPr/>
            <p:nvPr/>
          </p:nvGrpSpPr>
          <p:grpSpPr>
            <a:xfrm>
              <a:off x="5562600" y="5562600"/>
              <a:ext cx="762000" cy="564834"/>
              <a:chOff x="1524000" y="3048000"/>
              <a:chExt cx="762000" cy="564834"/>
            </a:xfrm>
          </p:grpSpPr>
          <p:grpSp>
            <p:nvGrpSpPr>
              <p:cNvPr id="118" name="Group 117"/>
              <p:cNvGrpSpPr/>
              <p:nvPr/>
            </p:nvGrpSpPr>
            <p:grpSpPr>
              <a:xfrm>
                <a:off x="1524000" y="3092251"/>
                <a:ext cx="279058" cy="520583"/>
                <a:chOff x="853448" y="1688792"/>
                <a:chExt cx="316674" cy="515574"/>
              </a:xfrm>
            </p:grpSpPr>
            <p:grpSp>
              <p:nvGrpSpPr>
                <p:cNvPr id="154" name="Group 153"/>
                <p:cNvGrpSpPr/>
                <p:nvPr/>
              </p:nvGrpSpPr>
              <p:grpSpPr>
                <a:xfrm>
                  <a:off x="853448" y="1981200"/>
                  <a:ext cx="201169" cy="223166"/>
                  <a:chOff x="2447520" y="2514600"/>
                  <a:chExt cx="201169" cy="223166"/>
                </a:xfrm>
              </p:grpSpPr>
              <p:sp>
                <p:nvSpPr>
                  <p:cNvPr id="170" name="Rectangle 169"/>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p:nvPr/>
                </p:nvGrpSpPr>
                <p:grpSpPr>
                  <a:xfrm>
                    <a:off x="2447520" y="2514600"/>
                    <a:ext cx="201169" cy="212884"/>
                    <a:chOff x="2447520" y="2524882"/>
                    <a:chExt cx="201169" cy="212884"/>
                  </a:xfrm>
                </p:grpSpPr>
                <p:cxnSp>
                  <p:nvCxnSpPr>
                    <p:cNvPr id="172" name="Straight Connector 171"/>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9" name="Straight Arrow Connector 168"/>
                <p:cNvCxnSpPr>
                  <a:stCxn id="116" idx="3"/>
                  <a:endCxn id="170"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2053319" y="3048000"/>
                <a:ext cx="232681" cy="564831"/>
                <a:chOff x="780160" y="1648024"/>
                <a:chExt cx="274457" cy="556342"/>
              </a:xfrm>
            </p:grpSpPr>
            <p:grpSp>
              <p:nvGrpSpPr>
                <p:cNvPr id="120" name="Group 119"/>
                <p:cNvGrpSpPr/>
                <p:nvPr/>
              </p:nvGrpSpPr>
              <p:grpSpPr>
                <a:xfrm>
                  <a:off x="853448" y="1981200"/>
                  <a:ext cx="201169" cy="223166"/>
                  <a:chOff x="2447520" y="2514600"/>
                  <a:chExt cx="201169" cy="223166"/>
                </a:xfrm>
              </p:grpSpPr>
              <p:sp>
                <p:nvSpPr>
                  <p:cNvPr id="122" name="Rectangle 12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p:cNvGrpSpPr/>
                  <p:nvPr/>
                </p:nvGrpSpPr>
                <p:grpSpPr>
                  <a:xfrm>
                    <a:off x="2447520" y="2514600"/>
                    <a:ext cx="201169" cy="212884"/>
                    <a:chOff x="2447520" y="2524882"/>
                    <a:chExt cx="201169" cy="212884"/>
                  </a:xfrm>
                </p:grpSpPr>
                <p:cxnSp>
                  <p:nvCxnSpPr>
                    <p:cNvPr id="138" name="Straight Connector 137"/>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1" name="Straight Arrow Connector 12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15" name="Group 114"/>
            <p:cNvGrpSpPr/>
            <p:nvPr/>
          </p:nvGrpSpPr>
          <p:grpSpPr>
            <a:xfrm>
              <a:off x="5791200" y="5410200"/>
              <a:ext cx="396062" cy="261610"/>
              <a:chOff x="7443464" y="3624590"/>
              <a:chExt cx="396062" cy="261610"/>
            </a:xfrm>
          </p:grpSpPr>
          <p:sp>
            <p:nvSpPr>
              <p:cNvPr id="116" name="Oval 115"/>
              <p:cNvSpPr/>
              <p:nvPr/>
            </p:nvSpPr>
            <p:spPr>
              <a:xfrm>
                <a:off x="7443464" y="3635029"/>
                <a:ext cx="344558" cy="2181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17" name="TextBox 116"/>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83</a:t>
                </a:r>
              </a:p>
            </p:txBody>
          </p:sp>
        </p:grpSp>
      </p:grpSp>
      <p:grpSp>
        <p:nvGrpSpPr>
          <p:cNvPr id="178" name="Group 177"/>
          <p:cNvGrpSpPr/>
          <p:nvPr/>
        </p:nvGrpSpPr>
        <p:grpSpPr>
          <a:xfrm>
            <a:off x="5791200" y="4692966"/>
            <a:ext cx="762000" cy="717234"/>
            <a:chOff x="5562600" y="5410200"/>
            <a:chExt cx="762000" cy="717234"/>
          </a:xfrm>
        </p:grpSpPr>
        <p:grpSp>
          <p:nvGrpSpPr>
            <p:cNvPr id="180" name="Group 179"/>
            <p:cNvGrpSpPr/>
            <p:nvPr/>
          </p:nvGrpSpPr>
          <p:grpSpPr>
            <a:xfrm>
              <a:off x="5562600" y="5562600"/>
              <a:ext cx="762000" cy="564834"/>
              <a:chOff x="1524000" y="3048000"/>
              <a:chExt cx="762000" cy="564834"/>
            </a:xfrm>
          </p:grpSpPr>
          <p:grpSp>
            <p:nvGrpSpPr>
              <p:cNvPr id="188" name="Group 187"/>
              <p:cNvGrpSpPr/>
              <p:nvPr/>
            </p:nvGrpSpPr>
            <p:grpSpPr>
              <a:xfrm>
                <a:off x="1524000" y="3092251"/>
                <a:ext cx="279058" cy="520583"/>
                <a:chOff x="853448" y="1688792"/>
                <a:chExt cx="316674" cy="515574"/>
              </a:xfrm>
            </p:grpSpPr>
            <p:grpSp>
              <p:nvGrpSpPr>
                <p:cNvPr id="201" name="Group 200"/>
                <p:cNvGrpSpPr/>
                <p:nvPr/>
              </p:nvGrpSpPr>
              <p:grpSpPr>
                <a:xfrm>
                  <a:off x="853448" y="1981200"/>
                  <a:ext cx="201169" cy="223166"/>
                  <a:chOff x="2447520" y="2514600"/>
                  <a:chExt cx="201169" cy="223166"/>
                </a:xfrm>
              </p:grpSpPr>
              <p:sp>
                <p:nvSpPr>
                  <p:cNvPr id="203" name="Rectangle 20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4" name="Group 203"/>
                  <p:cNvGrpSpPr/>
                  <p:nvPr/>
                </p:nvGrpSpPr>
                <p:grpSpPr>
                  <a:xfrm>
                    <a:off x="2447520" y="2514600"/>
                    <a:ext cx="201169" cy="212884"/>
                    <a:chOff x="2447520" y="2524882"/>
                    <a:chExt cx="201169" cy="212884"/>
                  </a:xfrm>
                </p:grpSpPr>
                <p:cxnSp>
                  <p:nvCxnSpPr>
                    <p:cNvPr id="205" name="Straight Connector 20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02" name="Straight Arrow Connector 201"/>
                <p:cNvCxnSpPr>
                  <a:stCxn id="186" idx="3"/>
                  <a:endCxn id="203"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90" name="Group 189"/>
              <p:cNvGrpSpPr/>
              <p:nvPr/>
            </p:nvGrpSpPr>
            <p:grpSpPr>
              <a:xfrm>
                <a:off x="2053319" y="3048000"/>
                <a:ext cx="232681" cy="564831"/>
                <a:chOff x="780160" y="1648024"/>
                <a:chExt cx="274457" cy="556342"/>
              </a:xfrm>
            </p:grpSpPr>
            <p:grpSp>
              <p:nvGrpSpPr>
                <p:cNvPr id="195" name="Group 194"/>
                <p:cNvGrpSpPr/>
                <p:nvPr/>
              </p:nvGrpSpPr>
              <p:grpSpPr>
                <a:xfrm>
                  <a:off x="853448" y="1981200"/>
                  <a:ext cx="201169" cy="223166"/>
                  <a:chOff x="2447520" y="2514600"/>
                  <a:chExt cx="201169" cy="223166"/>
                </a:xfrm>
              </p:grpSpPr>
              <p:sp>
                <p:nvSpPr>
                  <p:cNvPr id="197" name="Rectangle 19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8" name="Group 197"/>
                  <p:cNvGrpSpPr/>
                  <p:nvPr/>
                </p:nvGrpSpPr>
                <p:grpSpPr>
                  <a:xfrm>
                    <a:off x="2447520" y="2514600"/>
                    <a:ext cx="201169" cy="212884"/>
                    <a:chOff x="2447520" y="2524882"/>
                    <a:chExt cx="201169" cy="212884"/>
                  </a:xfrm>
                </p:grpSpPr>
                <p:cxnSp>
                  <p:nvCxnSpPr>
                    <p:cNvPr id="199" name="Straight Connector 19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96" name="Straight Arrow Connector 19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85" name="Group 184"/>
            <p:cNvGrpSpPr/>
            <p:nvPr/>
          </p:nvGrpSpPr>
          <p:grpSpPr>
            <a:xfrm>
              <a:off x="5791200" y="5410200"/>
              <a:ext cx="396062" cy="261610"/>
              <a:chOff x="7443464" y="3624590"/>
              <a:chExt cx="396062" cy="261610"/>
            </a:xfrm>
          </p:grpSpPr>
          <p:sp>
            <p:nvSpPr>
              <p:cNvPr id="186" name="Oval 185"/>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87" name="TextBox 186"/>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54</a:t>
                </a:r>
              </a:p>
            </p:txBody>
          </p:sp>
        </p:grpSp>
      </p:grpSp>
      <p:grpSp>
        <p:nvGrpSpPr>
          <p:cNvPr id="208" name="Group 207"/>
          <p:cNvGrpSpPr/>
          <p:nvPr/>
        </p:nvGrpSpPr>
        <p:grpSpPr>
          <a:xfrm>
            <a:off x="4191000" y="5181600"/>
            <a:ext cx="762000" cy="717234"/>
            <a:chOff x="5562600" y="5410200"/>
            <a:chExt cx="762000" cy="717234"/>
          </a:xfrm>
        </p:grpSpPr>
        <p:grpSp>
          <p:nvGrpSpPr>
            <p:cNvPr id="209" name="Group 208"/>
            <p:cNvGrpSpPr/>
            <p:nvPr/>
          </p:nvGrpSpPr>
          <p:grpSpPr>
            <a:xfrm>
              <a:off x="5562600" y="5562600"/>
              <a:ext cx="762000" cy="564834"/>
              <a:chOff x="1524000" y="3048000"/>
              <a:chExt cx="762000" cy="564834"/>
            </a:xfrm>
          </p:grpSpPr>
          <p:grpSp>
            <p:nvGrpSpPr>
              <p:cNvPr id="213" name="Group 212"/>
              <p:cNvGrpSpPr/>
              <p:nvPr/>
            </p:nvGrpSpPr>
            <p:grpSpPr>
              <a:xfrm>
                <a:off x="1524000" y="3092251"/>
                <a:ext cx="279058" cy="520583"/>
                <a:chOff x="853448" y="1688792"/>
                <a:chExt cx="316674" cy="515574"/>
              </a:xfrm>
            </p:grpSpPr>
            <p:grpSp>
              <p:nvGrpSpPr>
                <p:cNvPr id="222" name="Group 221"/>
                <p:cNvGrpSpPr/>
                <p:nvPr/>
              </p:nvGrpSpPr>
              <p:grpSpPr>
                <a:xfrm>
                  <a:off x="853448" y="1981200"/>
                  <a:ext cx="201169" cy="223166"/>
                  <a:chOff x="2447520" y="2514600"/>
                  <a:chExt cx="201169" cy="223166"/>
                </a:xfrm>
              </p:grpSpPr>
              <p:sp>
                <p:nvSpPr>
                  <p:cNvPr id="228" name="Rectangle 227"/>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9" name="Group 228"/>
                  <p:cNvGrpSpPr/>
                  <p:nvPr/>
                </p:nvGrpSpPr>
                <p:grpSpPr>
                  <a:xfrm>
                    <a:off x="2447520" y="2514600"/>
                    <a:ext cx="201169" cy="212884"/>
                    <a:chOff x="2447520" y="2524882"/>
                    <a:chExt cx="201169" cy="212884"/>
                  </a:xfrm>
                </p:grpSpPr>
                <p:cxnSp>
                  <p:nvCxnSpPr>
                    <p:cNvPr id="230" name="Straight Connector 229"/>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27" name="Straight Arrow Connector 226"/>
                <p:cNvCxnSpPr>
                  <a:stCxn id="211" idx="3"/>
                  <a:endCxn id="228"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p:nvGrpSpPr>
            <p:grpSpPr>
              <a:xfrm>
                <a:off x="2053319" y="3048000"/>
                <a:ext cx="232681" cy="564831"/>
                <a:chOff x="780160" y="1648024"/>
                <a:chExt cx="274457" cy="556342"/>
              </a:xfrm>
            </p:grpSpPr>
            <p:grpSp>
              <p:nvGrpSpPr>
                <p:cNvPr id="215" name="Group 214"/>
                <p:cNvGrpSpPr/>
                <p:nvPr/>
              </p:nvGrpSpPr>
              <p:grpSpPr>
                <a:xfrm>
                  <a:off x="853448" y="1981200"/>
                  <a:ext cx="201169" cy="223166"/>
                  <a:chOff x="2447520" y="2514600"/>
                  <a:chExt cx="201169" cy="223166"/>
                </a:xfrm>
              </p:grpSpPr>
              <p:sp>
                <p:nvSpPr>
                  <p:cNvPr id="217" name="Rectangle 21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8" name="Group 217"/>
                  <p:cNvGrpSpPr/>
                  <p:nvPr/>
                </p:nvGrpSpPr>
                <p:grpSpPr>
                  <a:xfrm>
                    <a:off x="2447520" y="2514600"/>
                    <a:ext cx="201169" cy="212884"/>
                    <a:chOff x="2447520" y="2524882"/>
                    <a:chExt cx="201169" cy="212884"/>
                  </a:xfrm>
                </p:grpSpPr>
                <p:cxnSp>
                  <p:nvCxnSpPr>
                    <p:cNvPr id="219" name="Straight Connector 21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16" name="Straight Arrow Connector 21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10" name="Group 209"/>
            <p:cNvGrpSpPr/>
            <p:nvPr/>
          </p:nvGrpSpPr>
          <p:grpSpPr>
            <a:xfrm>
              <a:off x="5791200" y="5410200"/>
              <a:ext cx="396062" cy="261610"/>
              <a:chOff x="7443464" y="3624590"/>
              <a:chExt cx="396062" cy="261610"/>
            </a:xfrm>
          </p:grpSpPr>
          <p:sp>
            <p:nvSpPr>
              <p:cNvPr id="211" name="Oval 210"/>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12" name="TextBox 211"/>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44</a:t>
                </a:r>
              </a:p>
            </p:txBody>
          </p:sp>
        </p:grpSp>
      </p:grpSp>
      <p:sp>
        <p:nvSpPr>
          <p:cNvPr id="174" name="Down Ribbon 173"/>
          <p:cNvSpPr/>
          <p:nvPr/>
        </p:nvSpPr>
        <p:spPr>
          <a:xfrm>
            <a:off x="5943600" y="1828800"/>
            <a:ext cx="2718327" cy="9452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What about deletion of </a:t>
            </a:r>
            <a:r>
              <a:rPr lang="en-US" sz="1600" b="1" dirty="0">
                <a:solidFill>
                  <a:schemeClr val="tx1"/>
                </a:solidFill>
              </a:rPr>
              <a:t>49 ?</a:t>
            </a:r>
            <a:endParaRPr lang="en-US" sz="1600" dirty="0">
              <a:solidFill>
                <a:schemeClr val="tx1"/>
              </a:solidFill>
            </a:endParaRPr>
          </a:p>
        </p:txBody>
      </p:sp>
      <p:grpSp>
        <p:nvGrpSpPr>
          <p:cNvPr id="262" name="Group 261"/>
          <p:cNvGrpSpPr/>
          <p:nvPr/>
        </p:nvGrpSpPr>
        <p:grpSpPr>
          <a:xfrm>
            <a:off x="5410200" y="3840996"/>
            <a:ext cx="508578" cy="197604"/>
            <a:chOff x="3581400" y="3657600"/>
            <a:chExt cx="508578" cy="197604"/>
          </a:xfrm>
        </p:grpSpPr>
        <p:cxnSp>
          <p:nvCxnSpPr>
            <p:cNvPr id="265" name="Straight Connector 264"/>
            <p:cNvCxnSpPr/>
            <p:nvPr/>
          </p:nvCxnSpPr>
          <p:spPr>
            <a:xfrm flipV="1">
              <a:off x="3581400" y="3657600"/>
              <a:ext cx="508578" cy="1807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3581400" y="3657600"/>
              <a:ext cx="507133" cy="197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29125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fade">
                                      <p:cBhvr>
                                        <p:cTn id="7" dur="1000"/>
                                        <p:tgtEl>
                                          <p:spTgt spid="174"/>
                                        </p:tgtEl>
                                      </p:cBhvr>
                                    </p:animEffect>
                                    <p:anim calcmode="lin" valueType="num">
                                      <p:cBhvr>
                                        <p:cTn id="8" dur="1000" fill="hold"/>
                                        <p:tgtEl>
                                          <p:spTgt spid="174"/>
                                        </p:tgtEl>
                                        <p:attrNameLst>
                                          <p:attrName>ppt_x</p:attrName>
                                        </p:attrNameLst>
                                      </p:cBhvr>
                                      <p:tavLst>
                                        <p:tav tm="0">
                                          <p:val>
                                            <p:strVal val="#ppt_x"/>
                                          </p:val>
                                        </p:tav>
                                        <p:tav tm="100000">
                                          <p:val>
                                            <p:strVal val="#ppt_x"/>
                                          </p:val>
                                        </p:tav>
                                      </p:tavLst>
                                    </p:anim>
                                    <p:anim calcmode="lin" valueType="num">
                                      <p:cBhvr>
                                        <p:cTn id="9" dur="1000" fill="hold"/>
                                        <p:tgtEl>
                                          <p:spTgt spid="17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174"/>
                                        </p:tgtEl>
                                      </p:cBhvr>
                                    </p:animEffect>
                                    <p:set>
                                      <p:cBhvr>
                                        <p:cTn id="14" dur="1" fill="hold">
                                          <p:stCondLst>
                                            <p:cond delay="499"/>
                                          </p:stCondLst>
                                        </p:cTn>
                                        <p:tgtEl>
                                          <p:spTgt spid="17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62"/>
                                        </p:tgtEl>
                                        <p:attrNameLst>
                                          <p:attrName>style.visibility</p:attrName>
                                        </p:attrNameLst>
                                      </p:cBhvr>
                                      <p:to>
                                        <p:strVal val="visible"/>
                                      </p:to>
                                    </p:set>
                                    <p:animEffect transition="in" filter="wipe(down)">
                                      <p:cBhvr>
                                        <p:cTn id="19"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animBg="1"/>
      <p:bldP spid="174"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7030A0"/>
                </a:solidFill>
              </a:rPr>
              <a:t>Is deletion of a node </a:t>
            </a:r>
            <a:r>
              <a:rPr lang="en-US" sz="3200" b="1" dirty="0">
                <a:solidFill>
                  <a:srgbClr val="C00000"/>
                </a:solidFill>
              </a:rPr>
              <a:t>easier </a:t>
            </a:r>
            <a:r>
              <a:rPr lang="en-US" sz="3200" b="1" dirty="0">
                <a:solidFill>
                  <a:srgbClr val="7030A0"/>
                </a:solidFill>
              </a:rPr>
              <a:t>for some cases ?</a:t>
            </a:r>
          </a:p>
        </p:txBody>
      </p:sp>
      <p:sp>
        <p:nvSpPr>
          <p:cNvPr id="8" name="Content Placeholder 7"/>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21</a:t>
            </a:fld>
            <a:endParaRPr lang="en-US"/>
          </a:p>
        </p:txBody>
      </p:sp>
      <p:grpSp>
        <p:nvGrpSpPr>
          <p:cNvPr id="5" name="Group 4"/>
          <p:cNvGrpSpPr/>
          <p:nvPr/>
        </p:nvGrpSpPr>
        <p:grpSpPr>
          <a:xfrm>
            <a:off x="990601" y="1600200"/>
            <a:ext cx="6723747" cy="3810000"/>
            <a:chOff x="990601" y="1600200"/>
            <a:chExt cx="6723747" cy="3810000"/>
          </a:xfrm>
        </p:grpSpPr>
        <p:grpSp>
          <p:nvGrpSpPr>
            <p:cNvPr id="21" name="Group 20"/>
            <p:cNvGrpSpPr/>
            <p:nvPr/>
          </p:nvGrpSpPr>
          <p:grpSpPr>
            <a:xfrm>
              <a:off x="990601" y="4845369"/>
              <a:ext cx="225309" cy="564831"/>
              <a:chOff x="853448" y="1644969"/>
              <a:chExt cx="255680" cy="559397"/>
            </a:xfrm>
          </p:grpSpPr>
          <p:grpSp>
            <p:nvGrpSpPr>
              <p:cNvPr id="22" name="Group 21"/>
              <p:cNvGrpSpPr/>
              <p:nvPr/>
            </p:nvGrpSpPr>
            <p:grpSpPr>
              <a:xfrm>
                <a:off x="853448" y="1981200"/>
                <a:ext cx="201169" cy="223166"/>
                <a:chOff x="2447520" y="2514600"/>
                <a:chExt cx="201169" cy="223166"/>
              </a:xfrm>
            </p:grpSpPr>
            <p:sp>
              <p:nvSpPr>
                <p:cNvPr id="24" name="Rectangle 23"/>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2447520" y="2514600"/>
                  <a:ext cx="201169" cy="212884"/>
                  <a:chOff x="2447520" y="2524882"/>
                  <a:chExt cx="201169" cy="212884"/>
                </a:xfrm>
              </p:grpSpPr>
              <p:cxnSp>
                <p:nvCxnSpPr>
                  <p:cNvPr id="26" name="Straight Connector 25"/>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3" name="Straight Arrow Connector 22"/>
              <p:cNvCxnSpPr>
                <a:endCxn id="24"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9682" y="4845369"/>
              <a:ext cx="232681" cy="564831"/>
              <a:chOff x="780160" y="1648024"/>
              <a:chExt cx="274457" cy="556342"/>
            </a:xfrm>
          </p:grpSpPr>
          <p:grpSp>
            <p:nvGrpSpPr>
              <p:cNvPr id="80" name="Group 79"/>
              <p:cNvGrpSpPr/>
              <p:nvPr/>
            </p:nvGrpSpPr>
            <p:grpSpPr>
              <a:xfrm>
                <a:off x="853448" y="1981200"/>
                <a:ext cx="201169" cy="223166"/>
                <a:chOff x="2447520" y="2514600"/>
                <a:chExt cx="201169" cy="223166"/>
              </a:xfrm>
            </p:grpSpPr>
            <p:sp>
              <p:nvSpPr>
                <p:cNvPr id="82" name="Rectangle 8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p:cNvGrpSpPr/>
                <p:nvPr/>
              </p:nvGrpSpPr>
              <p:grpSpPr>
                <a:xfrm>
                  <a:off x="2447520" y="2514600"/>
                  <a:ext cx="201169" cy="212884"/>
                  <a:chOff x="2447520" y="2524882"/>
                  <a:chExt cx="201169" cy="212884"/>
                </a:xfrm>
              </p:grpSpPr>
              <p:cxnSp>
                <p:nvCxnSpPr>
                  <p:cNvPr id="84" name="Straight Connector 83"/>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81" name="Straight Arrow Connector 8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2057400" y="4845369"/>
              <a:ext cx="225309" cy="564831"/>
              <a:chOff x="853448" y="1644969"/>
              <a:chExt cx="255680" cy="559397"/>
            </a:xfrm>
          </p:grpSpPr>
          <p:grpSp>
            <p:nvGrpSpPr>
              <p:cNvPr id="131" name="Group 130"/>
              <p:cNvGrpSpPr/>
              <p:nvPr/>
            </p:nvGrpSpPr>
            <p:grpSpPr>
              <a:xfrm>
                <a:off x="853448" y="1981200"/>
                <a:ext cx="201169" cy="223166"/>
                <a:chOff x="2447520" y="2514600"/>
                <a:chExt cx="201169" cy="223166"/>
              </a:xfrm>
            </p:grpSpPr>
            <p:sp>
              <p:nvSpPr>
                <p:cNvPr id="133" name="Rectangle 13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p:cNvGrpSpPr/>
                <p:nvPr/>
              </p:nvGrpSpPr>
              <p:grpSpPr>
                <a:xfrm>
                  <a:off x="2447520" y="2514600"/>
                  <a:ext cx="201169" cy="212884"/>
                  <a:chOff x="2447520" y="2524882"/>
                  <a:chExt cx="201169" cy="212884"/>
                </a:xfrm>
              </p:grpSpPr>
              <p:cxnSp>
                <p:nvCxnSpPr>
                  <p:cNvPr id="135" name="Straight Connector 13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32" name="Straight Arrow Connector 131"/>
              <p:cNvCxnSpPr>
                <a:endCxn id="133"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2416481" y="4845369"/>
              <a:ext cx="232681" cy="564831"/>
              <a:chOff x="780160" y="1648024"/>
              <a:chExt cx="274457" cy="556342"/>
            </a:xfrm>
          </p:grpSpPr>
          <p:grpSp>
            <p:nvGrpSpPr>
              <p:cNvPr id="125" name="Group 124"/>
              <p:cNvGrpSpPr/>
              <p:nvPr/>
            </p:nvGrpSpPr>
            <p:grpSpPr>
              <a:xfrm>
                <a:off x="853448" y="1981200"/>
                <a:ext cx="201169" cy="223166"/>
                <a:chOff x="2447520" y="2514600"/>
                <a:chExt cx="201169" cy="223166"/>
              </a:xfrm>
            </p:grpSpPr>
            <p:sp>
              <p:nvSpPr>
                <p:cNvPr id="127" name="Rectangle 12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8" name="Group 127"/>
                <p:cNvGrpSpPr/>
                <p:nvPr/>
              </p:nvGrpSpPr>
              <p:grpSpPr>
                <a:xfrm>
                  <a:off x="2447520" y="2514600"/>
                  <a:ext cx="201169" cy="212884"/>
                  <a:chOff x="2447520" y="2524882"/>
                  <a:chExt cx="201169" cy="212884"/>
                </a:xfrm>
              </p:grpSpPr>
              <p:cxnSp>
                <p:nvCxnSpPr>
                  <p:cNvPr id="129" name="Straight Connector 12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6" name="Straight Arrow Connector 12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7" name="Group 146"/>
            <p:cNvGrpSpPr/>
            <p:nvPr/>
          </p:nvGrpSpPr>
          <p:grpSpPr>
            <a:xfrm>
              <a:off x="3352805" y="4724402"/>
              <a:ext cx="177273" cy="214960"/>
              <a:chOff x="2706940" y="2058556"/>
              <a:chExt cx="201169" cy="212891"/>
            </a:xfrm>
          </p:grpSpPr>
          <p:sp>
            <p:nvSpPr>
              <p:cNvPr id="149" name="Rectangle 148"/>
              <p:cNvSpPr/>
              <p:nvPr/>
            </p:nvSpPr>
            <p:spPr>
              <a:xfrm>
                <a:off x="2706940" y="2058556"/>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0" name="Group 149"/>
              <p:cNvGrpSpPr/>
              <p:nvPr/>
            </p:nvGrpSpPr>
            <p:grpSpPr>
              <a:xfrm>
                <a:off x="2706940" y="2058563"/>
                <a:ext cx="201169" cy="212884"/>
                <a:chOff x="2706940" y="2068845"/>
                <a:chExt cx="201169" cy="212884"/>
              </a:xfrm>
            </p:grpSpPr>
            <p:cxnSp>
              <p:nvCxnSpPr>
                <p:cNvPr id="151" name="Straight Connector 150"/>
                <p:cNvCxnSpPr/>
                <p:nvPr/>
              </p:nvCxnSpPr>
              <p:spPr>
                <a:xfrm flipH="1">
                  <a:off x="2706940" y="2068845"/>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2706940" y="2068845"/>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55" name="Group 154"/>
            <p:cNvGrpSpPr/>
            <p:nvPr/>
          </p:nvGrpSpPr>
          <p:grpSpPr>
            <a:xfrm>
              <a:off x="4038600" y="4845369"/>
              <a:ext cx="225309" cy="564831"/>
              <a:chOff x="853448" y="1644969"/>
              <a:chExt cx="255680" cy="559397"/>
            </a:xfrm>
          </p:grpSpPr>
          <p:grpSp>
            <p:nvGrpSpPr>
              <p:cNvPr id="163" name="Group 162"/>
              <p:cNvGrpSpPr/>
              <p:nvPr/>
            </p:nvGrpSpPr>
            <p:grpSpPr>
              <a:xfrm>
                <a:off x="853448" y="1981200"/>
                <a:ext cx="201169" cy="223166"/>
                <a:chOff x="2447520" y="2514600"/>
                <a:chExt cx="201169" cy="223166"/>
              </a:xfrm>
            </p:grpSpPr>
            <p:sp>
              <p:nvSpPr>
                <p:cNvPr id="165" name="Rectangle 164"/>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6" name="Group 165"/>
                <p:cNvGrpSpPr/>
                <p:nvPr/>
              </p:nvGrpSpPr>
              <p:grpSpPr>
                <a:xfrm>
                  <a:off x="2447520" y="2514600"/>
                  <a:ext cx="201169" cy="212884"/>
                  <a:chOff x="2447520" y="2524882"/>
                  <a:chExt cx="201169" cy="212884"/>
                </a:xfrm>
              </p:grpSpPr>
              <p:cxnSp>
                <p:nvCxnSpPr>
                  <p:cNvPr id="167" name="Straight Connector 166"/>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4" name="Straight Arrow Connector 163"/>
              <p:cNvCxnSpPr>
                <a:endCxn id="165"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a:off x="4397681" y="4845369"/>
              <a:ext cx="232681" cy="564831"/>
              <a:chOff x="780160" y="1648024"/>
              <a:chExt cx="274457" cy="556342"/>
            </a:xfrm>
          </p:grpSpPr>
          <p:grpSp>
            <p:nvGrpSpPr>
              <p:cNvPr id="157" name="Group 156"/>
              <p:cNvGrpSpPr/>
              <p:nvPr/>
            </p:nvGrpSpPr>
            <p:grpSpPr>
              <a:xfrm>
                <a:off x="853448" y="1981200"/>
                <a:ext cx="201169" cy="223166"/>
                <a:chOff x="2447520" y="2514600"/>
                <a:chExt cx="201169" cy="223166"/>
              </a:xfrm>
            </p:grpSpPr>
            <p:sp>
              <p:nvSpPr>
                <p:cNvPr id="159" name="Rectangle 15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59"/>
                <p:cNvGrpSpPr/>
                <p:nvPr/>
              </p:nvGrpSpPr>
              <p:grpSpPr>
                <a:xfrm>
                  <a:off x="2447520" y="2514600"/>
                  <a:ext cx="201169" cy="212884"/>
                  <a:chOff x="2447520" y="2524882"/>
                  <a:chExt cx="201169" cy="212884"/>
                </a:xfrm>
              </p:grpSpPr>
              <p:cxnSp>
                <p:nvCxnSpPr>
                  <p:cNvPr id="161" name="Straight Connector 16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8" name="Straight Arrow Connector 157"/>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21" name="Group 220"/>
            <p:cNvGrpSpPr/>
            <p:nvPr/>
          </p:nvGrpSpPr>
          <p:grpSpPr>
            <a:xfrm>
              <a:off x="7543800" y="3810000"/>
              <a:ext cx="170548" cy="226571"/>
              <a:chOff x="2447520" y="2514600"/>
              <a:chExt cx="201169" cy="223166"/>
            </a:xfrm>
          </p:grpSpPr>
          <p:sp>
            <p:nvSpPr>
              <p:cNvPr id="223" name="Rectangle 22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4" name="Group 223"/>
              <p:cNvGrpSpPr/>
              <p:nvPr/>
            </p:nvGrpSpPr>
            <p:grpSpPr>
              <a:xfrm>
                <a:off x="2447520" y="2514600"/>
                <a:ext cx="201169" cy="212884"/>
                <a:chOff x="2447520" y="2524882"/>
                <a:chExt cx="201169" cy="212884"/>
              </a:xfrm>
            </p:grpSpPr>
            <p:cxnSp>
              <p:nvCxnSpPr>
                <p:cNvPr id="225" name="Straight Connector 22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5" name="Oval 234"/>
            <p:cNvSpPr/>
            <p:nvPr/>
          </p:nvSpPr>
          <p:spPr>
            <a:xfrm>
              <a:off x="4514094" y="22529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7" name="Oval 236"/>
            <p:cNvSpPr/>
            <p:nvPr/>
          </p:nvSpPr>
          <p:spPr>
            <a:xfrm>
              <a:off x="6419094" y="3046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9" name="Oval 238"/>
            <p:cNvSpPr/>
            <p:nvPr/>
          </p:nvSpPr>
          <p:spPr>
            <a:xfrm>
              <a:off x="1770894" y="384143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3" name="Oval 242"/>
            <p:cNvSpPr/>
            <p:nvPr/>
          </p:nvSpPr>
          <p:spPr>
            <a:xfrm>
              <a:off x="3752094" y="38531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5" name="Oval 244"/>
            <p:cNvSpPr/>
            <p:nvPr/>
          </p:nvSpPr>
          <p:spPr>
            <a:xfrm>
              <a:off x="2819400" y="3046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6" name="Oval 245"/>
            <p:cNvSpPr/>
            <p:nvPr/>
          </p:nvSpPr>
          <p:spPr>
            <a:xfrm>
              <a:off x="1161294"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7" name="Oval 246"/>
            <p:cNvSpPr/>
            <p:nvPr/>
          </p:nvSpPr>
          <p:spPr>
            <a:xfrm>
              <a:off x="2228093"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9" name="Oval 248"/>
            <p:cNvSpPr/>
            <p:nvPr/>
          </p:nvSpPr>
          <p:spPr>
            <a:xfrm>
              <a:off x="4209293" y="46913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cxnSp>
          <p:nvCxnSpPr>
            <p:cNvPr id="255" name="Straight Arrow Connector 254"/>
            <p:cNvCxnSpPr/>
            <p:nvPr/>
          </p:nvCxnSpPr>
          <p:spPr>
            <a:xfrm flipH="1">
              <a:off x="2962653" y="2351575"/>
              <a:ext cx="1551441"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p:nvPr/>
          </p:nvCxnSpPr>
          <p:spPr>
            <a:xfrm flipH="1">
              <a:off x="1953760" y="3221205"/>
              <a:ext cx="94184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43" idx="3"/>
            </p:cNvCxnSpPr>
            <p:nvPr/>
          </p:nvCxnSpPr>
          <p:spPr>
            <a:xfrm flipH="1">
              <a:off x="3438147" y="4021484"/>
              <a:ext cx="355905"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endCxn id="246" idx="7"/>
            </p:cNvCxnSpPr>
            <p:nvPr/>
          </p:nvCxnSpPr>
          <p:spPr>
            <a:xfrm flipH="1">
              <a:off x="1405842" y="4005590"/>
              <a:ext cx="422958" cy="7146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p:nvPr/>
          </p:nvCxnSpPr>
          <p:spPr>
            <a:xfrm flipH="1">
              <a:off x="5647948" y="3243590"/>
              <a:ext cx="811214" cy="572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4" name="Straight Arrow Connector 263"/>
            <p:cNvCxnSpPr/>
            <p:nvPr/>
          </p:nvCxnSpPr>
          <p:spPr>
            <a:xfrm>
              <a:off x="30480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a:off x="67056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9" name="Straight Arrow Connector 268"/>
            <p:cNvCxnSpPr/>
            <p:nvPr/>
          </p:nvCxnSpPr>
          <p:spPr>
            <a:xfrm>
              <a:off x="2029959" y="4005590"/>
              <a:ext cx="3413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p:nvPr/>
          </p:nvCxnSpPr>
          <p:spPr>
            <a:xfrm>
              <a:off x="3942770" y="4013351"/>
              <a:ext cx="368932" cy="6700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a:off x="4800600" y="2396344"/>
              <a:ext cx="1658562"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76" name="Group 275"/>
            <p:cNvGrpSpPr/>
            <p:nvPr/>
          </p:nvGrpSpPr>
          <p:grpSpPr>
            <a:xfrm>
              <a:off x="4419600" y="1600200"/>
              <a:ext cx="502924" cy="621357"/>
              <a:chOff x="1203952" y="3870811"/>
              <a:chExt cx="502924" cy="621357"/>
            </a:xfrm>
          </p:grpSpPr>
          <p:cxnSp>
            <p:nvCxnSpPr>
              <p:cNvPr id="313" name="Elbow Connector 312"/>
              <p:cNvCxnSpPr/>
              <p:nvPr/>
            </p:nvCxnSpPr>
            <p:spPr>
              <a:xfrm rot="16200000" flipH="1">
                <a:off x="1306996" y="4339420"/>
                <a:ext cx="301167" cy="4330"/>
              </a:xfrm>
              <a:prstGeom prst="bentConnector3">
                <a:avLst>
                  <a:gd name="adj1" fmla="val 50000"/>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1203952" y="3870811"/>
                <a:ext cx="502924" cy="369332"/>
              </a:xfrm>
              <a:prstGeom prst="rect">
                <a:avLst/>
              </a:prstGeom>
              <a:noFill/>
              <a:ln>
                <a:noFill/>
              </a:ln>
            </p:spPr>
            <p:txBody>
              <a:bodyPr wrap="square" rtlCol="0">
                <a:spAutoFit/>
              </a:bodyPr>
              <a:lstStyle/>
              <a:p>
                <a:r>
                  <a:rPr lang="en-US" b="1" dirty="0"/>
                  <a:t>  T</a:t>
                </a:r>
              </a:p>
            </p:txBody>
          </p:sp>
        </p:grpSp>
        <p:sp>
          <p:nvSpPr>
            <p:cNvPr id="277" name="TextBox 276"/>
            <p:cNvSpPr txBox="1"/>
            <p:nvPr/>
          </p:nvSpPr>
          <p:spPr>
            <a:xfrm>
              <a:off x="1143000" y="4648200"/>
              <a:ext cx="256802" cy="261610"/>
            </a:xfrm>
            <a:prstGeom prst="rect">
              <a:avLst/>
            </a:prstGeom>
            <a:noFill/>
          </p:spPr>
          <p:txBody>
            <a:bodyPr wrap="none" rtlCol="0">
              <a:spAutoFit/>
            </a:bodyPr>
            <a:lstStyle/>
            <a:p>
              <a:r>
                <a:rPr lang="en-US" sz="1100" b="1" dirty="0">
                  <a:solidFill>
                    <a:schemeClr val="bg2"/>
                  </a:solidFill>
                </a:rPr>
                <a:t>2</a:t>
              </a:r>
            </a:p>
          </p:txBody>
        </p:sp>
        <p:sp>
          <p:nvSpPr>
            <p:cNvPr id="278" name="TextBox 277"/>
            <p:cNvSpPr txBox="1"/>
            <p:nvPr/>
          </p:nvSpPr>
          <p:spPr>
            <a:xfrm>
              <a:off x="2819400" y="3014990"/>
              <a:ext cx="328936" cy="261610"/>
            </a:xfrm>
            <a:prstGeom prst="rect">
              <a:avLst/>
            </a:prstGeom>
            <a:noFill/>
          </p:spPr>
          <p:txBody>
            <a:bodyPr wrap="none" rtlCol="0">
              <a:spAutoFit/>
            </a:bodyPr>
            <a:lstStyle/>
            <a:p>
              <a:r>
                <a:rPr lang="en-US" sz="1100" b="1" dirty="0">
                  <a:solidFill>
                    <a:schemeClr val="bg2"/>
                  </a:solidFill>
                </a:rPr>
                <a:t>28</a:t>
              </a:r>
            </a:p>
          </p:txBody>
        </p:sp>
        <p:sp>
          <p:nvSpPr>
            <p:cNvPr id="280" name="TextBox 279"/>
            <p:cNvSpPr txBox="1"/>
            <p:nvPr/>
          </p:nvSpPr>
          <p:spPr>
            <a:xfrm>
              <a:off x="4495800" y="2209800"/>
              <a:ext cx="328936" cy="261610"/>
            </a:xfrm>
            <a:prstGeom prst="rect">
              <a:avLst/>
            </a:prstGeom>
            <a:noFill/>
          </p:spPr>
          <p:txBody>
            <a:bodyPr wrap="none" rtlCol="0">
              <a:spAutoFit/>
            </a:bodyPr>
            <a:lstStyle/>
            <a:p>
              <a:r>
                <a:rPr lang="en-US" sz="1100" b="1" dirty="0">
                  <a:solidFill>
                    <a:schemeClr val="bg2"/>
                  </a:solidFill>
                </a:rPr>
                <a:t>46</a:t>
              </a:r>
            </a:p>
          </p:txBody>
        </p:sp>
        <p:sp>
          <p:nvSpPr>
            <p:cNvPr id="281" name="TextBox 280"/>
            <p:cNvSpPr txBox="1"/>
            <p:nvPr/>
          </p:nvSpPr>
          <p:spPr>
            <a:xfrm>
              <a:off x="6400800" y="3014990"/>
              <a:ext cx="328936" cy="261610"/>
            </a:xfrm>
            <a:prstGeom prst="rect">
              <a:avLst/>
            </a:prstGeom>
            <a:noFill/>
          </p:spPr>
          <p:txBody>
            <a:bodyPr wrap="none" rtlCol="0">
              <a:spAutoFit/>
            </a:bodyPr>
            <a:lstStyle/>
            <a:p>
              <a:r>
                <a:rPr lang="en-US" sz="1100" b="1" dirty="0">
                  <a:solidFill>
                    <a:schemeClr val="bg2"/>
                  </a:solidFill>
                </a:rPr>
                <a:t>67</a:t>
              </a:r>
            </a:p>
          </p:txBody>
        </p:sp>
        <p:sp>
          <p:nvSpPr>
            <p:cNvPr id="298" name="TextBox 297"/>
            <p:cNvSpPr txBox="1"/>
            <p:nvPr/>
          </p:nvSpPr>
          <p:spPr>
            <a:xfrm>
              <a:off x="2209800" y="4648200"/>
              <a:ext cx="328936" cy="261610"/>
            </a:xfrm>
            <a:prstGeom prst="rect">
              <a:avLst/>
            </a:prstGeom>
            <a:noFill/>
          </p:spPr>
          <p:txBody>
            <a:bodyPr wrap="none" rtlCol="0">
              <a:spAutoFit/>
            </a:bodyPr>
            <a:lstStyle/>
            <a:p>
              <a:r>
                <a:rPr lang="en-US" sz="1100" b="1" dirty="0">
                  <a:solidFill>
                    <a:schemeClr val="bg2"/>
                  </a:solidFill>
                </a:rPr>
                <a:t>25</a:t>
              </a:r>
            </a:p>
          </p:txBody>
        </p:sp>
        <p:sp>
          <p:nvSpPr>
            <p:cNvPr id="304" name="TextBox 303"/>
            <p:cNvSpPr txBox="1"/>
            <p:nvPr/>
          </p:nvSpPr>
          <p:spPr>
            <a:xfrm>
              <a:off x="1770894" y="3776990"/>
              <a:ext cx="256802" cy="261610"/>
            </a:xfrm>
            <a:prstGeom prst="rect">
              <a:avLst/>
            </a:prstGeom>
            <a:noFill/>
          </p:spPr>
          <p:txBody>
            <a:bodyPr wrap="none" rtlCol="0">
              <a:spAutoFit/>
            </a:bodyPr>
            <a:lstStyle/>
            <a:p>
              <a:r>
                <a:rPr lang="en-US" sz="1100" b="1" dirty="0">
                  <a:solidFill>
                    <a:schemeClr val="bg2"/>
                  </a:solidFill>
                </a:rPr>
                <a:t>5</a:t>
              </a:r>
            </a:p>
          </p:txBody>
        </p:sp>
        <p:sp>
          <p:nvSpPr>
            <p:cNvPr id="306" name="TextBox 305"/>
            <p:cNvSpPr txBox="1"/>
            <p:nvPr/>
          </p:nvSpPr>
          <p:spPr>
            <a:xfrm>
              <a:off x="4166864" y="4648200"/>
              <a:ext cx="328936" cy="261610"/>
            </a:xfrm>
            <a:prstGeom prst="rect">
              <a:avLst/>
            </a:prstGeom>
            <a:noFill/>
          </p:spPr>
          <p:txBody>
            <a:bodyPr wrap="none" rtlCol="0">
              <a:spAutoFit/>
            </a:bodyPr>
            <a:lstStyle/>
            <a:p>
              <a:r>
                <a:rPr lang="en-US" sz="1100" b="1" dirty="0">
                  <a:solidFill>
                    <a:schemeClr val="bg2"/>
                  </a:solidFill>
                </a:rPr>
                <a:t>41</a:t>
              </a:r>
            </a:p>
          </p:txBody>
        </p:sp>
        <p:sp>
          <p:nvSpPr>
            <p:cNvPr id="307" name="TextBox 306"/>
            <p:cNvSpPr txBox="1"/>
            <p:nvPr/>
          </p:nvSpPr>
          <p:spPr>
            <a:xfrm>
              <a:off x="3733800" y="3810000"/>
              <a:ext cx="328936" cy="261610"/>
            </a:xfrm>
            <a:prstGeom prst="rect">
              <a:avLst/>
            </a:prstGeom>
            <a:noFill/>
          </p:spPr>
          <p:txBody>
            <a:bodyPr wrap="none" rtlCol="0">
              <a:spAutoFit/>
            </a:bodyPr>
            <a:lstStyle/>
            <a:p>
              <a:r>
                <a:rPr lang="en-US" sz="1100" b="1" dirty="0">
                  <a:solidFill>
                    <a:schemeClr val="bg2"/>
                  </a:solidFill>
                </a:rPr>
                <a:t>35</a:t>
              </a:r>
            </a:p>
          </p:txBody>
        </p:sp>
      </p:grpSp>
      <p:grpSp>
        <p:nvGrpSpPr>
          <p:cNvPr id="113" name="Group 112"/>
          <p:cNvGrpSpPr/>
          <p:nvPr/>
        </p:nvGrpSpPr>
        <p:grpSpPr>
          <a:xfrm>
            <a:off x="7239000" y="3810000"/>
            <a:ext cx="762000" cy="717234"/>
            <a:chOff x="5562600" y="5410200"/>
            <a:chExt cx="762000" cy="717234"/>
          </a:xfrm>
        </p:grpSpPr>
        <p:grpSp>
          <p:nvGrpSpPr>
            <p:cNvPr id="114" name="Group 113"/>
            <p:cNvGrpSpPr/>
            <p:nvPr/>
          </p:nvGrpSpPr>
          <p:grpSpPr>
            <a:xfrm>
              <a:off x="5562600" y="5562600"/>
              <a:ext cx="762000" cy="564834"/>
              <a:chOff x="1524000" y="3048000"/>
              <a:chExt cx="762000" cy="564834"/>
            </a:xfrm>
          </p:grpSpPr>
          <p:grpSp>
            <p:nvGrpSpPr>
              <p:cNvPr id="118" name="Group 117"/>
              <p:cNvGrpSpPr/>
              <p:nvPr/>
            </p:nvGrpSpPr>
            <p:grpSpPr>
              <a:xfrm>
                <a:off x="1524000" y="3092251"/>
                <a:ext cx="279058" cy="520583"/>
                <a:chOff x="853448" y="1688792"/>
                <a:chExt cx="316674" cy="515574"/>
              </a:xfrm>
            </p:grpSpPr>
            <p:grpSp>
              <p:nvGrpSpPr>
                <p:cNvPr id="154" name="Group 153"/>
                <p:cNvGrpSpPr/>
                <p:nvPr/>
              </p:nvGrpSpPr>
              <p:grpSpPr>
                <a:xfrm>
                  <a:off x="853448" y="1981200"/>
                  <a:ext cx="201169" cy="223166"/>
                  <a:chOff x="2447520" y="2514600"/>
                  <a:chExt cx="201169" cy="223166"/>
                </a:xfrm>
              </p:grpSpPr>
              <p:sp>
                <p:nvSpPr>
                  <p:cNvPr id="170" name="Rectangle 169"/>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p:nvPr/>
                </p:nvGrpSpPr>
                <p:grpSpPr>
                  <a:xfrm>
                    <a:off x="2447520" y="2514600"/>
                    <a:ext cx="201169" cy="212884"/>
                    <a:chOff x="2447520" y="2524882"/>
                    <a:chExt cx="201169" cy="212884"/>
                  </a:xfrm>
                </p:grpSpPr>
                <p:cxnSp>
                  <p:nvCxnSpPr>
                    <p:cNvPr id="172" name="Straight Connector 171"/>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9" name="Straight Arrow Connector 168"/>
                <p:cNvCxnSpPr>
                  <a:stCxn id="116" idx="3"/>
                  <a:endCxn id="170"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2053319" y="3048000"/>
                <a:ext cx="232681" cy="564831"/>
                <a:chOff x="780160" y="1648024"/>
                <a:chExt cx="274457" cy="556342"/>
              </a:xfrm>
            </p:grpSpPr>
            <p:grpSp>
              <p:nvGrpSpPr>
                <p:cNvPr id="120" name="Group 119"/>
                <p:cNvGrpSpPr/>
                <p:nvPr/>
              </p:nvGrpSpPr>
              <p:grpSpPr>
                <a:xfrm>
                  <a:off x="853448" y="1981200"/>
                  <a:ext cx="201169" cy="223166"/>
                  <a:chOff x="2447520" y="2514600"/>
                  <a:chExt cx="201169" cy="223166"/>
                </a:xfrm>
              </p:grpSpPr>
              <p:sp>
                <p:nvSpPr>
                  <p:cNvPr id="122" name="Rectangle 12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p:cNvGrpSpPr/>
                  <p:nvPr/>
                </p:nvGrpSpPr>
                <p:grpSpPr>
                  <a:xfrm>
                    <a:off x="2447520" y="2514600"/>
                    <a:ext cx="201169" cy="212884"/>
                    <a:chOff x="2447520" y="2524882"/>
                    <a:chExt cx="201169" cy="212884"/>
                  </a:xfrm>
                </p:grpSpPr>
                <p:cxnSp>
                  <p:nvCxnSpPr>
                    <p:cNvPr id="138" name="Straight Connector 137"/>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1" name="Straight Arrow Connector 12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15" name="Group 114"/>
            <p:cNvGrpSpPr/>
            <p:nvPr/>
          </p:nvGrpSpPr>
          <p:grpSpPr>
            <a:xfrm>
              <a:off x="5791200" y="5410200"/>
              <a:ext cx="396062" cy="261610"/>
              <a:chOff x="7443464" y="3624590"/>
              <a:chExt cx="396062" cy="261610"/>
            </a:xfrm>
          </p:grpSpPr>
          <p:sp>
            <p:nvSpPr>
              <p:cNvPr id="116" name="Oval 115"/>
              <p:cNvSpPr/>
              <p:nvPr/>
            </p:nvSpPr>
            <p:spPr>
              <a:xfrm>
                <a:off x="7443464" y="3635029"/>
                <a:ext cx="344558" cy="2181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17" name="TextBox 116"/>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83</a:t>
                </a:r>
              </a:p>
            </p:txBody>
          </p:sp>
        </p:grpSp>
      </p:grpSp>
      <p:grpSp>
        <p:nvGrpSpPr>
          <p:cNvPr id="208" name="Group 207"/>
          <p:cNvGrpSpPr/>
          <p:nvPr/>
        </p:nvGrpSpPr>
        <p:grpSpPr>
          <a:xfrm>
            <a:off x="4191000" y="5181600"/>
            <a:ext cx="762000" cy="717234"/>
            <a:chOff x="5562600" y="5410200"/>
            <a:chExt cx="762000" cy="717234"/>
          </a:xfrm>
        </p:grpSpPr>
        <p:grpSp>
          <p:nvGrpSpPr>
            <p:cNvPr id="209" name="Group 208"/>
            <p:cNvGrpSpPr/>
            <p:nvPr/>
          </p:nvGrpSpPr>
          <p:grpSpPr>
            <a:xfrm>
              <a:off x="5562600" y="5562600"/>
              <a:ext cx="762000" cy="564834"/>
              <a:chOff x="1524000" y="3048000"/>
              <a:chExt cx="762000" cy="564834"/>
            </a:xfrm>
          </p:grpSpPr>
          <p:grpSp>
            <p:nvGrpSpPr>
              <p:cNvPr id="213" name="Group 212"/>
              <p:cNvGrpSpPr/>
              <p:nvPr/>
            </p:nvGrpSpPr>
            <p:grpSpPr>
              <a:xfrm>
                <a:off x="1524000" y="3092251"/>
                <a:ext cx="279058" cy="520583"/>
                <a:chOff x="853448" y="1688792"/>
                <a:chExt cx="316674" cy="515574"/>
              </a:xfrm>
            </p:grpSpPr>
            <p:grpSp>
              <p:nvGrpSpPr>
                <p:cNvPr id="222" name="Group 221"/>
                <p:cNvGrpSpPr/>
                <p:nvPr/>
              </p:nvGrpSpPr>
              <p:grpSpPr>
                <a:xfrm>
                  <a:off x="853448" y="1981200"/>
                  <a:ext cx="201169" cy="223166"/>
                  <a:chOff x="2447520" y="2514600"/>
                  <a:chExt cx="201169" cy="223166"/>
                </a:xfrm>
              </p:grpSpPr>
              <p:sp>
                <p:nvSpPr>
                  <p:cNvPr id="228" name="Rectangle 227"/>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9" name="Group 228"/>
                  <p:cNvGrpSpPr/>
                  <p:nvPr/>
                </p:nvGrpSpPr>
                <p:grpSpPr>
                  <a:xfrm>
                    <a:off x="2447520" y="2514600"/>
                    <a:ext cx="201169" cy="212884"/>
                    <a:chOff x="2447520" y="2524882"/>
                    <a:chExt cx="201169" cy="212884"/>
                  </a:xfrm>
                </p:grpSpPr>
                <p:cxnSp>
                  <p:nvCxnSpPr>
                    <p:cNvPr id="230" name="Straight Connector 229"/>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27" name="Straight Arrow Connector 226"/>
                <p:cNvCxnSpPr>
                  <a:stCxn id="211" idx="3"/>
                  <a:endCxn id="228"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p:nvGrpSpPr>
            <p:grpSpPr>
              <a:xfrm>
                <a:off x="2053319" y="3048000"/>
                <a:ext cx="232681" cy="564831"/>
                <a:chOff x="780160" y="1648024"/>
                <a:chExt cx="274457" cy="556342"/>
              </a:xfrm>
            </p:grpSpPr>
            <p:grpSp>
              <p:nvGrpSpPr>
                <p:cNvPr id="215" name="Group 214"/>
                <p:cNvGrpSpPr/>
                <p:nvPr/>
              </p:nvGrpSpPr>
              <p:grpSpPr>
                <a:xfrm>
                  <a:off x="853448" y="1981200"/>
                  <a:ext cx="201169" cy="223166"/>
                  <a:chOff x="2447520" y="2514600"/>
                  <a:chExt cx="201169" cy="223166"/>
                </a:xfrm>
              </p:grpSpPr>
              <p:sp>
                <p:nvSpPr>
                  <p:cNvPr id="217" name="Rectangle 21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8" name="Group 217"/>
                  <p:cNvGrpSpPr/>
                  <p:nvPr/>
                </p:nvGrpSpPr>
                <p:grpSpPr>
                  <a:xfrm>
                    <a:off x="2447520" y="2514600"/>
                    <a:ext cx="201169" cy="212884"/>
                    <a:chOff x="2447520" y="2524882"/>
                    <a:chExt cx="201169" cy="212884"/>
                  </a:xfrm>
                </p:grpSpPr>
                <p:cxnSp>
                  <p:nvCxnSpPr>
                    <p:cNvPr id="219" name="Straight Connector 21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16" name="Straight Arrow Connector 21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10" name="Group 209"/>
            <p:cNvGrpSpPr/>
            <p:nvPr/>
          </p:nvGrpSpPr>
          <p:grpSpPr>
            <a:xfrm>
              <a:off x="5791200" y="5410200"/>
              <a:ext cx="396062" cy="261610"/>
              <a:chOff x="7443464" y="3624590"/>
              <a:chExt cx="396062" cy="261610"/>
            </a:xfrm>
          </p:grpSpPr>
          <p:sp>
            <p:nvSpPr>
              <p:cNvPr id="211" name="Oval 210"/>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12" name="TextBox 211"/>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44</a:t>
                </a:r>
              </a:p>
            </p:txBody>
          </p:sp>
        </p:grpSp>
      </p:grpSp>
      <p:grpSp>
        <p:nvGrpSpPr>
          <p:cNvPr id="259" name="Group 258"/>
          <p:cNvGrpSpPr/>
          <p:nvPr/>
        </p:nvGrpSpPr>
        <p:grpSpPr>
          <a:xfrm>
            <a:off x="5791200" y="4692966"/>
            <a:ext cx="762000" cy="717234"/>
            <a:chOff x="5562600" y="5410200"/>
            <a:chExt cx="762000" cy="717234"/>
          </a:xfrm>
        </p:grpSpPr>
        <p:grpSp>
          <p:nvGrpSpPr>
            <p:cNvPr id="262" name="Group 261"/>
            <p:cNvGrpSpPr/>
            <p:nvPr/>
          </p:nvGrpSpPr>
          <p:grpSpPr>
            <a:xfrm>
              <a:off x="5562600" y="5562600"/>
              <a:ext cx="762000" cy="564834"/>
              <a:chOff x="1524000" y="3048000"/>
              <a:chExt cx="762000" cy="564834"/>
            </a:xfrm>
          </p:grpSpPr>
          <p:grpSp>
            <p:nvGrpSpPr>
              <p:cNvPr id="272" name="Group 271"/>
              <p:cNvGrpSpPr/>
              <p:nvPr/>
            </p:nvGrpSpPr>
            <p:grpSpPr>
              <a:xfrm>
                <a:off x="1524000" y="3092251"/>
                <a:ext cx="279058" cy="520583"/>
                <a:chOff x="853448" y="1688792"/>
                <a:chExt cx="316674" cy="515574"/>
              </a:xfrm>
            </p:grpSpPr>
            <p:grpSp>
              <p:nvGrpSpPr>
                <p:cNvPr id="286" name="Group 285"/>
                <p:cNvGrpSpPr/>
                <p:nvPr/>
              </p:nvGrpSpPr>
              <p:grpSpPr>
                <a:xfrm>
                  <a:off x="853448" y="1981200"/>
                  <a:ext cx="201169" cy="223166"/>
                  <a:chOff x="2447520" y="2514600"/>
                  <a:chExt cx="201169" cy="223166"/>
                </a:xfrm>
              </p:grpSpPr>
              <p:sp>
                <p:nvSpPr>
                  <p:cNvPr id="288" name="Rectangle 287"/>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9" name="Group 288"/>
                  <p:cNvGrpSpPr/>
                  <p:nvPr/>
                </p:nvGrpSpPr>
                <p:grpSpPr>
                  <a:xfrm>
                    <a:off x="2447520" y="2514600"/>
                    <a:ext cx="201169" cy="212884"/>
                    <a:chOff x="2447520" y="2524882"/>
                    <a:chExt cx="201169" cy="212884"/>
                  </a:xfrm>
                </p:grpSpPr>
                <p:cxnSp>
                  <p:nvCxnSpPr>
                    <p:cNvPr id="290" name="Straight Connector 289"/>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87" name="Straight Arrow Connector 286"/>
                <p:cNvCxnSpPr>
                  <a:stCxn id="266" idx="3"/>
                  <a:endCxn id="288"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73" name="Group 272"/>
              <p:cNvGrpSpPr/>
              <p:nvPr/>
            </p:nvGrpSpPr>
            <p:grpSpPr>
              <a:xfrm>
                <a:off x="2053319" y="3048000"/>
                <a:ext cx="232681" cy="564831"/>
                <a:chOff x="780160" y="1648024"/>
                <a:chExt cx="274457" cy="556342"/>
              </a:xfrm>
            </p:grpSpPr>
            <p:grpSp>
              <p:nvGrpSpPr>
                <p:cNvPr id="275" name="Group 274"/>
                <p:cNvGrpSpPr/>
                <p:nvPr/>
              </p:nvGrpSpPr>
              <p:grpSpPr>
                <a:xfrm>
                  <a:off x="853448" y="1981200"/>
                  <a:ext cx="201169" cy="223166"/>
                  <a:chOff x="2447520" y="2514600"/>
                  <a:chExt cx="201169" cy="223166"/>
                </a:xfrm>
              </p:grpSpPr>
              <p:sp>
                <p:nvSpPr>
                  <p:cNvPr id="282" name="Rectangle 28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3" name="Group 282"/>
                  <p:cNvGrpSpPr/>
                  <p:nvPr/>
                </p:nvGrpSpPr>
                <p:grpSpPr>
                  <a:xfrm>
                    <a:off x="2447520" y="2514600"/>
                    <a:ext cx="201169" cy="212884"/>
                    <a:chOff x="2447520" y="2524882"/>
                    <a:chExt cx="201169" cy="212884"/>
                  </a:xfrm>
                </p:grpSpPr>
                <p:cxnSp>
                  <p:nvCxnSpPr>
                    <p:cNvPr id="284" name="Straight Connector 283"/>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79" name="Straight Arrow Connector 278"/>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65" name="Group 264"/>
            <p:cNvGrpSpPr/>
            <p:nvPr/>
          </p:nvGrpSpPr>
          <p:grpSpPr>
            <a:xfrm>
              <a:off x="5791200" y="5410200"/>
              <a:ext cx="396062" cy="261610"/>
              <a:chOff x="7443464" y="3624590"/>
              <a:chExt cx="396062" cy="261610"/>
            </a:xfrm>
          </p:grpSpPr>
          <p:sp>
            <p:nvSpPr>
              <p:cNvPr id="266" name="Oval 265"/>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68" name="TextBox 267"/>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54</a:t>
                </a:r>
              </a:p>
            </p:txBody>
          </p:sp>
        </p:grpSp>
      </p:grpSp>
    </p:spTree>
    <p:extLst>
      <p:ext uri="{BB962C8B-B14F-4D97-AF65-F5344CB8AC3E}">
        <p14:creationId xmlns:p14="http://schemas.microsoft.com/office/powerpoint/2010/main" val="191501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11022E-16 -4.07407E-6 L -0.05833 -0.13657 " pathEditMode="relative" rAng="0" ptsTypes="AA">
                                      <p:cBhvr>
                                        <p:cTn id="6" dur="2000" fill="hold"/>
                                        <p:tgtEl>
                                          <p:spTgt spid="259"/>
                                        </p:tgtEl>
                                        <p:attrNameLst>
                                          <p:attrName>ppt_x</p:attrName>
                                          <p:attrName>ppt_y</p:attrName>
                                        </p:attrNameLst>
                                      </p:cBhvr>
                                      <p:rCtr x="-2917" y="-682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b="1" dirty="0">
                <a:solidFill>
                  <a:srgbClr val="7030A0"/>
                </a:solidFill>
              </a:rPr>
              <a:t>An insight</a:t>
            </a:r>
            <a:endParaRPr lang="en-US" dirty="0"/>
          </a:p>
        </p:txBody>
      </p:sp>
      <p:sp>
        <p:nvSpPr>
          <p:cNvPr id="3" name="Content Placeholder 2"/>
          <p:cNvSpPr>
            <a:spLocks noGrp="1"/>
          </p:cNvSpPr>
          <p:nvPr>
            <p:ph idx="1"/>
          </p:nvPr>
        </p:nvSpPr>
        <p:spPr/>
        <p:txBody>
          <a:bodyPr/>
          <a:lstStyle/>
          <a:p>
            <a:pPr marL="0" indent="0">
              <a:buNone/>
            </a:pPr>
            <a:r>
              <a:rPr lang="en-US" sz="2000" dirty="0"/>
              <a:t>It is </a:t>
            </a:r>
            <a:r>
              <a:rPr lang="en-US" sz="2000" u="sng" dirty="0"/>
              <a:t>easier</a:t>
            </a:r>
            <a:r>
              <a:rPr lang="en-US" sz="2000" dirty="0"/>
              <a:t> to maintain a BST under deletion if </a:t>
            </a:r>
          </a:p>
          <a:p>
            <a:pPr marL="0" indent="0">
              <a:buNone/>
            </a:pPr>
            <a:r>
              <a:rPr lang="en-US" sz="2000" dirty="0"/>
              <a:t>the node to be deleted</a:t>
            </a:r>
            <a:endParaRPr lang="en-US" sz="28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22</a:t>
            </a:fld>
            <a:endParaRPr lang="en-US"/>
          </a:p>
        </p:txBody>
      </p:sp>
      <p:grpSp>
        <p:nvGrpSpPr>
          <p:cNvPr id="87" name="Group 86"/>
          <p:cNvGrpSpPr/>
          <p:nvPr/>
        </p:nvGrpSpPr>
        <p:grpSpPr>
          <a:xfrm>
            <a:off x="2944108" y="2907268"/>
            <a:ext cx="785284" cy="750332"/>
            <a:chOff x="914400" y="2116877"/>
            <a:chExt cx="785284" cy="750332"/>
          </a:xfrm>
        </p:grpSpPr>
        <p:cxnSp>
          <p:nvCxnSpPr>
            <p:cNvPr id="91" name="Straight Arrow Connector 90"/>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914400" y="2116877"/>
              <a:ext cx="308098" cy="369332"/>
            </a:xfrm>
            <a:prstGeom prst="rect">
              <a:avLst/>
            </a:prstGeom>
            <a:noFill/>
          </p:spPr>
          <p:txBody>
            <a:bodyPr wrap="none" rtlCol="0">
              <a:spAutoFit/>
            </a:bodyPr>
            <a:lstStyle/>
            <a:p>
              <a:r>
                <a:rPr lang="en-US" b="1" dirty="0"/>
                <a:t>p</a:t>
              </a:r>
            </a:p>
          </p:txBody>
        </p:sp>
      </p:grpSp>
      <p:grpSp>
        <p:nvGrpSpPr>
          <p:cNvPr id="88" name="Group 87"/>
          <p:cNvGrpSpPr/>
          <p:nvPr/>
        </p:nvGrpSpPr>
        <p:grpSpPr>
          <a:xfrm>
            <a:off x="2182108" y="35930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nvGrpSpPr>
          <p:cNvPr id="13" name="Group 12"/>
          <p:cNvGrpSpPr/>
          <p:nvPr/>
        </p:nvGrpSpPr>
        <p:grpSpPr>
          <a:xfrm>
            <a:off x="2810298" y="2667000"/>
            <a:ext cx="1990302" cy="2590800"/>
            <a:chOff x="2810298" y="2667000"/>
            <a:chExt cx="1990302" cy="2590800"/>
          </a:xfrm>
        </p:grpSpPr>
        <p:sp>
          <p:nvSpPr>
            <p:cNvPr id="101" name="Oval 100"/>
            <p:cNvSpPr/>
            <p:nvPr/>
          </p:nvSpPr>
          <p:spPr>
            <a:xfrm>
              <a:off x="4257509" y="28788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p:nvPr/>
          </p:nvCxnSpPr>
          <p:spPr>
            <a:xfrm flipH="1">
              <a:off x="3821441" y="30906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4521435" y="26670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98" idx="3"/>
              <a:endCxn id="100" idx="7"/>
            </p:cNvCxnSpPr>
            <p:nvPr/>
          </p:nvCxnSpPr>
          <p:spPr>
            <a:xfrm flipH="1">
              <a:off x="3231318" y="3838390"/>
              <a:ext cx="480801" cy="51536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3666836" y="3657600"/>
              <a:ext cx="309209" cy="21180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cxnSp>
          <p:nvCxnSpPr>
            <p:cNvPr id="99" name="Straight Arrow Connector 98"/>
            <p:cNvCxnSpPr/>
            <p:nvPr/>
          </p:nvCxnSpPr>
          <p:spPr>
            <a:xfrm>
              <a:off x="3922448" y="3855204"/>
              <a:ext cx="335061"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4262788" y="4419600"/>
              <a:ext cx="170547" cy="226571"/>
              <a:chOff x="2177886" y="2514600"/>
              <a:chExt cx="201169" cy="223166"/>
            </a:xfrm>
          </p:grpSpPr>
          <p:sp>
            <p:nvSpPr>
              <p:cNvPr id="93" name="Rectangle 92"/>
              <p:cNvSpPr/>
              <p:nvPr/>
            </p:nvSpPr>
            <p:spPr>
              <a:xfrm>
                <a:off x="2177886" y="2524882"/>
                <a:ext cx="201167"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p:cNvGrpSpPr/>
              <p:nvPr/>
            </p:nvGrpSpPr>
            <p:grpSpPr>
              <a:xfrm>
                <a:off x="2177887" y="2514600"/>
                <a:ext cx="201168" cy="212884"/>
                <a:chOff x="2177887" y="2524882"/>
                <a:chExt cx="201168" cy="212884"/>
              </a:xfrm>
            </p:grpSpPr>
            <p:cxnSp>
              <p:nvCxnSpPr>
                <p:cNvPr id="95" name="Straight Connector 94"/>
                <p:cNvCxnSpPr/>
                <p:nvPr/>
              </p:nvCxnSpPr>
              <p:spPr>
                <a:xfrm flipH="1">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0" name="Oval 99"/>
            <p:cNvSpPr/>
            <p:nvPr/>
          </p:nvSpPr>
          <p:spPr>
            <a:xfrm>
              <a:off x="2967392" y="4322737"/>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2810298" y="4516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8" name="Straight Connector 37"/>
            <p:cNvCxnSpPr>
              <a:stCxn id="101" idx="5"/>
            </p:cNvCxnSpPr>
            <p:nvPr/>
          </p:nvCxnSpPr>
          <p:spPr>
            <a:xfrm>
              <a:off x="4521435" y="3059601"/>
              <a:ext cx="279165" cy="21699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3581400" y="3657600"/>
            <a:ext cx="508578" cy="197604"/>
            <a:chOff x="3581400" y="3657600"/>
            <a:chExt cx="508578" cy="197604"/>
          </a:xfrm>
        </p:grpSpPr>
        <p:cxnSp>
          <p:nvCxnSpPr>
            <p:cNvPr id="44" name="Straight Connector 43"/>
            <p:cNvCxnSpPr/>
            <p:nvPr/>
          </p:nvCxnSpPr>
          <p:spPr>
            <a:xfrm flipV="1">
              <a:off x="3581400" y="3657600"/>
              <a:ext cx="508578" cy="1807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581400" y="3657600"/>
              <a:ext cx="507133" cy="197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2944108" y="1971668"/>
            <a:ext cx="4382738" cy="400110"/>
          </a:xfrm>
          <a:prstGeom prst="rect">
            <a:avLst/>
          </a:prstGeom>
          <a:noFill/>
        </p:spPr>
        <p:txBody>
          <a:bodyPr wrap="none" rtlCol="0">
            <a:spAutoFit/>
          </a:bodyPr>
          <a:lstStyle/>
          <a:p>
            <a:r>
              <a:rPr lang="en-US" sz="2000" dirty="0"/>
              <a:t>has </a:t>
            </a:r>
            <a:r>
              <a:rPr lang="en-US" sz="2000" b="1" u="sng" dirty="0"/>
              <a:t>at most </a:t>
            </a:r>
            <a:r>
              <a:rPr lang="en-US" sz="2000" u="sng" dirty="0"/>
              <a:t>one child</a:t>
            </a:r>
            <a:r>
              <a:rPr lang="en-US" sz="2000" dirty="0"/>
              <a:t> which is </a:t>
            </a:r>
            <a:r>
              <a:rPr lang="en-US" sz="2000" b="1" u="sng" dirty="0">
                <a:solidFill>
                  <a:srgbClr val="0070C0"/>
                </a:solidFill>
              </a:rPr>
              <a:t>non-leaf</a:t>
            </a:r>
            <a:r>
              <a:rPr lang="en-US" sz="2000" dirty="0"/>
              <a:t>.</a:t>
            </a:r>
            <a:r>
              <a:rPr lang="en-US" sz="2000" dirty="0">
                <a:solidFill>
                  <a:srgbClr val="0070C0"/>
                </a:solidFill>
              </a:rPr>
              <a:t> </a:t>
            </a:r>
          </a:p>
        </p:txBody>
      </p:sp>
    </p:spTree>
    <p:extLst>
      <p:ext uri="{BB962C8B-B14F-4D97-AF65-F5344CB8AC3E}">
        <p14:creationId xmlns:p14="http://schemas.microsoft.com/office/powerpoint/2010/main" val="1166920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1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87"/>
                                        </p:tgtEl>
                                        <p:attrNameLst>
                                          <p:attrName>style.visibility</p:attrName>
                                        </p:attrNameLst>
                                      </p:cBhvr>
                                      <p:to>
                                        <p:strVal val="visible"/>
                                      </p:to>
                                    </p:set>
                                    <p:animEffect transition="in" filter="wipe(down)">
                                      <p:cBhvr>
                                        <p:cTn id="34" dur="500"/>
                                        <p:tgtEl>
                                          <p:spTgt spid="8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down)">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88"/>
                                        </p:tgtEl>
                                        <p:attrNameLst>
                                          <p:attrName>style.visibility</p:attrName>
                                        </p:attrNameLst>
                                      </p:cBhvr>
                                      <p:to>
                                        <p:strVal val="visible"/>
                                      </p:to>
                                    </p:set>
                                    <p:animEffect transition="in" filter="wipe(down)">
                                      <p:cBhvr>
                                        <p:cTn id="44"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build="p"/>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b="1" dirty="0">
                <a:solidFill>
                  <a:srgbClr val="7030A0"/>
                </a:solidFill>
              </a:rPr>
              <a:t>An insight</a:t>
            </a:r>
            <a:endParaRPr lang="en-US" dirty="0"/>
          </a:p>
        </p:txBody>
      </p:sp>
      <p:sp>
        <p:nvSpPr>
          <p:cNvPr id="3" name="Content Placeholder 2"/>
          <p:cNvSpPr>
            <a:spLocks noGrp="1"/>
          </p:cNvSpPr>
          <p:nvPr>
            <p:ph idx="1"/>
          </p:nvPr>
        </p:nvSpPr>
        <p:spPr/>
        <p:txBody>
          <a:bodyPr/>
          <a:lstStyle/>
          <a:p>
            <a:pPr marL="0" indent="0">
              <a:buNone/>
            </a:pPr>
            <a:r>
              <a:rPr lang="en-US" sz="2000" dirty="0"/>
              <a:t>It is </a:t>
            </a:r>
            <a:r>
              <a:rPr lang="en-US" sz="2000" u="sng" dirty="0"/>
              <a:t>easier</a:t>
            </a:r>
            <a:r>
              <a:rPr lang="en-US" sz="2000" dirty="0"/>
              <a:t> to maintain a BST under deletion if </a:t>
            </a:r>
          </a:p>
          <a:p>
            <a:pPr marL="0" indent="0">
              <a:buNone/>
            </a:pPr>
            <a:r>
              <a:rPr lang="en-US" sz="2000" dirty="0"/>
              <a:t>the node to be deleted  has </a:t>
            </a:r>
            <a:r>
              <a:rPr lang="en-US" sz="2000" b="1" u="sng" dirty="0"/>
              <a:t>at most </a:t>
            </a:r>
            <a:r>
              <a:rPr lang="en-US" sz="2000" u="sng" dirty="0"/>
              <a:t>one child</a:t>
            </a:r>
            <a:r>
              <a:rPr lang="en-US" sz="2000" dirty="0"/>
              <a:t> which is </a:t>
            </a:r>
            <a:r>
              <a:rPr lang="en-US" sz="2000" b="1" u="sng" dirty="0">
                <a:solidFill>
                  <a:srgbClr val="0070C0"/>
                </a:solidFill>
              </a:rPr>
              <a:t>non-leaf</a:t>
            </a:r>
            <a:r>
              <a:rPr lang="en-US" sz="2000" dirty="0"/>
              <a:t>.</a:t>
            </a:r>
            <a:r>
              <a:rPr lang="en-US" sz="2000" dirty="0">
                <a:solidFill>
                  <a:srgbClr val="0070C0"/>
                </a:solidFill>
              </a:rPr>
              <a:t> </a:t>
            </a:r>
          </a:p>
          <a:p>
            <a:pPr marL="0" indent="0">
              <a:buNone/>
            </a:pPr>
            <a:r>
              <a:rPr lang="en-US" sz="2000" dirty="0">
                <a:solidFill>
                  <a:srgbClr val="0070C0"/>
                </a:solidFill>
              </a:rPr>
              <a:t> </a:t>
            </a:r>
          </a:p>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23</a:t>
            </a:fld>
            <a:endParaRPr lang="en-US"/>
          </a:p>
        </p:txBody>
      </p:sp>
      <p:sp>
        <p:nvSpPr>
          <p:cNvPr id="101" name="Oval 100"/>
          <p:cNvSpPr/>
          <p:nvPr/>
        </p:nvSpPr>
        <p:spPr>
          <a:xfrm>
            <a:off x="4257509" y="28788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p:nvPr/>
        </p:nvCxnSpPr>
        <p:spPr>
          <a:xfrm flipH="1">
            <a:off x="3821441" y="30906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4521435" y="26670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2182108" y="3593068"/>
            <a:ext cx="1242484" cy="1664732"/>
            <a:chOff x="2182108" y="3593068"/>
            <a:chExt cx="1242484" cy="1664732"/>
          </a:xfrm>
        </p:grpSpPr>
        <p:grpSp>
          <p:nvGrpSpPr>
            <p:cNvPr id="88" name="Group 87"/>
            <p:cNvGrpSpPr/>
            <p:nvPr/>
          </p:nvGrpSpPr>
          <p:grpSpPr>
            <a:xfrm>
              <a:off x="2182108" y="35930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sp>
          <p:nvSpPr>
            <p:cNvPr id="100" name="Oval 99"/>
            <p:cNvSpPr/>
            <p:nvPr/>
          </p:nvSpPr>
          <p:spPr>
            <a:xfrm>
              <a:off x="2967392" y="4322737"/>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2810298" y="4516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cxnSp>
        <p:nvCxnSpPr>
          <p:cNvPr id="38" name="Straight Connector 37"/>
          <p:cNvCxnSpPr>
            <a:stCxn id="101" idx="5"/>
          </p:cNvCxnSpPr>
          <p:nvPr/>
        </p:nvCxnSpPr>
        <p:spPr>
          <a:xfrm>
            <a:off x="4521435" y="3059601"/>
            <a:ext cx="279165" cy="21699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195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77778E-6 1.11111E-6 L 0.0684 -0.1007 " pathEditMode="relative" rAng="0" ptsTypes="AA">
                                      <p:cBhvr>
                                        <p:cTn id="6" dur="2000" fill="hold"/>
                                        <p:tgtEl>
                                          <p:spTgt spid="5"/>
                                        </p:tgtEl>
                                        <p:attrNameLst>
                                          <p:attrName>ppt_x</p:attrName>
                                          <p:attrName>ppt_y</p:attrName>
                                        </p:attrNameLst>
                                      </p:cBhvr>
                                      <p:rCtr x="3420" y="-50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7030A0"/>
                </a:solidFill>
              </a:rPr>
              <a:t>An important </a:t>
            </a:r>
            <a:r>
              <a:rPr lang="en-US" sz="4000" b="1" dirty="0">
                <a:solidFill>
                  <a:srgbClr val="C00000"/>
                </a:solidFill>
              </a:rPr>
              <a:t>question</a:t>
            </a:r>
          </a:p>
        </p:txBody>
      </p:sp>
      <p:sp>
        <p:nvSpPr>
          <p:cNvPr id="3" name="Content Placeholder 2"/>
          <p:cNvSpPr>
            <a:spLocks noGrp="1"/>
          </p:cNvSpPr>
          <p:nvPr>
            <p:ph idx="1"/>
          </p:nvPr>
        </p:nvSpPr>
        <p:spPr/>
        <p:txBody>
          <a:bodyPr/>
          <a:lstStyle/>
          <a:p>
            <a:pPr marL="0" indent="0">
              <a:buNone/>
            </a:pPr>
            <a:r>
              <a:rPr lang="en-US" sz="2000" dirty="0"/>
              <a:t>It is </a:t>
            </a:r>
            <a:r>
              <a:rPr lang="en-US" sz="2000" u="sng" dirty="0"/>
              <a:t>easier</a:t>
            </a:r>
            <a:r>
              <a:rPr lang="en-US" sz="2000" dirty="0"/>
              <a:t> to maintain a BST under deletion if </a:t>
            </a:r>
          </a:p>
          <a:p>
            <a:pPr marL="0" indent="0">
              <a:buNone/>
            </a:pPr>
            <a:r>
              <a:rPr lang="en-US" sz="2000" dirty="0"/>
              <a:t>the node to be deleted  has </a:t>
            </a:r>
            <a:r>
              <a:rPr lang="en-US" sz="2000" b="1" dirty="0"/>
              <a:t>at most </a:t>
            </a:r>
            <a:r>
              <a:rPr lang="en-US" sz="2000" dirty="0"/>
              <a:t>one child which is </a:t>
            </a:r>
            <a:r>
              <a:rPr lang="en-US" sz="2000" b="1" dirty="0">
                <a:solidFill>
                  <a:srgbClr val="0070C0"/>
                </a:solidFill>
              </a:rPr>
              <a:t>non-leaf</a:t>
            </a:r>
            <a:r>
              <a:rPr lang="en-US" sz="2000" dirty="0"/>
              <a:t>.</a:t>
            </a:r>
            <a:r>
              <a:rPr lang="en-US" sz="2000" dirty="0">
                <a:solidFill>
                  <a:srgbClr val="0070C0"/>
                </a:solidFill>
              </a:rPr>
              <a:t> </a:t>
            </a:r>
          </a:p>
          <a:p>
            <a:pPr marL="0" indent="0">
              <a:buNone/>
            </a:pPr>
            <a:r>
              <a:rPr lang="en-US" sz="2000" b="1" dirty="0">
                <a:solidFill>
                  <a:srgbClr val="C00000"/>
                </a:solidFill>
              </a:rPr>
              <a:t>Question:  </a:t>
            </a:r>
            <a:r>
              <a:rPr lang="en-US" sz="2000" dirty="0"/>
              <a:t>Can we transform every other case to the above case ?</a:t>
            </a:r>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r>
              <a:rPr lang="en-US" sz="2000" b="1" dirty="0"/>
              <a:t>Answer:  ??</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24</a:t>
            </a:fld>
            <a:endParaRPr lang="en-US"/>
          </a:p>
        </p:txBody>
      </p:sp>
      <p:grpSp>
        <p:nvGrpSpPr>
          <p:cNvPr id="9" name="Group 8"/>
          <p:cNvGrpSpPr/>
          <p:nvPr/>
        </p:nvGrpSpPr>
        <p:grpSpPr>
          <a:xfrm>
            <a:off x="2990390" y="2819400"/>
            <a:ext cx="2214208" cy="2590800"/>
            <a:chOff x="2990390" y="2819400"/>
            <a:chExt cx="2214208" cy="2590800"/>
          </a:xfrm>
        </p:grpSpPr>
        <p:cxnSp>
          <p:nvCxnSpPr>
            <p:cNvPr id="31" name="Straight Connector 30"/>
            <p:cNvCxnSpPr/>
            <p:nvPr/>
          </p:nvCxnSpPr>
          <p:spPr>
            <a:xfrm>
              <a:off x="4818315" y="3214629"/>
              <a:ext cx="386283" cy="31188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2990390" y="2819400"/>
              <a:ext cx="2061808" cy="2590800"/>
              <a:chOff x="1166284" y="2286000"/>
              <a:chExt cx="2061808" cy="2590800"/>
            </a:xfrm>
          </p:grpSpPr>
          <p:sp>
            <p:nvSpPr>
              <p:cNvPr id="7" name="Isosceles Triangle 6"/>
              <p:cNvSpPr/>
              <p:nvPr/>
            </p:nvSpPr>
            <p:spPr>
              <a:xfrm>
                <a:off x="2443094"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 name="Group 5"/>
              <p:cNvGrpSpPr/>
              <p:nvPr/>
            </p:nvGrpSpPr>
            <p:grpSpPr>
              <a:xfrm>
                <a:off x="1166284" y="2286000"/>
                <a:ext cx="2061808" cy="2590800"/>
                <a:chOff x="1295400" y="2286000"/>
                <a:chExt cx="2061808" cy="2590800"/>
              </a:xfrm>
            </p:grpSpPr>
            <p:grpSp>
              <p:nvGrpSpPr>
                <p:cNvPr id="8" name="Group 7"/>
                <p:cNvGrpSpPr/>
                <p:nvPr/>
              </p:nvGrpSpPr>
              <p:grpSpPr>
                <a:xfrm>
                  <a:off x="1474214" y="2286000"/>
                  <a:ext cx="1882994" cy="1867547"/>
                  <a:chOff x="1622206" y="1295400"/>
                  <a:chExt cx="1882994" cy="1867547"/>
                </a:xfrm>
              </p:grpSpPr>
              <p:cxnSp>
                <p:nvCxnSpPr>
                  <p:cNvPr id="23" name="Straight Arrow Connector 22"/>
                  <p:cNvCxnSpPr/>
                  <p:nvPr/>
                </p:nvCxnSpPr>
                <p:spPr>
                  <a:xfrm flipH="1">
                    <a:off x="1829175" y="2407404"/>
                    <a:ext cx="593796" cy="5437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371436" y="2286000"/>
                    <a:ext cx="309209" cy="21180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cxnSp>
                <p:nvCxnSpPr>
                  <p:cNvPr id="25" name="Straight Arrow Connector 24"/>
                  <p:cNvCxnSpPr/>
                  <p:nvPr/>
                </p:nvCxnSpPr>
                <p:spPr>
                  <a:xfrm>
                    <a:off x="2627048" y="2483604"/>
                    <a:ext cx="433178" cy="4675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622206" y="2951137"/>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7" name="Oval 26"/>
                  <p:cNvSpPr/>
                  <p:nvPr/>
                </p:nvSpPr>
                <p:spPr>
                  <a:xfrm>
                    <a:off x="2962109" y="15072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28" name="Straight Arrow Connector 27"/>
                  <p:cNvCxnSpPr>
                    <a:endCxn id="24" idx="0"/>
                  </p:cNvCxnSpPr>
                  <p:nvPr/>
                </p:nvCxnSpPr>
                <p:spPr>
                  <a:xfrm flipH="1">
                    <a:off x="2526041" y="17190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7" idx="7"/>
                  </p:cNvCxnSpPr>
                  <p:nvPr/>
                </p:nvCxnSpPr>
                <p:spPr>
                  <a:xfrm flipV="1">
                    <a:off x="3226035" y="12954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a:off x="2724610" y="396240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12" name="Isosceles Triangle 11"/>
                <p:cNvSpPr/>
                <p:nvPr/>
              </p:nvSpPr>
              <p:spPr>
                <a:xfrm>
                  <a:off x="12954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3" name="Group 12"/>
                <p:cNvGrpSpPr/>
                <p:nvPr/>
              </p:nvGrpSpPr>
              <p:grpSpPr>
                <a:xfrm>
                  <a:off x="1500716" y="2526268"/>
                  <a:ext cx="785284" cy="750332"/>
                  <a:chOff x="914400" y="2116877"/>
                  <a:chExt cx="785284" cy="750332"/>
                </a:xfrm>
              </p:grpSpPr>
              <p:cxnSp>
                <p:nvCxnSpPr>
                  <p:cNvPr id="17" name="Straight Arrow Connector 16"/>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14400" y="2116877"/>
                    <a:ext cx="306494" cy="369332"/>
                  </a:xfrm>
                  <a:prstGeom prst="rect">
                    <a:avLst/>
                  </a:prstGeom>
                  <a:noFill/>
                </p:spPr>
                <p:txBody>
                  <a:bodyPr wrap="none" rtlCol="0">
                    <a:spAutoFit/>
                  </a:bodyPr>
                  <a:lstStyle/>
                  <a:p>
                    <a:r>
                      <a:rPr lang="en-US" b="1" dirty="0"/>
                      <a:t>p</a:t>
                    </a:r>
                  </a:p>
                </p:txBody>
              </p:sp>
            </p:grpSp>
          </p:grpSp>
        </p:grpSp>
      </p:grpSp>
      <p:grpSp>
        <p:nvGrpSpPr>
          <p:cNvPr id="38" name="Group 37"/>
          <p:cNvGrpSpPr/>
          <p:nvPr/>
        </p:nvGrpSpPr>
        <p:grpSpPr>
          <a:xfrm>
            <a:off x="1774409" y="4475138"/>
            <a:ext cx="4528382" cy="955726"/>
            <a:chOff x="1774409" y="4475138"/>
            <a:chExt cx="4528382" cy="955726"/>
          </a:xfrm>
        </p:grpSpPr>
        <p:sp>
          <p:nvSpPr>
            <p:cNvPr id="34" name="Right Brace 33"/>
            <p:cNvSpPr/>
            <p:nvPr/>
          </p:nvSpPr>
          <p:spPr>
            <a:xfrm>
              <a:off x="4953000" y="4495800"/>
              <a:ext cx="284850" cy="914400"/>
            </a:xfrm>
            <a:prstGeom prst="righ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p:cNvSpPr txBox="1"/>
            <p:nvPr/>
          </p:nvSpPr>
          <p:spPr>
            <a:xfrm>
              <a:off x="5334000" y="4736068"/>
              <a:ext cx="968791" cy="369332"/>
            </a:xfrm>
            <a:prstGeom prst="rect">
              <a:avLst/>
            </a:prstGeom>
            <a:noFill/>
          </p:spPr>
          <p:txBody>
            <a:bodyPr wrap="none" rtlCol="0">
              <a:spAutoFit/>
            </a:bodyPr>
            <a:lstStyle/>
            <a:p>
              <a:r>
                <a:rPr lang="en-US" dirty="0"/>
                <a:t>non-leaf</a:t>
              </a:r>
            </a:p>
          </p:txBody>
        </p:sp>
        <p:sp>
          <p:nvSpPr>
            <p:cNvPr id="36" name="TextBox 35"/>
            <p:cNvSpPr txBox="1"/>
            <p:nvPr/>
          </p:nvSpPr>
          <p:spPr>
            <a:xfrm>
              <a:off x="1774409" y="4724400"/>
              <a:ext cx="968791" cy="369332"/>
            </a:xfrm>
            <a:prstGeom prst="rect">
              <a:avLst/>
            </a:prstGeom>
            <a:noFill/>
          </p:spPr>
          <p:txBody>
            <a:bodyPr wrap="none" rtlCol="0">
              <a:spAutoFit/>
            </a:bodyPr>
            <a:lstStyle/>
            <a:p>
              <a:r>
                <a:rPr lang="en-US" dirty="0"/>
                <a:t>non-leaf</a:t>
              </a:r>
            </a:p>
          </p:txBody>
        </p:sp>
        <p:sp>
          <p:nvSpPr>
            <p:cNvPr id="37" name="Right Brace 36"/>
            <p:cNvSpPr/>
            <p:nvPr/>
          </p:nvSpPr>
          <p:spPr>
            <a:xfrm flipH="1">
              <a:off x="2743200" y="4475138"/>
              <a:ext cx="247190" cy="955726"/>
            </a:xfrm>
            <a:prstGeom prst="righ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437486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circle(in)">
                                      <p:cBhvr>
                                        <p:cTn id="24" dur="2000"/>
                                        <p:tgtEl>
                                          <p:spTgt spid="3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animEffect transition="in" filter="fade">
                                      <p:cBhvr>
                                        <p:cTn id="2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915400" cy="1143000"/>
          </a:xfrm>
        </p:spPr>
        <p:txBody>
          <a:bodyPr/>
          <a:lstStyle/>
          <a:p>
            <a:r>
              <a:rPr lang="en-US" sz="2800" b="1" dirty="0"/>
              <a:t>How to delete a node </a:t>
            </a:r>
            <a:r>
              <a:rPr lang="en-US" sz="2800" b="1" dirty="0">
                <a:solidFill>
                  <a:srgbClr val="7030A0"/>
                </a:solidFill>
              </a:rPr>
              <a:t>whose both children are non-leaves</a:t>
            </a:r>
            <a:r>
              <a:rPr lang="en-US" sz="2800" b="1" dirty="0"/>
              <a:t>?</a:t>
            </a:r>
          </a:p>
        </p:txBody>
      </p:sp>
      <p:sp>
        <p:nvSpPr>
          <p:cNvPr id="8" name="Content Placeholder 7"/>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25</a:t>
            </a:fld>
            <a:endParaRPr lang="en-US"/>
          </a:p>
        </p:txBody>
      </p:sp>
      <p:grpSp>
        <p:nvGrpSpPr>
          <p:cNvPr id="7" name="Group 6"/>
          <p:cNvGrpSpPr/>
          <p:nvPr/>
        </p:nvGrpSpPr>
        <p:grpSpPr>
          <a:xfrm>
            <a:off x="990601" y="1600200"/>
            <a:ext cx="7010399" cy="4298634"/>
            <a:chOff x="990601" y="1600200"/>
            <a:chExt cx="7010399" cy="4298634"/>
          </a:xfrm>
        </p:grpSpPr>
        <p:grpSp>
          <p:nvGrpSpPr>
            <p:cNvPr id="5" name="Group 4"/>
            <p:cNvGrpSpPr/>
            <p:nvPr/>
          </p:nvGrpSpPr>
          <p:grpSpPr>
            <a:xfrm>
              <a:off x="990601" y="1600200"/>
              <a:ext cx="6723747" cy="3810000"/>
              <a:chOff x="990601" y="1600200"/>
              <a:chExt cx="6723747" cy="3810000"/>
            </a:xfrm>
          </p:grpSpPr>
          <p:grpSp>
            <p:nvGrpSpPr>
              <p:cNvPr id="21" name="Group 20"/>
              <p:cNvGrpSpPr/>
              <p:nvPr/>
            </p:nvGrpSpPr>
            <p:grpSpPr>
              <a:xfrm>
                <a:off x="990601" y="4845369"/>
                <a:ext cx="225309" cy="564831"/>
                <a:chOff x="853448" y="1644969"/>
                <a:chExt cx="255680" cy="559397"/>
              </a:xfrm>
            </p:grpSpPr>
            <p:grpSp>
              <p:nvGrpSpPr>
                <p:cNvPr id="22" name="Group 21"/>
                <p:cNvGrpSpPr/>
                <p:nvPr/>
              </p:nvGrpSpPr>
              <p:grpSpPr>
                <a:xfrm>
                  <a:off x="853448" y="1981200"/>
                  <a:ext cx="201169" cy="223166"/>
                  <a:chOff x="2447520" y="2514600"/>
                  <a:chExt cx="201169" cy="223166"/>
                </a:xfrm>
              </p:grpSpPr>
              <p:sp>
                <p:nvSpPr>
                  <p:cNvPr id="24" name="Rectangle 23"/>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2447520" y="2514600"/>
                    <a:ext cx="201169" cy="212884"/>
                    <a:chOff x="2447520" y="2524882"/>
                    <a:chExt cx="201169" cy="212884"/>
                  </a:xfrm>
                </p:grpSpPr>
                <p:cxnSp>
                  <p:nvCxnSpPr>
                    <p:cNvPr id="26" name="Straight Connector 25"/>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3" name="Straight Arrow Connector 22"/>
                <p:cNvCxnSpPr>
                  <a:endCxn id="24"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9682" y="4845369"/>
                <a:ext cx="232681" cy="564831"/>
                <a:chOff x="780160" y="1648024"/>
                <a:chExt cx="274457" cy="556342"/>
              </a:xfrm>
            </p:grpSpPr>
            <p:grpSp>
              <p:nvGrpSpPr>
                <p:cNvPr id="80" name="Group 79"/>
                <p:cNvGrpSpPr/>
                <p:nvPr/>
              </p:nvGrpSpPr>
              <p:grpSpPr>
                <a:xfrm>
                  <a:off x="853448" y="1981200"/>
                  <a:ext cx="201169" cy="223166"/>
                  <a:chOff x="2447520" y="2514600"/>
                  <a:chExt cx="201169" cy="223166"/>
                </a:xfrm>
              </p:grpSpPr>
              <p:sp>
                <p:nvSpPr>
                  <p:cNvPr id="82" name="Rectangle 8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p:cNvGrpSpPr/>
                  <p:nvPr/>
                </p:nvGrpSpPr>
                <p:grpSpPr>
                  <a:xfrm>
                    <a:off x="2447520" y="2514600"/>
                    <a:ext cx="201169" cy="212884"/>
                    <a:chOff x="2447520" y="2524882"/>
                    <a:chExt cx="201169" cy="212884"/>
                  </a:xfrm>
                </p:grpSpPr>
                <p:cxnSp>
                  <p:nvCxnSpPr>
                    <p:cNvPr id="84" name="Straight Connector 83"/>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81" name="Straight Arrow Connector 8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2057400" y="4845369"/>
                <a:ext cx="225309" cy="564831"/>
                <a:chOff x="853448" y="1644969"/>
                <a:chExt cx="255680" cy="559397"/>
              </a:xfrm>
            </p:grpSpPr>
            <p:grpSp>
              <p:nvGrpSpPr>
                <p:cNvPr id="131" name="Group 130"/>
                <p:cNvGrpSpPr/>
                <p:nvPr/>
              </p:nvGrpSpPr>
              <p:grpSpPr>
                <a:xfrm>
                  <a:off x="853448" y="1981200"/>
                  <a:ext cx="201169" cy="223166"/>
                  <a:chOff x="2447520" y="2514600"/>
                  <a:chExt cx="201169" cy="223166"/>
                </a:xfrm>
              </p:grpSpPr>
              <p:sp>
                <p:nvSpPr>
                  <p:cNvPr id="133" name="Rectangle 13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p:cNvGrpSpPr/>
                  <p:nvPr/>
                </p:nvGrpSpPr>
                <p:grpSpPr>
                  <a:xfrm>
                    <a:off x="2447520" y="2514600"/>
                    <a:ext cx="201169" cy="212884"/>
                    <a:chOff x="2447520" y="2524882"/>
                    <a:chExt cx="201169" cy="212884"/>
                  </a:xfrm>
                </p:grpSpPr>
                <p:cxnSp>
                  <p:nvCxnSpPr>
                    <p:cNvPr id="135" name="Straight Connector 13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32" name="Straight Arrow Connector 131"/>
                <p:cNvCxnSpPr>
                  <a:endCxn id="133"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2416481" y="4845369"/>
                <a:ext cx="232681" cy="564831"/>
                <a:chOff x="780160" y="1648024"/>
                <a:chExt cx="274457" cy="556342"/>
              </a:xfrm>
            </p:grpSpPr>
            <p:grpSp>
              <p:nvGrpSpPr>
                <p:cNvPr id="125" name="Group 124"/>
                <p:cNvGrpSpPr/>
                <p:nvPr/>
              </p:nvGrpSpPr>
              <p:grpSpPr>
                <a:xfrm>
                  <a:off x="853448" y="1981200"/>
                  <a:ext cx="201169" cy="223166"/>
                  <a:chOff x="2447520" y="2514600"/>
                  <a:chExt cx="201169" cy="223166"/>
                </a:xfrm>
              </p:grpSpPr>
              <p:sp>
                <p:nvSpPr>
                  <p:cNvPr id="127" name="Rectangle 12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8" name="Group 127"/>
                  <p:cNvGrpSpPr/>
                  <p:nvPr/>
                </p:nvGrpSpPr>
                <p:grpSpPr>
                  <a:xfrm>
                    <a:off x="2447520" y="2514600"/>
                    <a:ext cx="201169" cy="212884"/>
                    <a:chOff x="2447520" y="2524882"/>
                    <a:chExt cx="201169" cy="212884"/>
                  </a:xfrm>
                </p:grpSpPr>
                <p:cxnSp>
                  <p:nvCxnSpPr>
                    <p:cNvPr id="129" name="Straight Connector 12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6" name="Straight Arrow Connector 12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39" name="Group 138"/>
              <p:cNvGrpSpPr/>
              <p:nvPr/>
            </p:nvGrpSpPr>
            <p:grpSpPr>
              <a:xfrm>
                <a:off x="3124200" y="4845369"/>
                <a:ext cx="225309" cy="564831"/>
                <a:chOff x="853448" y="1644969"/>
                <a:chExt cx="255680" cy="559397"/>
              </a:xfrm>
            </p:grpSpPr>
            <p:grpSp>
              <p:nvGrpSpPr>
                <p:cNvPr id="147" name="Group 146"/>
                <p:cNvGrpSpPr/>
                <p:nvPr/>
              </p:nvGrpSpPr>
              <p:grpSpPr>
                <a:xfrm>
                  <a:off x="853448" y="1981200"/>
                  <a:ext cx="201169" cy="223166"/>
                  <a:chOff x="2447520" y="2514600"/>
                  <a:chExt cx="201169" cy="223166"/>
                </a:xfrm>
              </p:grpSpPr>
              <p:sp>
                <p:nvSpPr>
                  <p:cNvPr id="149" name="Rectangle 14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0" name="Group 149"/>
                  <p:cNvGrpSpPr/>
                  <p:nvPr/>
                </p:nvGrpSpPr>
                <p:grpSpPr>
                  <a:xfrm>
                    <a:off x="2447520" y="2514600"/>
                    <a:ext cx="201169" cy="212884"/>
                    <a:chOff x="2447520" y="2524882"/>
                    <a:chExt cx="201169" cy="212884"/>
                  </a:xfrm>
                </p:grpSpPr>
                <p:cxnSp>
                  <p:nvCxnSpPr>
                    <p:cNvPr id="151" name="Straight Connector 15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8" name="Straight Arrow Connector 147"/>
                <p:cNvCxnSpPr>
                  <a:endCxn id="149"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3483281" y="4845369"/>
                <a:ext cx="232681" cy="564831"/>
                <a:chOff x="780160" y="1648024"/>
                <a:chExt cx="274457" cy="556342"/>
              </a:xfrm>
            </p:grpSpPr>
            <p:grpSp>
              <p:nvGrpSpPr>
                <p:cNvPr id="141" name="Group 140"/>
                <p:cNvGrpSpPr/>
                <p:nvPr/>
              </p:nvGrpSpPr>
              <p:grpSpPr>
                <a:xfrm>
                  <a:off x="853448" y="1981200"/>
                  <a:ext cx="201169" cy="223166"/>
                  <a:chOff x="2447520" y="2514600"/>
                  <a:chExt cx="201169" cy="223166"/>
                </a:xfrm>
              </p:grpSpPr>
              <p:sp>
                <p:nvSpPr>
                  <p:cNvPr id="143" name="Rectangle 14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4" name="Group 143"/>
                  <p:cNvGrpSpPr/>
                  <p:nvPr/>
                </p:nvGrpSpPr>
                <p:grpSpPr>
                  <a:xfrm>
                    <a:off x="2447520" y="2514600"/>
                    <a:ext cx="201169" cy="212884"/>
                    <a:chOff x="2447520" y="2524882"/>
                    <a:chExt cx="201169" cy="212884"/>
                  </a:xfrm>
                </p:grpSpPr>
                <p:cxnSp>
                  <p:nvCxnSpPr>
                    <p:cNvPr id="145" name="Straight Connector 14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2" name="Straight Arrow Connector 141"/>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5" name="Group 154"/>
              <p:cNvGrpSpPr/>
              <p:nvPr/>
            </p:nvGrpSpPr>
            <p:grpSpPr>
              <a:xfrm>
                <a:off x="4038600" y="4845369"/>
                <a:ext cx="225309" cy="564831"/>
                <a:chOff x="853448" y="1644969"/>
                <a:chExt cx="255680" cy="559397"/>
              </a:xfrm>
            </p:grpSpPr>
            <p:grpSp>
              <p:nvGrpSpPr>
                <p:cNvPr id="163" name="Group 162"/>
                <p:cNvGrpSpPr/>
                <p:nvPr/>
              </p:nvGrpSpPr>
              <p:grpSpPr>
                <a:xfrm>
                  <a:off x="853448" y="1981200"/>
                  <a:ext cx="201169" cy="223166"/>
                  <a:chOff x="2447520" y="2514600"/>
                  <a:chExt cx="201169" cy="223166"/>
                </a:xfrm>
              </p:grpSpPr>
              <p:sp>
                <p:nvSpPr>
                  <p:cNvPr id="165" name="Rectangle 164"/>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6" name="Group 165"/>
                  <p:cNvGrpSpPr/>
                  <p:nvPr/>
                </p:nvGrpSpPr>
                <p:grpSpPr>
                  <a:xfrm>
                    <a:off x="2447520" y="2514600"/>
                    <a:ext cx="201169" cy="212884"/>
                    <a:chOff x="2447520" y="2524882"/>
                    <a:chExt cx="201169" cy="212884"/>
                  </a:xfrm>
                </p:grpSpPr>
                <p:cxnSp>
                  <p:nvCxnSpPr>
                    <p:cNvPr id="167" name="Straight Connector 166"/>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4" name="Straight Arrow Connector 163"/>
                <p:cNvCxnSpPr>
                  <a:endCxn id="165"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a:off x="4397681" y="4845369"/>
                <a:ext cx="232681" cy="564831"/>
                <a:chOff x="780160" y="1648024"/>
                <a:chExt cx="274457" cy="556342"/>
              </a:xfrm>
            </p:grpSpPr>
            <p:grpSp>
              <p:nvGrpSpPr>
                <p:cNvPr id="157" name="Group 156"/>
                <p:cNvGrpSpPr/>
                <p:nvPr/>
              </p:nvGrpSpPr>
              <p:grpSpPr>
                <a:xfrm>
                  <a:off x="853448" y="1981200"/>
                  <a:ext cx="201169" cy="223166"/>
                  <a:chOff x="2447520" y="2514600"/>
                  <a:chExt cx="201169" cy="223166"/>
                </a:xfrm>
              </p:grpSpPr>
              <p:sp>
                <p:nvSpPr>
                  <p:cNvPr id="159" name="Rectangle 15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59"/>
                  <p:cNvGrpSpPr/>
                  <p:nvPr/>
                </p:nvGrpSpPr>
                <p:grpSpPr>
                  <a:xfrm>
                    <a:off x="2447520" y="2514600"/>
                    <a:ext cx="201169" cy="212884"/>
                    <a:chOff x="2447520" y="2524882"/>
                    <a:chExt cx="201169" cy="212884"/>
                  </a:xfrm>
                </p:grpSpPr>
                <p:cxnSp>
                  <p:nvCxnSpPr>
                    <p:cNvPr id="161" name="Straight Connector 16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8" name="Straight Arrow Connector 157"/>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p:nvGrpSpPr>
            <p:grpSpPr>
              <a:xfrm>
                <a:off x="5080527" y="4683435"/>
                <a:ext cx="177273" cy="225334"/>
                <a:chOff x="2447520" y="2514600"/>
                <a:chExt cx="201169" cy="223166"/>
              </a:xfrm>
            </p:grpSpPr>
            <p:sp>
              <p:nvSpPr>
                <p:cNvPr id="181" name="Rectangle 18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2" name="Group 181"/>
                <p:cNvGrpSpPr/>
                <p:nvPr/>
              </p:nvGrpSpPr>
              <p:grpSpPr>
                <a:xfrm>
                  <a:off x="2447520" y="2514600"/>
                  <a:ext cx="201169" cy="212884"/>
                  <a:chOff x="2447520" y="2524882"/>
                  <a:chExt cx="201169" cy="212884"/>
                </a:xfrm>
              </p:grpSpPr>
              <p:cxnSp>
                <p:nvCxnSpPr>
                  <p:cNvPr id="183" name="Straight Connector 18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89" name="Group 188"/>
              <p:cNvGrpSpPr/>
              <p:nvPr/>
            </p:nvGrpSpPr>
            <p:grpSpPr>
              <a:xfrm>
                <a:off x="6113452" y="4682198"/>
                <a:ext cx="170548" cy="226571"/>
                <a:chOff x="2447520" y="2514600"/>
                <a:chExt cx="201169" cy="223166"/>
              </a:xfrm>
            </p:grpSpPr>
            <p:sp>
              <p:nvSpPr>
                <p:cNvPr id="191" name="Rectangle 19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2" name="Group 191"/>
                <p:cNvGrpSpPr/>
                <p:nvPr/>
              </p:nvGrpSpPr>
              <p:grpSpPr>
                <a:xfrm>
                  <a:off x="2447520" y="2514600"/>
                  <a:ext cx="201169" cy="212884"/>
                  <a:chOff x="2447520" y="2524882"/>
                  <a:chExt cx="201169" cy="212884"/>
                </a:xfrm>
              </p:grpSpPr>
              <p:cxnSp>
                <p:nvCxnSpPr>
                  <p:cNvPr id="193" name="Straight Connector 19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1" name="Group 220"/>
              <p:cNvGrpSpPr/>
              <p:nvPr/>
            </p:nvGrpSpPr>
            <p:grpSpPr>
              <a:xfrm>
                <a:off x="7543800" y="3810000"/>
                <a:ext cx="170548" cy="226571"/>
                <a:chOff x="2447520" y="2514600"/>
                <a:chExt cx="201169" cy="223166"/>
              </a:xfrm>
            </p:grpSpPr>
            <p:sp>
              <p:nvSpPr>
                <p:cNvPr id="223" name="Rectangle 22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4" name="Group 223"/>
                <p:cNvGrpSpPr/>
                <p:nvPr/>
              </p:nvGrpSpPr>
              <p:grpSpPr>
                <a:xfrm>
                  <a:off x="2447520" y="2514600"/>
                  <a:ext cx="201169" cy="212884"/>
                  <a:chOff x="2447520" y="2524882"/>
                  <a:chExt cx="201169" cy="212884"/>
                </a:xfrm>
              </p:grpSpPr>
              <p:cxnSp>
                <p:nvCxnSpPr>
                  <p:cNvPr id="225" name="Straight Connector 22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5" name="Oval 234"/>
              <p:cNvSpPr/>
              <p:nvPr/>
            </p:nvSpPr>
            <p:spPr>
              <a:xfrm>
                <a:off x="4514094" y="22529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7" name="Oval 236"/>
              <p:cNvSpPr/>
              <p:nvPr/>
            </p:nvSpPr>
            <p:spPr>
              <a:xfrm>
                <a:off x="6419094" y="3046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9" name="Oval 238"/>
              <p:cNvSpPr/>
              <p:nvPr/>
            </p:nvSpPr>
            <p:spPr>
              <a:xfrm>
                <a:off x="1770894" y="384143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0" name="Oval 239"/>
              <p:cNvSpPr/>
              <p:nvPr/>
            </p:nvSpPr>
            <p:spPr>
              <a:xfrm>
                <a:off x="5504694" y="3816182"/>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3" name="Oval 242"/>
              <p:cNvSpPr/>
              <p:nvPr/>
            </p:nvSpPr>
            <p:spPr>
              <a:xfrm>
                <a:off x="3752094" y="38531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5" name="Oval 244"/>
              <p:cNvSpPr/>
              <p:nvPr/>
            </p:nvSpPr>
            <p:spPr>
              <a:xfrm>
                <a:off x="2819400" y="3046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6" name="Oval 245"/>
              <p:cNvSpPr/>
              <p:nvPr/>
            </p:nvSpPr>
            <p:spPr>
              <a:xfrm>
                <a:off x="1161294"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7" name="Oval 246"/>
              <p:cNvSpPr/>
              <p:nvPr/>
            </p:nvSpPr>
            <p:spPr>
              <a:xfrm>
                <a:off x="2228093"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8" name="Oval 247"/>
              <p:cNvSpPr/>
              <p:nvPr/>
            </p:nvSpPr>
            <p:spPr>
              <a:xfrm>
                <a:off x="3294893" y="46913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9" name="Oval 248"/>
              <p:cNvSpPr/>
              <p:nvPr/>
            </p:nvSpPr>
            <p:spPr>
              <a:xfrm>
                <a:off x="4209293" y="46913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cxnSp>
            <p:nvCxnSpPr>
              <p:cNvPr id="255" name="Straight Arrow Connector 254"/>
              <p:cNvCxnSpPr/>
              <p:nvPr/>
            </p:nvCxnSpPr>
            <p:spPr>
              <a:xfrm flipH="1">
                <a:off x="2962653" y="2351575"/>
                <a:ext cx="1551441"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p:nvPr/>
            </p:nvCxnSpPr>
            <p:spPr>
              <a:xfrm flipH="1">
                <a:off x="1953760" y="3221205"/>
                <a:ext cx="94184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43" idx="3"/>
              </p:cNvCxnSpPr>
              <p:nvPr/>
            </p:nvCxnSpPr>
            <p:spPr>
              <a:xfrm flipH="1">
                <a:off x="3438147" y="4021484"/>
                <a:ext cx="355905"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endCxn id="246" idx="7"/>
              </p:cNvCxnSpPr>
              <p:nvPr/>
            </p:nvCxnSpPr>
            <p:spPr>
              <a:xfrm flipH="1">
                <a:off x="1405842" y="4005590"/>
                <a:ext cx="422958" cy="7146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p:nvPr/>
            </p:nvCxnSpPr>
            <p:spPr>
              <a:xfrm flipH="1">
                <a:off x="5181600" y="4021484"/>
                <a:ext cx="405136"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p:nvPr/>
            </p:nvCxnSpPr>
            <p:spPr>
              <a:xfrm flipH="1">
                <a:off x="5647948" y="3243590"/>
                <a:ext cx="811214" cy="572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4" name="Straight Arrow Connector 263"/>
              <p:cNvCxnSpPr/>
              <p:nvPr/>
            </p:nvCxnSpPr>
            <p:spPr>
              <a:xfrm>
                <a:off x="30480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a:off x="67056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9" name="Straight Arrow Connector 268"/>
              <p:cNvCxnSpPr/>
              <p:nvPr/>
            </p:nvCxnSpPr>
            <p:spPr>
              <a:xfrm>
                <a:off x="2029959" y="4005590"/>
                <a:ext cx="3413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p:nvPr/>
            </p:nvCxnSpPr>
            <p:spPr>
              <a:xfrm>
                <a:off x="3942770" y="4013351"/>
                <a:ext cx="368932" cy="6700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p:nvPr/>
            </p:nvCxnSpPr>
            <p:spPr>
              <a:xfrm>
                <a:off x="5763759" y="4005590"/>
                <a:ext cx="4175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a:off x="4800600" y="2396344"/>
                <a:ext cx="1658562"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76" name="Group 275"/>
              <p:cNvGrpSpPr/>
              <p:nvPr/>
            </p:nvGrpSpPr>
            <p:grpSpPr>
              <a:xfrm>
                <a:off x="4419600" y="1600200"/>
                <a:ext cx="502924" cy="621357"/>
                <a:chOff x="1203952" y="3870811"/>
                <a:chExt cx="502924" cy="621357"/>
              </a:xfrm>
            </p:grpSpPr>
            <p:cxnSp>
              <p:nvCxnSpPr>
                <p:cNvPr id="313" name="Elbow Connector 312"/>
                <p:cNvCxnSpPr/>
                <p:nvPr/>
              </p:nvCxnSpPr>
              <p:spPr>
                <a:xfrm rot="16200000" flipH="1">
                  <a:off x="1306996" y="4339420"/>
                  <a:ext cx="301167" cy="4330"/>
                </a:xfrm>
                <a:prstGeom prst="bentConnector3">
                  <a:avLst>
                    <a:gd name="adj1" fmla="val 50000"/>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1203952" y="3870811"/>
                  <a:ext cx="502924" cy="369332"/>
                </a:xfrm>
                <a:prstGeom prst="rect">
                  <a:avLst/>
                </a:prstGeom>
                <a:noFill/>
                <a:ln>
                  <a:noFill/>
                </a:ln>
              </p:spPr>
              <p:txBody>
                <a:bodyPr wrap="square" rtlCol="0">
                  <a:spAutoFit/>
                </a:bodyPr>
                <a:lstStyle/>
                <a:p>
                  <a:r>
                    <a:rPr lang="en-US" b="1" dirty="0"/>
                    <a:t>  T</a:t>
                  </a:r>
                </a:p>
              </p:txBody>
            </p:sp>
          </p:grpSp>
          <p:sp>
            <p:nvSpPr>
              <p:cNvPr id="277" name="TextBox 276"/>
              <p:cNvSpPr txBox="1"/>
              <p:nvPr/>
            </p:nvSpPr>
            <p:spPr>
              <a:xfrm>
                <a:off x="1143000" y="4648200"/>
                <a:ext cx="256802" cy="261610"/>
              </a:xfrm>
              <a:prstGeom prst="rect">
                <a:avLst/>
              </a:prstGeom>
              <a:noFill/>
            </p:spPr>
            <p:txBody>
              <a:bodyPr wrap="none" rtlCol="0">
                <a:spAutoFit/>
              </a:bodyPr>
              <a:lstStyle/>
              <a:p>
                <a:r>
                  <a:rPr lang="en-US" sz="1100" b="1" dirty="0">
                    <a:solidFill>
                      <a:schemeClr val="bg2"/>
                    </a:solidFill>
                  </a:rPr>
                  <a:t>2</a:t>
                </a:r>
              </a:p>
            </p:txBody>
          </p:sp>
          <p:sp>
            <p:nvSpPr>
              <p:cNvPr id="278" name="TextBox 277"/>
              <p:cNvSpPr txBox="1"/>
              <p:nvPr/>
            </p:nvSpPr>
            <p:spPr>
              <a:xfrm>
                <a:off x="2819400" y="3014990"/>
                <a:ext cx="328936" cy="261610"/>
              </a:xfrm>
              <a:prstGeom prst="rect">
                <a:avLst/>
              </a:prstGeom>
              <a:noFill/>
            </p:spPr>
            <p:txBody>
              <a:bodyPr wrap="none" rtlCol="0">
                <a:spAutoFit/>
              </a:bodyPr>
              <a:lstStyle/>
              <a:p>
                <a:r>
                  <a:rPr lang="en-US" sz="1100" b="1" dirty="0">
                    <a:solidFill>
                      <a:schemeClr val="bg2"/>
                    </a:solidFill>
                  </a:rPr>
                  <a:t>28</a:t>
                </a:r>
              </a:p>
            </p:txBody>
          </p:sp>
          <p:sp>
            <p:nvSpPr>
              <p:cNvPr id="280" name="TextBox 279"/>
              <p:cNvSpPr txBox="1"/>
              <p:nvPr/>
            </p:nvSpPr>
            <p:spPr>
              <a:xfrm>
                <a:off x="4495800" y="2209800"/>
                <a:ext cx="328936" cy="261610"/>
              </a:xfrm>
              <a:prstGeom prst="rect">
                <a:avLst/>
              </a:prstGeom>
              <a:noFill/>
            </p:spPr>
            <p:txBody>
              <a:bodyPr wrap="none" rtlCol="0">
                <a:spAutoFit/>
              </a:bodyPr>
              <a:lstStyle/>
              <a:p>
                <a:r>
                  <a:rPr lang="en-US" sz="1100" b="1" dirty="0">
                    <a:solidFill>
                      <a:schemeClr val="bg2"/>
                    </a:solidFill>
                  </a:rPr>
                  <a:t>46</a:t>
                </a:r>
              </a:p>
            </p:txBody>
          </p:sp>
          <p:sp>
            <p:nvSpPr>
              <p:cNvPr id="281" name="TextBox 280"/>
              <p:cNvSpPr txBox="1"/>
              <p:nvPr/>
            </p:nvSpPr>
            <p:spPr>
              <a:xfrm>
                <a:off x="6400800" y="3014990"/>
                <a:ext cx="328936" cy="261610"/>
              </a:xfrm>
              <a:prstGeom prst="rect">
                <a:avLst/>
              </a:prstGeom>
              <a:noFill/>
            </p:spPr>
            <p:txBody>
              <a:bodyPr wrap="none" rtlCol="0">
                <a:spAutoFit/>
              </a:bodyPr>
              <a:lstStyle/>
              <a:p>
                <a:r>
                  <a:rPr lang="en-US" sz="1100" b="1" dirty="0">
                    <a:solidFill>
                      <a:schemeClr val="bg2"/>
                    </a:solidFill>
                  </a:rPr>
                  <a:t>67</a:t>
                </a:r>
              </a:p>
            </p:txBody>
          </p:sp>
          <p:sp>
            <p:nvSpPr>
              <p:cNvPr id="298" name="TextBox 297"/>
              <p:cNvSpPr txBox="1"/>
              <p:nvPr/>
            </p:nvSpPr>
            <p:spPr>
              <a:xfrm>
                <a:off x="2209800" y="4648200"/>
                <a:ext cx="328936" cy="261610"/>
              </a:xfrm>
              <a:prstGeom prst="rect">
                <a:avLst/>
              </a:prstGeom>
              <a:noFill/>
            </p:spPr>
            <p:txBody>
              <a:bodyPr wrap="none" rtlCol="0">
                <a:spAutoFit/>
              </a:bodyPr>
              <a:lstStyle/>
              <a:p>
                <a:r>
                  <a:rPr lang="en-US" sz="1100" b="1" dirty="0">
                    <a:solidFill>
                      <a:schemeClr val="bg2"/>
                    </a:solidFill>
                  </a:rPr>
                  <a:t>25</a:t>
                </a:r>
              </a:p>
            </p:txBody>
          </p:sp>
          <p:sp>
            <p:nvSpPr>
              <p:cNvPr id="304" name="TextBox 303"/>
              <p:cNvSpPr txBox="1"/>
              <p:nvPr/>
            </p:nvSpPr>
            <p:spPr>
              <a:xfrm>
                <a:off x="1770894" y="3776990"/>
                <a:ext cx="256802" cy="261610"/>
              </a:xfrm>
              <a:prstGeom prst="rect">
                <a:avLst/>
              </a:prstGeom>
              <a:noFill/>
            </p:spPr>
            <p:txBody>
              <a:bodyPr wrap="none" rtlCol="0">
                <a:spAutoFit/>
              </a:bodyPr>
              <a:lstStyle/>
              <a:p>
                <a:r>
                  <a:rPr lang="en-US" sz="1100" b="1" dirty="0">
                    <a:solidFill>
                      <a:schemeClr val="bg2"/>
                    </a:solidFill>
                  </a:rPr>
                  <a:t>5</a:t>
                </a:r>
              </a:p>
            </p:txBody>
          </p:sp>
          <p:sp>
            <p:nvSpPr>
              <p:cNvPr id="305" name="TextBox 304"/>
              <p:cNvSpPr txBox="1"/>
              <p:nvPr/>
            </p:nvSpPr>
            <p:spPr>
              <a:xfrm>
                <a:off x="3276600" y="4648200"/>
                <a:ext cx="328936" cy="261610"/>
              </a:xfrm>
              <a:prstGeom prst="rect">
                <a:avLst/>
              </a:prstGeom>
              <a:noFill/>
            </p:spPr>
            <p:txBody>
              <a:bodyPr wrap="none" rtlCol="0">
                <a:spAutoFit/>
              </a:bodyPr>
              <a:lstStyle/>
              <a:p>
                <a:r>
                  <a:rPr lang="en-US" sz="1100" b="1" dirty="0">
                    <a:solidFill>
                      <a:schemeClr val="bg2"/>
                    </a:solidFill>
                  </a:rPr>
                  <a:t>31</a:t>
                </a:r>
              </a:p>
            </p:txBody>
          </p:sp>
          <p:sp>
            <p:nvSpPr>
              <p:cNvPr id="306" name="TextBox 305"/>
              <p:cNvSpPr txBox="1"/>
              <p:nvPr/>
            </p:nvSpPr>
            <p:spPr>
              <a:xfrm>
                <a:off x="4166864" y="4648200"/>
                <a:ext cx="328936" cy="261610"/>
              </a:xfrm>
              <a:prstGeom prst="rect">
                <a:avLst/>
              </a:prstGeom>
              <a:noFill/>
            </p:spPr>
            <p:txBody>
              <a:bodyPr wrap="none" rtlCol="0">
                <a:spAutoFit/>
              </a:bodyPr>
              <a:lstStyle/>
              <a:p>
                <a:r>
                  <a:rPr lang="en-US" sz="1100" b="1" dirty="0">
                    <a:solidFill>
                      <a:schemeClr val="bg2"/>
                    </a:solidFill>
                  </a:rPr>
                  <a:t>41</a:t>
                </a:r>
              </a:p>
            </p:txBody>
          </p:sp>
          <p:sp>
            <p:nvSpPr>
              <p:cNvPr id="307" name="TextBox 306"/>
              <p:cNvSpPr txBox="1"/>
              <p:nvPr/>
            </p:nvSpPr>
            <p:spPr>
              <a:xfrm>
                <a:off x="3733800" y="3810000"/>
                <a:ext cx="328936" cy="261610"/>
              </a:xfrm>
              <a:prstGeom prst="rect">
                <a:avLst/>
              </a:prstGeom>
              <a:noFill/>
            </p:spPr>
            <p:txBody>
              <a:bodyPr wrap="none" rtlCol="0">
                <a:spAutoFit/>
              </a:bodyPr>
              <a:lstStyle/>
              <a:p>
                <a:r>
                  <a:rPr lang="en-US" sz="1100" b="1" dirty="0">
                    <a:solidFill>
                      <a:schemeClr val="bg2"/>
                    </a:solidFill>
                  </a:rPr>
                  <a:t>35</a:t>
                </a:r>
              </a:p>
            </p:txBody>
          </p:sp>
          <p:sp>
            <p:nvSpPr>
              <p:cNvPr id="308" name="TextBox 307"/>
              <p:cNvSpPr txBox="1"/>
              <p:nvPr/>
            </p:nvSpPr>
            <p:spPr>
              <a:xfrm>
                <a:off x="5486400" y="3776990"/>
                <a:ext cx="328936" cy="261610"/>
              </a:xfrm>
              <a:prstGeom prst="rect">
                <a:avLst/>
              </a:prstGeom>
              <a:noFill/>
            </p:spPr>
            <p:txBody>
              <a:bodyPr wrap="none" rtlCol="0">
                <a:spAutoFit/>
              </a:bodyPr>
              <a:lstStyle/>
              <a:p>
                <a:r>
                  <a:rPr lang="en-US" sz="1100" b="1" dirty="0">
                    <a:solidFill>
                      <a:schemeClr val="bg2"/>
                    </a:solidFill>
                  </a:rPr>
                  <a:t>49</a:t>
                </a:r>
              </a:p>
            </p:txBody>
          </p:sp>
        </p:grpSp>
        <p:grpSp>
          <p:nvGrpSpPr>
            <p:cNvPr id="113" name="Group 112"/>
            <p:cNvGrpSpPr/>
            <p:nvPr/>
          </p:nvGrpSpPr>
          <p:grpSpPr>
            <a:xfrm>
              <a:off x="7239000" y="3810000"/>
              <a:ext cx="762000" cy="717234"/>
              <a:chOff x="5562600" y="5410200"/>
              <a:chExt cx="762000" cy="717234"/>
            </a:xfrm>
          </p:grpSpPr>
          <p:grpSp>
            <p:nvGrpSpPr>
              <p:cNvPr id="114" name="Group 113"/>
              <p:cNvGrpSpPr/>
              <p:nvPr/>
            </p:nvGrpSpPr>
            <p:grpSpPr>
              <a:xfrm>
                <a:off x="5562600" y="5562600"/>
                <a:ext cx="762000" cy="564834"/>
                <a:chOff x="1524000" y="3048000"/>
                <a:chExt cx="762000" cy="564834"/>
              </a:xfrm>
            </p:grpSpPr>
            <p:grpSp>
              <p:nvGrpSpPr>
                <p:cNvPr id="118" name="Group 117"/>
                <p:cNvGrpSpPr/>
                <p:nvPr/>
              </p:nvGrpSpPr>
              <p:grpSpPr>
                <a:xfrm>
                  <a:off x="1524000" y="3092251"/>
                  <a:ext cx="279058" cy="520583"/>
                  <a:chOff x="853448" y="1688792"/>
                  <a:chExt cx="316674" cy="515574"/>
                </a:xfrm>
              </p:grpSpPr>
              <p:grpSp>
                <p:nvGrpSpPr>
                  <p:cNvPr id="154" name="Group 153"/>
                  <p:cNvGrpSpPr/>
                  <p:nvPr/>
                </p:nvGrpSpPr>
                <p:grpSpPr>
                  <a:xfrm>
                    <a:off x="853448" y="1981200"/>
                    <a:ext cx="201169" cy="223166"/>
                    <a:chOff x="2447520" y="2514600"/>
                    <a:chExt cx="201169" cy="223166"/>
                  </a:xfrm>
                </p:grpSpPr>
                <p:sp>
                  <p:nvSpPr>
                    <p:cNvPr id="170" name="Rectangle 169"/>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p:nvPr/>
                  </p:nvGrpSpPr>
                  <p:grpSpPr>
                    <a:xfrm>
                      <a:off x="2447520" y="2514600"/>
                      <a:ext cx="201169" cy="212884"/>
                      <a:chOff x="2447520" y="2524882"/>
                      <a:chExt cx="201169" cy="212884"/>
                    </a:xfrm>
                  </p:grpSpPr>
                  <p:cxnSp>
                    <p:nvCxnSpPr>
                      <p:cNvPr id="172" name="Straight Connector 171"/>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9" name="Straight Arrow Connector 168"/>
                  <p:cNvCxnSpPr>
                    <a:stCxn id="116" idx="3"/>
                    <a:endCxn id="170"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2053319" y="3048000"/>
                  <a:ext cx="232681" cy="564831"/>
                  <a:chOff x="780160" y="1648024"/>
                  <a:chExt cx="274457" cy="556342"/>
                </a:xfrm>
              </p:grpSpPr>
              <p:grpSp>
                <p:nvGrpSpPr>
                  <p:cNvPr id="120" name="Group 119"/>
                  <p:cNvGrpSpPr/>
                  <p:nvPr/>
                </p:nvGrpSpPr>
                <p:grpSpPr>
                  <a:xfrm>
                    <a:off x="853448" y="1981200"/>
                    <a:ext cx="201169" cy="223166"/>
                    <a:chOff x="2447520" y="2514600"/>
                    <a:chExt cx="201169" cy="223166"/>
                  </a:xfrm>
                </p:grpSpPr>
                <p:sp>
                  <p:nvSpPr>
                    <p:cNvPr id="122" name="Rectangle 12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p:cNvGrpSpPr/>
                    <p:nvPr/>
                  </p:nvGrpSpPr>
                  <p:grpSpPr>
                    <a:xfrm>
                      <a:off x="2447520" y="2514600"/>
                      <a:ext cx="201169" cy="212884"/>
                      <a:chOff x="2447520" y="2524882"/>
                      <a:chExt cx="201169" cy="212884"/>
                    </a:xfrm>
                  </p:grpSpPr>
                  <p:cxnSp>
                    <p:nvCxnSpPr>
                      <p:cNvPr id="138" name="Straight Connector 137"/>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1" name="Straight Arrow Connector 12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15" name="Group 114"/>
              <p:cNvGrpSpPr/>
              <p:nvPr/>
            </p:nvGrpSpPr>
            <p:grpSpPr>
              <a:xfrm>
                <a:off x="5791200" y="5410200"/>
                <a:ext cx="396062" cy="261610"/>
                <a:chOff x="7443464" y="3624590"/>
                <a:chExt cx="396062" cy="261610"/>
              </a:xfrm>
            </p:grpSpPr>
            <p:sp>
              <p:nvSpPr>
                <p:cNvPr id="116" name="Oval 115"/>
                <p:cNvSpPr/>
                <p:nvPr/>
              </p:nvSpPr>
              <p:spPr>
                <a:xfrm>
                  <a:off x="7443464" y="3635029"/>
                  <a:ext cx="344558" cy="2181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17" name="TextBox 116"/>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83</a:t>
                  </a:r>
                </a:p>
              </p:txBody>
            </p:sp>
          </p:grpSp>
        </p:grpSp>
        <p:grpSp>
          <p:nvGrpSpPr>
            <p:cNvPr id="178" name="Group 177"/>
            <p:cNvGrpSpPr/>
            <p:nvPr/>
          </p:nvGrpSpPr>
          <p:grpSpPr>
            <a:xfrm>
              <a:off x="5791200" y="4692966"/>
              <a:ext cx="762000" cy="717234"/>
              <a:chOff x="5562600" y="5410200"/>
              <a:chExt cx="762000" cy="717234"/>
            </a:xfrm>
          </p:grpSpPr>
          <p:grpSp>
            <p:nvGrpSpPr>
              <p:cNvPr id="180" name="Group 179"/>
              <p:cNvGrpSpPr/>
              <p:nvPr/>
            </p:nvGrpSpPr>
            <p:grpSpPr>
              <a:xfrm>
                <a:off x="5562600" y="5562600"/>
                <a:ext cx="762000" cy="564834"/>
                <a:chOff x="1524000" y="3048000"/>
                <a:chExt cx="762000" cy="564834"/>
              </a:xfrm>
            </p:grpSpPr>
            <p:grpSp>
              <p:nvGrpSpPr>
                <p:cNvPr id="188" name="Group 187"/>
                <p:cNvGrpSpPr/>
                <p:nvPr/>
              </p:nvGrpSpPr>
              <p:grpSpPr>
                <a:xfrm>
                  <a:off x="1524000" y="3092251"/>
                  <a:ext cx="279058" cy="520583"/>
                  <a:chOff x="853448" y="1688792"/>
                  <a:chExt cx="316674" cy="515574"/>
                </a:xfrm>
              </p:grpSpPr>
              <p:grpSp>
                <p:nvGrpSpPr>
                  <p:cNvPr id="201" name="Group 200"/>
                  <p:cNvGrpSpPr/>
                  <p:nvPr/>
                </p:nvGrpSpPr>
                <p:grpSpPr>
                  <a:xfrm>
                    <a:off x="853448" y="1981200"/>
                    <a:ext cx="201169" cy="223166"/>
                    <a:chOff x="2447520" y="2514600"/>
                    <a:chExt cx="201169" cy="223166"/>
                  </a:xfrm>
                </p:grpSpPr>
                <p:sp>
                  <p:nvSpPr>
                    <p:cNvPr id="203" name="Rectangle 20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4" name="Group 203"/>
                    <p:cNvGrpSpPr/>
                    <p:nvPr/>
                  </p:nvGrpSpPr>
                  <p:grpSpPr>
                    <a:xfrm>
                      <a:off x="2447520" y="2514600"/>
                      <a:ext cx="201169" cy="212884"/>
                      <a:chOff x="2447520" y="2524882"/>
                      <a:chExt cx="201169" cy="212884"/>
                    </a:xfrm>
                  </p:grpSpPr>
                  <p:cxnSp>
                    <p:nvCxnSpPr>
                      <p:cNvPr id="205" name="Straight Connector 20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02" name="Straight Arrow Connector 201"/>
                  <p:cNvCxnSpPr>
                    <a:stCxn id="186" idx="3"/>
                    <a:endCxn id="203"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90" name="Group 189"/>
                <p:cNvGrpSpPr/>
                <p:nvPr/>
              </p:nvGrpSpPr>
              <p:grpSpPr>
                <a:xfrm>
                  <a:off x="2053319" y="3048000"/>
                  <a:ext cx="232681" cy="564831"/>
                  <a:chOff x="780160" y="1648024"/>
                  <a:chExt cx="274457" cy="556342"/>
                </a:xfrm>
              </p:grpSpPr>
              <p:grpSp>
                <p:nvGrpSpPr>
                  <p:cNvPr id="195" name="Group 194"/>
                  <p:cNvGrpSpPr/>
                  <p:nvPr/>
                </p:nvGrpSpPr>
                <p:grpSpPr>
                  <a:xfrm>
                    <a:off x="853448" y="1981200"/>
                    <a:ext cx="201169" cy="223166"/>
                    <a:chOff x="2447520" y="2514600"/>
                    <a:chExt cx="201169" cy="223166"/>
                  </a:xfrm>
                </p:grpSpPr>
                <p:sp>
                  <p:nvSpPr>
                    <p:cNvPr id="197" name="Rectangle 19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8" name="Group 197"/>
                    <p:cNvGrpSpPr/>
                    <p:nvPr/>
                  </p:nvGrpSpPr>
                  <p:grpSpPr>
                    <a:xfrm>
                      <a:off x="2447520" y="2514600"/>
                      <a:ext cx="201169" cy="212884"/>
                      <a:chOff x="2447520" y="2524882"/>
                      <a:chExt cx="201169" cy="212884"/>
                    </a:xfrm>
                  </p:grpSpPr>
                  <p:cxnSp>
                    <p:nvCxnSpPr>
                      <p:cNvPr id="199" name="Straight Connector 19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96" name="Straight Arrow Connector 19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85" name="Group 184"/>
              <p:cNvGrpSpPr/>
              <p:nvPr/>
            </p:nvGrpSpPr>
            <p:grpSpPr>
              <a:xfrm>
                <a:off x="5791200" y="5410200"/>
                <a:ext cx="396062" cy="261610"/>
                <a:chOff x="7443464" y="3624590"/>
                <a:chExt cx="396062" cy="261610"/>
              </a:xfrm>
            </p:grpSpPr>
            <p:sp>
              <p:nvSpPr>
                <p:cNvPr id="186" name="Oval 185"/>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87" name="TextBox 186"/>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54</a:t>
                  </a:r>
                </a:p>
              </p:txBody>
            </p:sp>
          </p:grpSp>
        </p:grpSp>
        <p:grpSp>
          <p:nvGrpSpPr>
            <p:cNvPr id="208" name="Group 207"/>
            <p:cNvGrpSpPr/>
            <p:nvPr/>
          </p:nvGrpSpPr>
          <p:grpSpPr>
            <a:xfrm>
              <a:off x="4191000" y="5181600"/>
              <a:ext cx="762000" cy="717234"/>
              <a:chOff x="5562600" y="5410200"/>
              <a:chExt cx="762000" cy="717234"/>
            </a:xfrm>
          </p:grpSpPr>
          <p:grpSp>
            <p:nvGrpSpPr>
              <p:cNvPr id="209" name="Group 208"/>
              <p:cNvGrpSpPr/>
              <p:nvPr/>
            </p:nvGrpSpPr>
            <p:grpSpPr>
              <a:xfrm>
                <a:off x="5562600" y="5562600"/>
                <a:ext cx="762000" cy="564834"/>
                <a:chOff x="1524000" y="3048000"/>
                <a:chExt cx="762000" cy="564834"/>
              </a:xfrm>
            </p:grpSpPr>
            <p:grpSp>
              <p:nvGrpSpPr>
                <p:cNvPr id="213" name="Group 212"/>
                <p:cNvGrpSpPr/>
                <p:nvPr/>
              </p:nvGrpSpPr>
              <p:grpSpPr>
                <a:xfrm>
                  <a:off x="1524000" y="3092251"/>
                  <a:ext cx="279058" cy="520583"/>
                  <a:chOff x="853448" y="1688792"/>
                  <a:chExt cx="316674" cy="515574"/>
                </a:xfrm>
              </p:grpSpPr>
              <p:grpSp>
                <p:nvGrpSpPr>
                  <p:cNvPr id="222" name="Group 221"/>
                  <p:cNvGrpSpPr/>
                  <p:nvPr/>
                </p:nvGrpSpPr>
                <p:grpSpPr>
                  <a:xfrm>
                    <a:off x="853448" y="1981200"/>
                    <a:ext cx="201169" cy="223166"/>
                    <a:chOff x="2447520" y="2514600"/>
                    <a:chExt cx="201169" cy="223166"/>
                  </a:xfrm>
                </p:grpSpPr>
                <p:sp>
                  <p:nvSpPr>
                    <p:cNvPr id="228" name="Rectangle 227"/>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9" name="Group 228"/>
                    <p:cNvGrpSpPr/>
                    <p:nvPr/>
                  </p:nvGrpSpPr>
                  <p:grpSpPr>
                    <a:xfrm>
                      <a:off x="2447520" y="2514600"/>
                      <a:ext cx="201169" cy="212884"/>
                      <a:chOff x="2447520" y="2524882"/>
                      <a:chExt cx="201169" cy="212884"/>
                    </a:xfrm>
                  </p:grpSpPr>
                  <p:cxnSp>
                    <p:nvCxnSpPr>
                      <p:cNvPr id="230" name="Straight Connector 229"/>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27" name="Straight Arrow Connector 226"/>
                  <p:cNvCxnSpPr>
                    <a:stCxn id="211" idx="3"/>
                    <a:endCxn id="228"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p:nvGrpSpPr>
              <p:grpSpPr>
                <a:xfrm>
                  <a:off x="2053319" y="3048000"/>
                  <a:ext cx="232681" cy="564831"/>
                  <a:chOff x="780160" y="1648024"/>
                  <a:chExt cx="274457" cy="556342"/>
                </a:xfrm>
              </p:grpSpPr>
              <p:grpSp>
                <p:nvGrpSpPr>
                  <p:cNvPr id="215" name="Group 214"/>
                  <p:cNvGrpSpPr/>
                  <p:nvPr/>
                </p:nvGrpSpPr>
                <p:grpSpPr>
                  <a:xfrm>
                    <a:off x="853448" y="1981200"/>
                    <a:ext cx="201169" cy="223166"/>
                    <a:chOff x="2447520" y="2514600"/>
                    <a:chExt cx="201169" cy="223166"/>
                  </a:xfrm>
                </p:grpSpPr>
                <p:sp>
                  <p:nvSpPr>
                    <p:cNvPr id="217" name="Rectangle 21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8" name="Group 217"/>
                    <p:cNvGrpSpPr/>
                    <p:nvPr/>
                  </p:nvGrpSpPr>
                  <p:grpSpPr>
                    <a:xfrm>
                      <a:off x="2447520" y="2514600"/>
                      <a:ext cx="201169" cy="212884"/>
                      <a:chOff x="2447520" y="2524882"/>
                      <a:chExt cx="201169" cy="212884"/>
                    </a:xfrm>
                  </p:grpSpPr>
                  <p:cxnSp>
                    <p:nvCxnSpPr>
                      <p:cNvPr id="219" name="Straight Connector 21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16" name="Straight Arrow Connector 21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10" name="Group 209"/>
              <p:cNvGrpSpPr/>
              <p:nvPr/>
            </p:nvGrpSpPr>
            <p:grpSpPr>
              <a:xfrm>
                <a:off x="5791200" y="5410200"/>
                <a:ext cx="396062" cy="261610"/>
                <a:chOff x="7443464" y="3624590"/>
                <a:chExt cx="396062" cy="261610"/>
              </a:xfrm>
            </p:grpSpPr>
            <p:sp>
              <p:nvSpPr>
                <p:cNvPr id="211" name="Oval 210"/>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12" name="TextBox 211"/>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44</a:t>
                  </a:r>
                </a:p>
              </p:txBody>
            </p:sp>
          </p:grpSp>
        </p:grpSp>
      </p:grpSp>
      <p:sp>
        <p:nvSpPr>
          <p:cNvPr id="3" name="Down Ribbon 2"/>
          <p:cNvSpPr/>
          <p:nvPr/>
        </p:nvSpPr>
        <p:spPr>
          <a:xfrm>
            <a:off x="5968473" y="1797952"/>
            <a:ext cx="2718327" cy="9452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to delete </a:t>
            </a:r>
            <a:r>
              <a:rPr lang="en-US" b="1" dirty="0">
                <a:solidFill>
                  <a:schemeClr val="tx1"/>
                </a:solidFill>
              </a:rPr>
              <a:t>28 ?</a:t>
            </a:r>
          </a:p>
        </p:txBody>
      </p:sp>
      <p:grpSp>
        <p:nvGrpSpPr>
          <p:cNvPr id="174" name="Group 173"/>
          <p:cNvGrpSpPr/>
          <p:nvPr/>
        </p:nvGrpSpPr>
        <p:grpSpPr>
          <a:xfrm>
            <a:off x="2209800" y="3352802"/>
            <a:ext cx="685800" cy="1206930"/>
            <a:chOff x="3478412" y="4270420"/>
            <a:chExt cx="502578" cy="1063580"/>
          </a:xfrm>
        </p:grpSpPr>
        <p:cxnSp>
          <p:nvCxnSpPr>
            <p:cNvPr id="175" name="Straight Arrow Connector 174"/>
            <p:cNvCxnSpPr/>
            <p:nvPr/>
          </p:nvCxnSpPr>
          <p:spPr>
            <a:xfrm>
              <a:off x="3478412" y="4707610"/>
              <a:ext cx="262336" cy="62639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H="1">
              <a:off x="3478412" y="4270420"/>
              <a:ext cx="502578" cy="44095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845205" y="3248098"/>
            <a:ext cx="2504304" cy="3000302"/>
            <a:chOff x="845205" y="3248098"/>
            <a:chExt cx="2504304" cy="3000302"/>
          </a:xfrm>
        </p:grpSpPr>
        <p:sp>
          <p:nvSpPr>
            <p:cNvPr id="11" name="Arc 10"/>
            <p:cNvSpPr/>
            <p:nvPr/>
          </p:nvSpPr>
          <p:spPr>
            <a:xfrm rot="3074519">
              <a:off x="1227472" y="2865831"/>
              <a:ext cx="1625884" cy="2390418"/>
            </a:xfrm>
            <a:prstGeom prst="arc">
              <a:avLst/>
            </a:prstGeom>
            <a:noFill/>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ine Callout 1 11"/>
            <p:cNvSpPr/>
            <p:nvPr/>
          </p:nvSpPr>
          <p:spPr>
            <a:xfrm>
              <a:off x="1770894" y="5780326"/>
              <a:ext cx="1578615" cy="468074"/>
            </a:xfrm>
            <a:prstGeom prst="borderCallout1">
              <a:avLst>
                <a:gd name="adj1" fmla="val -1272"/>
                <a:gd name="adj2" fmla="val 75813"/>
                <a:gd name="adj3" fmla="val -326539"/>
                <a:gd name="adj4" fmla="val 732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Swap</a:t>
              </a:r>
              <a:r>
                <a:rPr lang="en-US" sz="1400" dirty="0"/>
                <a:t> 28 </a:t>
              </a:r>
              <a:r>
                <a:rPr lang="en-US" sz="1400" dirty="0">
                  <a:solidFill>
                    <a:schemeClr val="tx1"/>
                  </a:solidFill>
                </a:rPr>
                <a:t>and</a:t>
              </a:r>
              <a:r>
                <a:rPr lang="en-US" sz="1400" dirty="0"/>
                <a:t> 25 </a:t>
              </a:r>
              <a:r>
                <a:rPr lang="en-US" sz="1400" dirty="0">
                  <a:solidFill>
                    <a:schemeClr val="tx1"/>
                  </a:solidFill>
                </a:rPr>
                <a:t>and then delete </a:t>
              </a:r>
              <a:r>
                <a:rPr lang="en-US" sz="1400" dirty="0"/>
                <a:t>28</a:t>
              </a:r>
            </a:p>
          </p:txBody>
        </p:sp>
      </p:grpSp>
      <p:sp>
        <p:nvSpPr>
          <p:cNvPr id="207" name="Down Ribbon 206"/>
          <p:cNvSpPr/>
          <p:nvPr/>
        </p:nvSpPr>
        <p:spPr>
          <a:xfrm>
            <a:off x="6349473" y="1752600"/>
            <a:ext cx="2718327" cy="9452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to delete </a:t>
            </a:r>
            <a:r>
              <a:rPr lang="en-US" b="1" dirty="0">
                <a:solidFill>
                  <a:schemeClr val="tx1"/>
                </a:solidFill>
              </a:rPr>
              <a:t>46 ?</a:t>
            </a:r>
          </a:p>
        </p:txBody>
      </p:sp>
      <p:grpSp>
        <p:nvGrpSpPr>
          <p:cNvPr id="20" name="Group 19"/>
          <p:cNvGrpSpPr/>
          <p:nvPr/>
        </p:nvGrpSpPr>
        <p:grpSpPr>
          <a:xfrm>
            <a:off x="3212836" y="2450674"/>
            <a:ext cx="1663965" cy="2807127"/>
            <a:chOff x="3212836" y="2450674"/>
            <a:chExt cx="1663965" cy="2807127"/>
          </a:xfrm>
        </p:grpSpPr>
        <p:grpSp>
          <p:nvGrpSpPr>
            <p:cNvPr id="232" name="Group 231"/>
            <p:cNvGrpSpPr/>
            <p:nvPr/>
          </p:nvGrpSpPr>
          <p:grpSpPr>
            <a:xfrm>
              <a:off x="3212836" y="2450674"/>
              <a:ext cx="1663965" cy="2807127"/>
              <a:chOff x="3040789" y="4270420"/>
              <a:chExt cx="1219411" cy="2473716"/>
            </a:xfrm>
          </p:grpSpPr>
          <p:cxnSp>
            <p:nvCxnSpPr>
              <p:cNvPr id="233" name="Straight Arrow Connector 232"/>
              <p:cNvCxnSpPr/>
              <p:nvPr/>
            </p:nvCxnSpPr>
            <p:spPr>
              <a:xfrm>
                <a:off x="3997864" y="6117746"/>
                <a:ext cx="262336" cy="62639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H="1">
                <a:off x="3040789" y="4270420"/>
                <a:ext cx="940202" cy="5249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236" name="Straight Connector 235"/>
            <p:cNvCxnSpPr/>
            <p:nvPr/>
          </p:nvCxnSpPr>
          <p:spPr>
            <a:xfrm flipH="1" flipV="1">
              <a:off x="3212836" y="3046421"/>
              <a:ext cx="849900" cy="61117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4062736" y="3657600"/>
              <a:ext cx="451358" cy="88938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41" name="Group 240"/>
          <p:cNvGrpSpPr/>
          <p:nvPr/>
        </p:nvGrpSpPr>
        <p:grpSpPr>
          <a:xfrm>
            <a:off x="2578983" y="1105775"/>
            <a:ext cx="4028832" cy="5142625"/>
            <a:chOff x="-853308" y="1105775"/>
            <a:chExt cx="4028832" cy="5142625"/>
          </a:xfrm>
        </p:grpSpPr>
        <p:sp>
          <p:nvSpPr>
            <p:cNvPr id="242" name="Arc 241"/>
            <p:cNvSpPr/>
            <p:nvPr/>
          </p:nvSpPr>
          <p:spPr>
            <a:xfrm rot="3534266">
              <a:off x="-1781848" y="2034315"/>
              <a:ext cx="4417337" cy="2560257"/>
            </a:xfrm>
            <a:prstGeom prst="arc">
              <a:avLst>
                <a:gd name="adj1" fmla="val 15750197"/>
                <a:gd name="adj2" fmla="val 403546"/>
              </a:avLst>
            </a:prstGeom>
            <a:noFill/>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4" name="Line Callout 1 243"/>
            <p:cNvSpPr/>
            <p:nvPr/>
          </p:nvSpPr>
          <p:spPr>
            <a:xfrm>
              <a:off x="1596909" y="5780326"/>
              <a:ext cx="1578615" cy="468074"/>
            </a:xfrm>
            <a:prstGeom prst="borderCallout1">
              <a:avLst>
                <a:gd name="adj1" fmla="val -1272"/>
                <a:gd name="adj2" fmla="val 21421"/>
                <a:gd name="adj3" fmla="val -128803"/>
                <a:gd name="adj4" fmla="val 210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Swap</a:t>
              </a:r>
              <a:r>
                <a:rPr lang="en-US" sz="1400" dirty="0"/>
                <a:t> 46 </a:t>
              </a:r>
              <a:r>
                <a:rPr lang="en-US" sz="1400" dirty="0">
                  <a:solidFill>
                    <a:schemeClr val="tx1"/>
                  </a:solidFill>
                </a:rPr>
                <a:t>and</a:t>
              </a:r>
              <a:r>
                <a:rPr lang="en-US" sz="1400" dirty="0"/>
                <a:t> 44 </a:t>
              </a:r>
              <a:r>
                <a:rPr lang="en-US" sz="1400" dirty="0">
                  <a:solidFill>
                    <a:schemeClr val="tx1"/>
                  </a:solidFill>
                </a:rPr>
                <a:t>and then delete </a:t>
              </a:r>
              <a:r>
                <a:rPr lang="en-US" sz="1400" dirty="0"/>
                <a:t>46</a:t>
              </a:r>
            </a:p>
          </p:txBody>
        </p:sp>
      </p:grpSp>
      <p:sp>
        <p:nvSpPr>
          <p:cNvPr id="28" name="Cloud Callout 27"/>
          <p:cNvSpPr/>
          <p:nvPr/>
        </p:nvSpPr>
        <p:spPr>
          <a:xfrm>
            <a:off x="6607815" y="4682198"/>
            <a:ext cx="2078985" cy="1205017"/>
          </a:xfrm>
          <a:prstGeom prst="cloudCallout">
            <a:avLst>
              <a:gd name="adj1" fmla="val 42118"/>
              <a:gd name="adj2" fmla="val 74101"/>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Can you figure out the strategy  now ?</a:t>
            </a:r>
          </a:p>
        </p:txBody>
      </p:sp>
    </p:spTree>
    <p:extLst>
      <p:ext uri="{BB962C8B-B14F-4D97-AF65-F5344CB8AC3E}">
        <p14:creationId xmlns:p14="http://schemas.microsoft.com/office/powerpoint/2010/main" val="29124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74"/>
                                        </p:tgtEl>
                                        <p:attrNameLst>
                                          <p:attrName>style.visibility</p:attrName>
                                        </p:attrNameLst>
                                      </p:cBhvr>
                                      <p:to>
                                        <p:strVal val="visible"/>
                                      </p:to>
                                    </p:set>
                                    <p:animEffect transition="in" filter="wipe(up)">
                                      <p:cBhvr>
                                        <p:cTn id="24" dur="500"/>
                                        <p:tgtEl>
                                          <p:spTgt spid="17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up)">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174"/>
                                        </p:tgtEl>
                                      </p:cBhvr>
                                    </p:animEffect>
                                    <p:set>
                                      <p:cBhvr>
                                        <p:cTn id="34" dur="1" fill="hold">
                                          <p:stCondLst>
                                            <p:cond delay="499"/>
                                          </p:stCondLst>
                                        </p:cTn>
                                        <p:tgtEl>
                                          <p:spTgt spid="174"/>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3"/>
                                        </p:tgtEl>
                                      </p:cBhvr>
                                    </p:animEffect>
                                    <p:set>
                                      <p:cBhvr>
                                        <p:cTn id="37" dur="1" fill="hold">
                                          <p:stCondLst>
                                            <p:cond delay="499"/>
                                          </p:stCondLst>
                                        </p:cTn>
                                        <p:tgtEl>
                                          <p:spTgt spid="3"/>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13"/>
                                        </p:tgtEl>
                                      </p:cBhvr>
                                    </p:animEffect>
                                    <p:set>
                                      <p:cBhvr>
                                        <p:cTn id="40" dur="1" fill="hold">
                                          <p:stCondLst>
                                            <p:cond delay="499"/>
                                          </p:stCondLst>
                                        </p:cTn>
                                        <p:tgtEl>
                                          <p:spTgt spid="13"/>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207"/>
                                        </p:tgtEl>
                                        <p:attrNameLst>
                                          <p:attrName>style.visibility</p:attrName>
                                        </p:attrNameLst>
                                      </p:cBhvr>
                                      <p:to>
                                        <p:strVal val="visible"/>
                                      </p:to>
                                    </p:set>
                                    <p:animEffect transition="in" filter="fade">
                                      <p:cBhvr>
                                        <p:cTn id="45" dur="1000"/>
                                        <p:tgtEl>
                                          <p:spTgt spid="207"/>
                                        </p:tgtEl>
                                      </p:cBhvr>
                                    </p:animEffect>
                                    <p:anim calcmode="lin" valueType="num">
                                      <p:cBhvr>
                                        <p:cTn id="46" dur="1000" fill="hold"/>
                                        <p:tgtEl>
                                          <p:spTgt spid="207"/>
                                        </p:tgtEl>
                                        <p:attrNameLst>
                                          <p:attrName>ppt_x</p:attrName>
                                        </p:attrNameLst>
                                      </p:cBhvr>
                                      <p:tavLst>
                                        <p:tav tm="0">
                                          <p:val>
                                            <p:strVal val="#ppt_x"/>
                                          </p:val>
                                        </p:tav>
                                        <p:tav tm="100000">
                                          <p:val>
                                            <p:strVal val="#ppt_x"/>
                                          </p:val>
                                        </p:tav>
                                      </p:tavLst>
                                    </p:anim>
                                    <p:anim calcmode="lin" valueType="num">
                                      <p:cBhvr>
                                        <p:cTn id="47" dur="1000" fill="hold"/>
                                        <p:tgtEl>
                                          <p:spTgt spid="207"/>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up)">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241"/>
                                        </p:tgtEl>
                                        <p:attrNameLst>
                                          <p:attrName>style.visibility</p:attrName>
                                        </p:attrNameLst>
                                      </p:cBhvr>
                                      <p:to>
                                        <p:strVal val="visible"/>
                                      </p:to>
                                    </p:set>
                                    <p:animEffect transition="in" filter="wipe(up)">
                                      <p:cBhvr>
                                        <p:cTn id="57" dur="500"/>
                                        <p:tgtEl>
                                          <p:spTgt spid="24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20"/>
                                        </p:tgtEl>
                                      </p:cBhvr>
                                    </p:animEffect>
                                    <p:set>
                                      <p:cBhvr>
                                        <p:cTn id="62" dur="1" fill="hold">
                                          <p:stCondLst>
                                            <p:cond delay="499"/>
                                          </p:stCondLst>
                                        </p:cTn>
                                        <p:tgtEl>
                                          <p:spTgt spid="20"/>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41"/>
                                        </p:tgtEl>
                                      </p:cBhvr>
                                    </p:animEffect>
                                    <p:set>
                                      <p:cBhvr>
                                        <p:cTn id="65" dur="1" fill="hold">
                                          <p:stCondLst>
                                            <p:cond delay="499"/>
                                          </p:stCondLst>
                                        </p:cTn>
                                        <p:tgtEl>
                                          <p:spTgt spid="241"/>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207"/>
                                        </p:tgtEl>
                                      </p:cBhvr>
                                    </p:animEffect>
                                    <p:set>
                                      <p:cBhvr>
                                        <p:cTn id="68" dur="1" fill="hold">
                                          <p:stCondLst>
                                            <p:cond delay="499"/>
                                          </p:stCondLst>
                                        </p:cTn>
                                        <p:tgtEl>
                                          <p:spTgt spid="20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fade">
                                      <p:cBhvr>
                                        <p:cTn id="73" dur="1000"/>
                                        <p:tgtEl>
                                          <p:spTgt spid="28"/>
                                        </p:tgtEl>
                                      </p:cBhvr>
                                    </p:animEffect>
                                    <p:anim calcmode="lin" valueType="num">
                                      <p:cBhvr>
                                        <p:cTn id="74" dur="1000" fill="hold"/>
                                        <p:tgtEl>
                                          <p:spTgt spid="28"/>
                                        </p:tgtEl>
                                        <p:attrNameLst>
                                          <p:attrName>ppt_x</p:attrName>
                                        </p:attrNameLst>
                                      </p:cBhvr>
                                      <p:tavLst>
                                        <p:tav tm="0">
                                          <p:val>
                                            <p:strVal val="#ppt_x"/>
                                          </p:val>
                                        </p:tav>
                                        <p:tav tm="100000">
                                          <p:val>
                                            <p:strVal val="#ppt_x"/>
                                          </p:val>
                                        </p:tav>
                                      </p:tavLst>
                                    </p:anim>
                                    <p:anim calcmode="lin" valueType="num">
                                      <p:cBhvr>
                                        <p:cTn id="75"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3" grpId="1" animBg="1"/>
      <p:bldP spid="207" grpId="0" animBg="1"/>
      <p:bldP spid="207" grpId="1" animBg="1"/>
      <p:bldP spid="2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An important observation</a:t>
            </a:r>
          </a:p>
        </p:txBody>
      </p:sp>
      <p:sp>
        <p:nvSpPr>
          <p:cNvPr id="3" name="Content Placeholder 2"/>
          <p:cNvSpPr>
            <a:spLocks noGrp="1"/>
          </p:cNvSpPr>
          <p:nvPr>
            <p:ph idx="1"/>
          </p:nvPr>
        </p:nvSpPr>
        <p:spPr/>
        <p:txBody>
          <a:bodyPr/>
          <a:lstStyle/>
          <a:p>
            <a:pPr marL="0" indent="0">
              <a:buNone/>
            </a:pPr>
            <a:r>
              <a:rPr lang="en-US" sz="2000" dirty="0"/>
              <a:t>It is </a:t>
            </a:r>
            <a:r>
              <a:rPr lang="en-US" sz="2000" u="sng" dirty="0"/>
              <a:t>easier</a:t>
            </a:r>
            <a:r>
              <a:rPr lang="en-US" sz="2000" dirty="0"/>
              <a:t> to maintain a BST under deletion if the node to be deleted has </a:t>
            </a:r>
            <a:r>
              <a:rPr lang="en-US" sz="2000" b="1" dirty="0"/>
              <a:t>at most </a:t>
            </a:r>
            <a:r>
              <a:rPr lang="en-US" sz="2000" dirty="0"/>
              <a:t>one child which is </a:t>
            </a:r>
            <a:r>
              <a:rPr lang="en-US" sz="2000" b="1" dirty="0">
                <a:solidFill>
                  <a:srgbClr val="0070C0"/>
                </a:solidFill>
              </a:rPr>
              <a:t>non-leaf</a:t>
            </a:r>
            <a:r>
              <a:rPr lang="en-US" sz="2000" dirty="0"/>
              <a:t>.</a:t>
            </a:r>
            <a:r>
              <a:rPr lang="en-US" sz="2000" dirty="0">
                <a:solidFill>
                  <a:srgbClr val="0070C0"/>
                </a:solidFill>
              </a:rPr>
              <a:t> </a:t>
            </a:r>
          </a:p>
          <a:p>
            <a:pPr marL="0" indent="0">
              <a:buNone/>
            </a:pPr>
            <a:r>
              <a:rPr lang="en-US" sz="2000" b="1" dirty="0">
                <a:solidFill>
                  <a:srgbClr val="C00000"/>
                </a:solidFill>
              </a:rPr>
              <a:t>Question:  </a:t>
            </a:r>
            <a:r>
              <a:rPr lang="en-US" sz="2000" dirty="0"/>
              <a:t>Can we transform every other case to the above case ?</a:t>
            </a:r>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r>
              <a:rPr lang="en-US" sz="2000" b="1" dirty="0"/>
              <a:t>Answer: </a:t>
            </a:r>
            <a:r>
              <a:rPr lang="en-US" sz="2000" dirty="0"/>
              <a:t>by swapping  </a:t>
            </a:r>
            <a:r>
              <a:rPr lang="en-US" sz="2000" dirty="0">
                <a:solidFill>
                  <a:srgbClr val="0070C0"/>
                </a:solidFill>
              </a:rPr>
              <a:t>value</a:t>
            </a:r>
            <a:r>
              <a:rPr lang="en-US" sz="2000" dirty="0"/>
              <a:t>(</a:t>
            </a:r>
            <a:r>
              <a:rPr lang="en-US" sz="2000" b="1" dirty="0"/>
              <a:t>p</a:t>
            </a:r>
            <a:r>
              <a:rPr lang="en-US" sz="2000" dirty="0"/>
              <a:t>) with its predecessor,</a:t>
            </a:r>
          </a:p>
          <a:p>
            <a:pPr marL="0" indent="0">
              <a:buNone/>
            </a:pPr>
            <a:r>
              <a:rPr lang="en-US" sz="2000" dirty="0"/>
              <a:t>                and then deleting the predecessor node.</a:t>
            </a:r>
          </a:p>
          <a:p>
            <a:pPr marL="0" indent="0">
              <a:buNone/>
            </a:pPr>
            <a:endParaRPr lang="en-US" sz="2000" b="1"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26</a:t>
            </a:fld>
            <a:endParaRPr lang="en-US"/>
          </a:p>
        </p:txBody>
      </p:sp>
      <p:cxnSp>
        <p:nvCxnSpPr>
          <p:cNvPr id="31" name="Straight Connector 30"/>
          <p:cNvCxnSpPr/>
          <p:nvPr/>
        </p:nvCxnSpPr>
        <p:spPr>
          <a:xfrm>
            <a:off x="4818315" y="3214629"/>
            <a:ext cx="386283" cy="31188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2990390" y="2819400"/>
            <a:ext cx="2061808" cy="2590800"/>
            <a:chOff x="1166284" y="2286000"/>
            <a:chExt cx="2061808" cy="2590800"/>
          </a:xfrm>
        </p:grpSpPr>
        <p:sp>
          <p:nvSpPr>
            <p:cNvPr id="7" name="Isosceles Triangle 6"/>
            <p:cNvSpPr/>
            <p:nvPr/>
          </p:nvSpPr>
          <p:spPr>
            <a:xfrm>
              <a:off x="2443094"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 name="Group 5"/>
            <p:cNvGrpSpPr/>
            <p:nvPr/>
          </p:nvGrpSpPr>
          <p:grpSpPr>
            <a:xfrm>
              <a:off x="1166284" y="2286000"/>
              <a:ext cx="2061808" cy="2590800"/>
              <a:chOff x="1295400" y="2286000"/>
              <a:chExt cx="2061808" cy="2590800"/>
            </a:xfrm>
          </p:grpSpPr>
          <p:grpSp>
            <p:nvGrpSpPr>
              <p:cNvPr id="8" name="Group 7"/>
              <p:cNvGrpSpPr/>
              <p:nvPr/>
            </p:nvGrpSpPr>
            <p:grpSpPr>
              <a:xfrm>
                <a:off x="1474214" y="2286000"/>
                <a:ext cx="1882994" cy="1867547"/>
                <a:chOff x="1622206" y="1295400"/>
                <a:chExt cx="1882994" cy="1867547"/>
              </a:xfrm>
            </p:grpSpPr>
            <p:cxnSp>
              <p:nvCxnSpPr>
                <p:cNvPr id="23" name="Straight Arrow Connector 22"/>
                <p:cNvCxnSpPr/>
                <p:nvPr/>
              </p:nvCxnSpPr>
              <p:spPr>
                <a:xfrm flipH="1">
                  <a:off x="1829175" y="2407404"/>
                  <a:ext cx="593796" cy="5437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371436" y="2286000"/>
                  <a:ext cx="309209" cy="21180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cxnSp>
              <p:nvCxnSpPr>
                <p:cNvPr id="25" name="Straight Arrow Connector 24"/>
                <p:cNvCxnSpPr/>
                <p:nvPr/>
              </p:nvCxnSpPr>
              <p:spPr>
                <a:xfrm>
                  <a:off x="2627048" y="2483604"/>
                  <a:ext cx="433178" cy="4675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622206" y="2951137"/>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7" name="Oval 26"/>
                <p:cNvSpPr/>
                <p:nvPr/>
              </p:nvSpPr>
              <p:spPr>
                <a:xfrm>
                  <a:off x="2962109" y="15072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28" name="Straight Arrow Connector 27"/>
                <p:cNvCxnSpPr>
                  <a:endCxn id="24" idx="0"/>
                </p:cNvCxnSpPr>
                <p:nvPr/>
              </p:nvCxnSpPr>
              <p:spPr>
                <a:xfrm flipH="1">
                  <a:off x="2526041" y="17190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7" idx="7"/>
                </p:cNvCxnSpPr>
                <p:nvPr/>
              </p:nvCxnSpPr>
              <p:spPr>
                <a:xfrm flipV="1">
                  <a:off x="3226035" y="12954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a:off x="2724610" y="396240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12" name="Isosceles Triangle 11"/>
              <p:cNvSpPr/>
              <p:nvPr/>
            </p:nvSpPr>
            <p:spPr>
              <a:xfrm>
                <a:off x="12954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3" name="Group 12"/>
              <p:cNvGrpSpPr/>
              <p:nvPr/>
            </p:nvGrpSpPr>
            <p:grpSpPr>
              <a:xfrm>
                <a:off x="1500716" y="2526268"/>
                <a:ext cx="785284" cy="750332"/>
                <a:chOff x="914400" y="2116877"/>
                <a:chExt cx="785284" cy="750332"/>
              </a:xfrm>
            </p:grpSpPr>
            <p:cxnSp>
              <p:nvCxnSpPr>
                <p:cNvPr id="17" name="Straight Arrow Connector 16"/>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14400" y="2116877"/>
                  <a:ext cx="306494" cy="369332"/>
                </a:xfrm>
                <a:prstGeom prst="rect">
                  <a:avLst/>
                </a:prstGeom>
                <a:noFill/>
              </p:spPr>
              <p:txBody>
                <a:bodyPr wrap="none" rtlCol="0">
                  <a:spAutoFit/>
                </a:bodyPr>
                <a:lstStyle/>
                <a:p>
                  <a:r>
                    <a:rPr lang="en-US" b="1" dirty="0"/>
                    <a:t>p</a:t>
                  </a:r>
                </a:p>
              </p:txBody>
            </p:sp>
          </p:grpSp>
        </p:grpSp>
      </p:grpSp>
      <p:grpSp>
        <p:nvGrpSpPr>
          <p:cNvPr id="38" name="Group 37"/>
          <p:cNvGrpSpPr/>
          <p:nvPr/>
        </p:nvGrpSpPr>
        <p:grpSpPr>
          <a:xfrm>
            <a:off x="1774409" y="4475138"/>
            <a:ext cx="4528382" cy="955726"/>
            <a:chOff x="1774409" y="4475138"/>
            <a:chExt cx="4528382" cy="955726"/>
          </a:xfrm>
        </p:grpSpPr>
        <p:sp>
          <p:nvSpPr>
            <p:cNvPr id="34" name="Right Brace 33"/>
            <p:cNvSpPr/>
            <p:nvPr/>
          </p:nvSpPr>
          <p:spPr>
            <a:xfrm>
              <a:off x="4953000" y="4495800"/>
              <a:ext cx="284850" cy="914400"/>
            </a:xfrm>
            <a:prstGeom prst="righ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p:cNvSpPr txBox="1"/>
            <p:nvPr/>
          </p:nvSpPr>
          <p:spPr>
            <a:xfrm>
              <a:off x="5334000" y="4736068"/>
              <a:ext cx="968791" cy="369332"/>
            </a:xfrm>
            <a:prstGeom prst="rect">
              <a:avLst/>
            </a:prstGeom>
            <a:noFill/>
          </p:spPr>
          <p:txBody>
            <a:bodyPr wrap="none" rtlCol="0">
              <a:spAutoFit/>
            </a:bodyPr>
            <a:lstStyle/>
            <a:p>
              <a:r>
                <a:rPr lang="en-US" dirty="0"/>
                <a:t>non-leaf</a:t>
              </a:r>
            </a:p>
          </p:txBody>
        </p:sp>
        <p:sp>
          <p:nvSpPr>
            <p:cNvPr id="36" name="TextBox 35"/>
            <p:cNvSpPr txBox="1"/>
            <p:nvPr/>
          </p:nvSpPr>
          <p:spPr>
            <a:xfrm>
              <a:off x="1774409" y="4724400"/>
              <a:ext cx="968791" cy="369332"/>
            </a:xfrm>
            <a:prstGeom prst="rect">
              <a:avLst/>
            </a:prstGeom>
            <a:noFill/>
          </p:spPr>
          <p:txBody>
            <a:bodyPr wrap="none" rtlCol="0">
              <a:spAutoFit/>
            </a:bodyPr>
            <a:lstStyle/>
            <a:p>
              <a:r>
                <a:rPr lang="en-US" dirty="0"/>
                <a:t>non-leaf</a:t>
              </a:r>
            </a:p>
          </p:txBody>
        </p:sp>
        <p:sp>
          <p:nvSpPr>
            <p:cNvPr id="37" name="Right Brace 36"/>
            <p:cNvSpPr/>
            <p:nvPr/>
          </p:nvSpPr>
          <p:spPr>
            <a:xfrm flipH="1">
              <a:off x="2743200" y="4475138"/>
              <a:ext cx="247190" cy="955726"/>
            </a:xfrm>
            <a:prstGeom prst="righ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0" name="Group 39"/>
          <p:cNvGrpSpPr/>
          <p:nvPr/>
        </p:nvGrpSpPr>
        <p:grpSpPr>
          <a:xfrm>
            <a:off x="3478412" y="4203270"/>
            <a:ext cx="502578" cy="1130730"/>
            <a:chOff x="3478412" y="4203270"/>
            <a:chExt cx="502578" cy="1130730"/>
          </a:xfrm>
        </p:grpSpPr>
        <p:cxnSp>
          <p:nvCxnSpPr>
            <p:cNvPr id="10" name="Straight Arrow Connector 9"/>
            <p:cNvCxnSpPr/>
            <p:nvPr/>
          </p:nvCxnSpPr>
          <p:spPr>
            <a:xfrm>
              <a:off x="3478412" y="4707610"/>
              <a:ext cx="262336" cy="62639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3478412" y="4203270"/>
              <a:ext cx="502578" cy="48367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278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0" end="10"/>
                                            </p:txEl>
                                          </p:spTgt>
                                        </p:tgtEl>
                                        <p:attrNameLst>
                                          <p:attrName>style.visibility</p:attrName>
                                        </p:attrNameLst>
                                      </p:cBhvr>
                                      <p:to>
                                        <p:strVal val="visible"/>
                                      </p:to>
                                    </p:set>
                                    <p:animEffect transition="in" filter="fade">
                                      <p:cBhvr>
                                        <p:cTn id="12" dur="500"/>
                                        <p:tgtEl>
                                          <p:spTgt spid="3">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animEffect transition="in" filter="fade">
                                      <p:cBhvr>
                                        <p:cTn id="1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sz="3200" b="1" dirty="0"/>
              <a:t>We need to handle deletion only for the following case</a:t>
            </a:r>
          </a:p>
        </p:txBody>
      </p:sp>
      <p:sp>
        <p:nvSpPr>
          <p:cNvPr id="18" name="Content Placeholder 17"/>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27</a:t>
            </a:fld>
            <a:endParaRPr lang="en-US"/>
          </a:p>
        </p:txBody>
      </p:sp>
      <p:grpSp>
        <p:nvGrpSpPr>
          <p:cNvPr id="15" name="Group 14"/>
          <p:cNvGrpSpPr/>
          <p:nvPr/>
        </p:nvGrpSpPr>
        <p:grpSpPr>
          <a:xfrm>
            <a:off x="2971800" y="2438400"/>
            <a:ext cx="3281294" cy="2590800"/>
            <a:chOff x="609600" y="2286000"/>
            <a:chExt cx="3281294" cy="2590800"/>
          </a:xfrm>
        </p:grpSpPr>
        <p:grpSp>
          <p:nvGrpSpPr>
            <p:cNvPr id="10" name="Group 9"/>
            <p:cNvGrpSpPr/>
            <p:nvPr/>
          </p:nvGrpSpPr>
          <p:grpSpPr>
            <a:xfrm>
              <a:off x="609600" y="2286000"/>
              <a:ext cx="3147484" cy="2590800"/>
              <a:chOff x="738716" y="2286000"/>
              <a:chExt cx="3147484" cy="2590800"/>
            </a:xfrm>
          </p:grpSpPr>
          <p:grpSp>
            <p:nvGrpSpPr>
              <p:cNvPr id="5" name="Group 4"/>
              <p:cNvGrpSpPr/>
              <p:nvPr/>
            </p:nvGrpSpPr>
            <p:grpSpPr>
              <a:xfrm>
                <a:off x="1474214" y="2286000"/>
                <a:ext cx="1882994" cy="1867547"/>
                <a:chOff x="1622206" y="1295400"/>
                <a:chExt cx="1882994" cy="1867547"/>
              </a:xfrm>
            </p:grpSpPr>
            <p:cxnSp>
              <p:nvCxnSpPr>
                <p:cNvPr id="6" name="Straight Arrow Connector 5"/>
                <p:cNvCxnSpPr/>
                <p:nvPr/>
              </p:nvCxnSpPr>
              <p:spPr>
                <a:xfrm flipH="1">
                  <a:off x="1829175" y="2407404"/>
                  <a:ext cx="593796" cy="5437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371436" y="2286000"/>
                  <a:ext cx="309209" cy="21180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cxnSp>
              <p:nvCxnSpPr>
                <p:cNvPr id="8" name="Straight Arrow Connector 7"/>
                <p:cNvCxnSpPr/>
                <p:nvPr/>
              </p:nvCxnSpPr>
              <p:spPr>
                <a:xfrm>
                  <a:off x="2627048" y="2483604"/>
                  <a:ext cx="433178"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622206" y="2951137"/>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11" name="Oval 10"/>
                <p:cNvSpPr/>
                <p:nvPr/>
              </p:nvSpPr>
              <p:spPr>
                <a:xfrm>
                  <a:off x="2962109" y="15072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2" name="Straight Arrow Connector 11"/>
                <p:cNvCxnSpPr>
                  <a:endCxn id="7" idx="0"/>
                </p:cNvCxnSpPr>
                <p:nvPr/>
              </p:nvCxnSpPr>
              <p:spPr>
                <a:xfrm flipH="1">
                  <a:off x="2526041" y="17190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7"/>
                </p:cNvCxnSpPr>
                <p:nvPr/>
              </p:nvCxnSpPr>
              <p:spPr>
                <a:xfrm flipV="1">
                  <a:off x="3226035" y="12954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p:nvPr/>
            </p:nvCxnSpPr>
            <p:spPr>
              <a:xfrm>
                <a:off x="3048000" y="26670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2930366" y="4038600"/>
                <a:ext cx="188693" cy="226571"/>
                <a:chOff x="2308779" y="2514600"/>
                <a:chExt cx="222573" cy="223166"/>
              </a:xfrm>
            </p:grpSpPr>
            <p:sp>
              <p:nvSpPr>
                <p:cNvPr id="24" name="Rectangle 23"/>
                <p:cNvSpPr/>
                <p:nvPr/>
              </p:nvSpPr>
              <p:spPr>
                <a:xfrm>
                  <a:off x="2330185" y="2524882"/>
                  <a:ext cx="201167"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2308779" y="2514600"/>
                  <a:ext cx="222569" cy="212884"/>
                  <a:chOff x="2308779" y="2524882"/>
                  <a:chExt cx="222569" cy="212884"/>
                </a:xfrm>
              </p:grpSpPr>
              <p:cxnSp>
                <p:nvCxnSpPr>
                  <p:cNvPr id="26" name="Straight Connector 25"/>
                  <p:cNvCxnSpPr/>
                  <p:nvPr/>
                </p:nvCxnSpPr>
                <p:spPr>
                  <a:xfrm flipH="1">
                    <a:off x="2308779"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330179"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50" name="Oval 49"/>
              <p:cNvSpPr/>
              <p:nvPr/>
            </p:nvSpPr>
            <p:spPr>
              <a:xfrm>
                <a:off x="3576992" y="32171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51" name="Isosceles Triangle 50"/>
              <p:cNvSpPr/>
              <p:nvPr/>
            </p:nvSpPr>
            <p:spPr>
              <a:xfrm>
                <a:off x="12954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2" name="Group 51"/>
              <p:cNvGrpSpPr/>
              <p:nvPr/>
            </p:nvGrpSpPr>
            <p:grpSpPr>
              <a:xfrm>
                <a:off x="1500716" y="2526268"/>
                <a:ext cx="785284" cy="750332"/>
                <a:chOff x="914400" y="2116877"/>
                <a:chExt cx="785284" cy="750332"/>
              </a:xfrm>
            </p:grpSpPr>
            <p:cxnSp>
              <p:nvCxnSpPr>
                <p:cNvPr id="53" name="Straight Arrow Connector 52"/>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914400" y="2116877"/>
                  <a:ext cx="306494" cy="369332"/>
                </a:xfrm>
                <a:prstGeom prst="rect">
                  <a:avLst/>
                </a:prstGeom>
                <a:noFill/>
              </p:spPr>
              <p:txBody>
                <a:bodyPr wrap="none" rtlCol="0">
                  <a:spAutoFit/>
                </a:bodyPr>
                <a:lstStyle/>
                <a:p>
                  <a:r>
                    <a:rPr lang="en-US" b="1" dirty="0"/>
                    <a:t>p</a:t>
                  </a:r>
                </a:p>
              </p:txBody>
            </p:sp>
          </p:grpSp>
          <p:grpSp>
            <p:nvGrpSpPr>
              <p:cNvPr id="55" name="Group 54"/>
              <p:cNvGrpSpPr/>
              <p:nvPr/>
            </p:nvGrpSpPr>
            <p:grpSpPr>
              <a:xfrm>
                <a:off x="738716" y="3212068"/>
                <a:ext cx="785284" cy="750332"/>
                <a:chOff x="914400" y="2116877"/>
                <a:chExt cx="785284" cy="750332"/>
              </a:xfrm>
            </p:grpSpPr>
            <p:cxnSp>
              <p:nvCxnSpPr>
                <p:cNvPr id="56" name="Straight Arrow Connector 55"/>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81" name="Isosceles Triangle 80"/>
            <p:cNvSpPr/>
            <p:nvPr/>
          </p:nvSpPr>
          <p:spPr>
            <a:xfrm>
              <a:off x="3276600" y="3449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82" name="Group 81"/>
          <p:cNvGrpSpPr/>
          <p:nvPr/>
        </p:nvGrpSpPr>
        <p:grpSpPr>
          <a:xfrm>
            <a:off x="4343400" y="3429000"/>
            <a:ext cx="508578" cy="197604"/>
            <a:chOff x="3581400" y="3657600"/>
            <a:chExt cx="508578" cy="197604"/>
          </a:xfrm>
        </p:grpSpPr>
        <p:cxnSp>
          <p:nvCxnSpPr>
            <p:cNvPr id="83" name="Straight Connector 82"/>
            <p:cNvCxnSpPr/>
            <p:nvPr/>
          </p:nvCxnSpPr>
          <p:spPr>
            <a:xfrm flipV="1">
              <a:off x="3581400" y="3657600"/>
              <a:ext cx="508578" cy="1807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581400" y="3657600"/>
              <a:ext cx="507133" cy="197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92185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randombar(horizontal)">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82"/>
                                        </p:tgtEl>
                                        <p:attrNameLst>
                                          <p:attrName>style.visibility</p:attrName>
                                        </p:attrNameLst>
                                      </p:cBhvr>
                                      <p:to>
                                        <p:strVal val="visible"/>
                                      </p:to>
                                    </p:set>
                                    <p:animEffect transition="in" filter="wipe(down)">
                                      <p:cBhvr>
                                        <p:cTn id="19"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7030A0"/>
                </a:solidFill>
              </a:rPr>
              <a:t>Three cases</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28</a:t>
            </a:fld>
            <a:endParaRPr lang="en-US"/>
          </a:p>
        </p:txBody>
      </p:sp>
      <p:grpSp>
        <p:nvGrpSpPr>
          <p:cNvPr id="21" name="Group 20"/>
          <p:cNvGrpSpPr/>
          <p:nvPr/>
        </p:nvGrpSpPr>
        <p:grpSpPr>
          <a:xfrm>
            <a:off x="152401" y="2286000"/>
            <a:ext cx="2438399" cy="2209800"/>
            <a:chOff x="152400" y="2286000"/>
            <a:chExt cx="3281294" cy="2590800"/>
          </a:xfrm>
        </p:grpSpPr>
        <p:sp>
          <p:nvSpPr>
            <p:cNvPr id="104" name="Isosceles Triangle 103"/>
            <p:cNvSpPr/>
            <p:nvPr/>
          </p:nvSpPr>
          <p:spPr>
            <a:xfrm>
              <a:off x="2819400" y="34290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1" name="Group 80"/>
            <p:cNvGrpSpPr/>
            <p:nvPr/>
          </p:nvGrpSpPr>
          <p:grpSpPr>
            <a:xfrm>
              <a:off x="152400" y="2286000"/>
              <a:ext cx="3147484" cy="2590800"/>
              <a:chOff x="738716" y="2286000"/>
              <a:chExt cx="3147484" cy="2590800"/>
            </a:xfrm>
          </p:grpSpPr>
          <p:grpSp>
            <p:nvGrpSpPr>
              <p:cNvPr id="82" name="Group 81"/>
              <p:cNvGrpSpPr/>
              <p:nvPr/>
            </p:nvGrpSpPr>
            <p:grpSpPr>
              <a:xfrm>
                <a:off x="1524000" y="2286000"/>
                <a:ext cx="1833208" cy="1867547"/>
                <a:chOff x="1671992" y="1295400"/>
                <a:chExt cx="1833208" cy="1867547"/>
              </a:xfrm>
            </p:grpSpPr>
            <p:cxnSp>
              <p:nvCxnSpPr>
                <p:cNvPr id="97" name="Straight Arrow Connector 96"/>
                <p:cNvCxnSpPr>
                  <a:endCxn id="100" idx="7"/>
                </p:cNvCxnSpPr>
                <p:nvPr/>
              </p:nvCxnSpPr>
              <p:spPr>
                <a:xfrm flipH="1">
                  <a:off x="1935918" y="2407404"/>
                  <a:ext cx="487053" cy="5747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2371436" y="2286000"/>
                  <a:ext cx="309209" cy="21180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cxnSp>
              <p:nvCxnSpPr>
                <p:cNvPr id="99" name="Straight Arrow Connector 98"/>
                <p:cNvCxnSpPr/>
                <p:nvPr/>
              </p:nvCxnSpPr>
              <p:spPr>
                <a:xfrm>
                  <a:off x="2627048" y="2483604"/>
                  <a:ext cx="335061"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1671992" y="2951137"/>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101" name="Oval 100"/>
                <p:cNvSpPr/>
                <p:nvPr/>
              </p:nvSpPr>
              <p:spPr>
                <a:xfrm>
                  <a:off x="2962109" y="15072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a:endCxn id="98" idx="0"/>
                </p:cNvCxnSpPr>
                <p:nvPr/>
              </p:nvCxnSpPr>
              <p:spPr>
                <a:xfrm flipH="1">
                  <a:off x="2526041" y="17190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3226035" y="12954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83" name="Straight Arrow Connector 82"/>
              <p:cNvCxnSpPr/>
              <p:nvPr/>
            </p:nvCxnSpPr>
            <p:spPr>
              <a:xfrm>
                <a:off x="3048000" y="26670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2819396" y="4038600"/>
                <a:ext cx="170547" cy="226571"/>
                <a:chOff x="2177886" y="2514600"/>
                <a:chExt cx="201169" cy="223166"/>
              </a:xfrm>
            </p:grpSpPr>
            <p:sp>
              <p:nvSpPr>
                <p:cNvPr id="93" name="Rectangle 92"/>
                <p:cNvSpPr/>
                <p:nvPr/>
              </p:nvSpPr>
              <p:spPr>
                <a:xfrm>
                  <a:off x="2177886" y="2524882"/>
                  <a:ext cx="201167"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p:cNvGrpSpPr/>
                <p:nvPr/>
              </p:nvGrpSpPr>
              <p:grpSpPr>
                <a:xfrm>
                  <a:off x="2177887" y="2514600"/>
                  <a:ext cx="201168" cy="212884"/>
                  <a:chOff x="2177887" y="2524882"/>
                  <a:chExt cx="201168" cy="212884"/>
                </a:xfrm>
              </p:grpSpPr>
              <p:cxnSp>
                <p:nvCxnSpPr>
                  <p:cNvPr id="95" name="Straight Connector 94"/>
                  <p:cNvCxnSpPr/>
                  <p:nvPr/>
                </p:nvCxnSpPr>
                <p:spPr>
                  <a:xfrm flipH="1">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85" name="Oval 84"/>
              <p:cNvSpPr/>
              <p:nvPr/>
            </p:nvSpPr>
            <p:spPr>
              <a:xfrm>
                <a:off x="3576992" y="32171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86" name="Isosceles Triangle 85"/>
              <p:cNvSpPr/>
              <p:nvPr/>
            </p:nvSpPr>
            <p:spPr>
              <a:xfrm>
                <a:off x="1366906"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7" name="Group 86"/>
              <p:cNvGrpSpPr/>
              <p:nvPr/>
            </p:nvGrpSpPr>
            <p:grpSpPr>
              <a:xfrm>
                <a:off x="1500716" y="2526268"/>
                <a:ext cx="785284" cy="750332"/>
                <a:chOff x="914400" y="2116877"/>
                <a:chExt cx="785284" cy="750332"/>
              </a:xfrm>
            </p:grpSpPr>
            <p:cxnSp>
              <p:nvCxnSpPr>
                <p:cNvPr id="91" name="Straight Arrow Connector 90"/>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914400" y="2116877"/>
                  <a:ext cx="306494" cy="369332"/>
                </a:xfrm>
                <a:prstGeom prst="rect">
                  <a:avLst/>
                </a:prstGeom>
                <a:noFill/>
              </p:spPr>
              <p:txBody>
                <a:bodyPr wrap="none" rtlCol="0">
                  <a:spAutoFit/>
                </a:bodyPr>
                <a:lstStyle/>
                <a:p>
                  <a:r>
                    <a:rPr lang="en-US" b="1" dirty="0"/>
                    <a:t>p</a:t>
                  </a:r>
                </a:p>
              </p:txBody>
            </p:sp>
          </p:grpSp>
          <p:grpSp>
            <p:nvGrpSpPr>
              <p:cNvPr id="88" name="Group 87"/>
              <p:cNvGrpSpPr/>
              <p:nvPr/>
            </p:nvGrpSpPr>
            <p:grpSpPr>
              <a:xfrm>
                <a:off x="738716" y="32120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grpSp>
      <p:sp>
        <p:nvSpPr>
          <p:cNvPr id="19" name="Up Arrow Callout 18"/>
          <p:cNvSpPr/>
          <p:nvPr/>
        </p:nvSpPr>
        <p:spPr>
          <a:xfrm>
            <a:off x="858328" y="5105400"/>
            <a:ext cx="1732472" cy="914400"/>
          </a:xfrm>
          <a:prstGeom prst="upArrowCallou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Case 1</a:t>
            </a:r>
          </a:p>
        </p:txBody>
      </p:sp>
      <p:sp>
        <p:nvSpPr>
          <p:cNvPr id="134" name="Up Arrow Callout 133"/>
          <p:cNvSpPr/>
          <p:nvPr/>
        </p:nvSpPr>
        <p:spPr>
          <a:xfrm>
            <a:off x="6492720" y="5105400"/>
            <a:ext cx="1660680" cy="914400"/>
          </a:xfrm>
          <a:prstGeom prst="upArrowCallou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Case 3</a:t>
            </a:r>
          </a:p>
        </p:txBody>
      </p:sp>
      <p:grpSp>
        <p:nvGrpSpPr>
          <p:cNvPr id="20" name="Group 19"/>
          <p:cNvGrpSpPr/>
          <p:nvPr/>
        </p:nvGrpSpPr>
        <p:grpSpPr>
          <a:xfrm>
            <a:off x="5887780" y="2286000"/>
            <a:ext cx="2722820" cy="2286000"/>
            <a:chOff x="5005916" y="2286000"/>
            <a:chExt cx="3299884" cy="2590800"/>
          </a:xfrm>
        </p:grpSpPr>
        <p:grpSp>
          <p:nvGrpSpPr>
            <p:cNvPr id="18" name="Group 17"/>
            <p:cNvGrpSpPr/>
            <p:nvPr/>
          </p:nvGrpSpPr>
          <p:grpSpPr>
            <a:xfrm>
              <a:off x="5005916" y="2286000"/>
              <a:ext cx="3147484" cy="2590800"/>
              <a:chOff x="5005916" y="2286000"/>
              <a:chExt cx="3147484" cy="2590800"/>
            </a:xfrm>
          </p:grpSpPr>
          <p:grpSp>
            <p:nvGrpSpPr>
              <p:cNvPr id="105" name="Group 104"/>
              <p:cNvGrpSpPr/>
              <p:nvPr/>
            </p:nvGrpSpPr>
            <p:grpSpPr>
              <a:xfrm>
                <a:off x="5005916" y="2286000"/>
                <a:ext cx="3147484" cy="2590800"/>
                <a:chOff x="738716" y="2286000"/>
                <a:chExt cx="3147484" cy="2590800"/>
              </a:xfrm>
            </p:grpSpPr>
            <p:grpSp>
              <p:nvGrpSpPr>
                <p:cNvPr id="106" name="Group 105"/>
                <p:cNvGrpSpPr/>
                <p:nvPr/>
              </p:nvGrpSpPr>
              <p:grpSpPr>
                <a:xfrm>
                  <a:off x="1524000" y="2286000"/>
                  <a:ext cx="1833208" cy="1867547"/>
                  <a:chOff x="1671992" y="1295400"/>
                  <a:chExt cx="1833208" cy="1867547"/>
                </a:xfrm>
              </p:grpSpPr>
              <p:cxnSp>
                <p:nvCxnSpPr>
                  <p:cNvPr id="121" name="Straight Arrow Connector 120"/>
                  <p:cNvCxnSpPr>
                    <a:endCxn id="124" idx="7"/>
                  </p:cNvCxnSpPr>
                  <p:nvPr/>
                </p:nvCxnSpPr>
                <p:spPr>
                  <a:xfrm flipH="1">
                    <a:off x="1935918" y="2407404"/>
                    <a:ext cx="487053" cy="5747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2" name="Oval 121"/>
                  <p:cNvSpPr/>
                  <p:nvPr/>
                </p:nvSpPr>
                <p:spPr>
                  <a:xfrm>
                    <a:off x="2371436" y="2286000"/>
                    <a:ext cx="309209" cy="2118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cxnSp>
                <p:nvCxnSpPr>
                  <p:cNvPr id="123" name="Straight Arrow Connector 122"/>
                  <p:cNvCxnSpPr/>
                  <p:nvPr/>
                </p:nvCxnSpPr>
                <p:spPr>
                  <a:xfrm>
                    <a:off x="2627048" y="2483604"/>
                    <a:ext cx="335061"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4" name="Oval 123"/>
                  <p:cNvSpPr/>
                  <p:nvPr/>
                </p:nvSpPr>
                <p:spPr>
                  <a:xfrm>
                    <a:off x="1671992" y="29511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125" name="Oval 124"/>
                  <p:cNvSpPr/>
                  <p:nvPr/>
                </p:nvSpPr>
                <p:spPr>
                  <a:xfrm>
                    <a:off x="2962109" y="15072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26" name="Straight Arrow Connector 125"/>
                  <p:cNvCxnSpPr>
                    <a:endCxn id="122" idx="0"/>
                  </p:cNvCxnSpPr>
                  <p:nvPr/>
                </p:nvCxnSpPr>
                <p:spPr>
                  <a:xfrm flipH="1">
                    <a:off x="2526041" y="17190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25" idx="7"/>
                  </p:cNvCxnSpPr>
                  <p:nvPr/>
                </p:nvCxnSpPr>
                <p:spPr>
                  <a:xfrm flipV="1">
                    <a:off x="3226035" y="12954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107" name="Straight Arrow Connector 106"/>
                <p:cNvCxnSpPr/>
                <p:nvPr/>
              </p:nvCxnSpPr>
              <p:spPr>
                <a:xfrm>
                  <a:off x="3048000" y="26670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a:off x="2819396" y="4038600"/>
                  <a:ext cx="170547" cy="226571"/>
                  <a:chOff x="2177886" y="2514600"/>
                  <a:chExt cx="201169" cy="223166"/>
                </a:xfrm>
              </p:grpSpPr>
              <p:sp>
                <p:nvSpPr>
                  <p:cNvPr id="117" name="Rectangle 116"/>
                  <p:cNvSpPr/>
                  <p:nvPr/>
                </p:nvSpPr>
                <p:spPr>
                  <a:xfrm>
                    <a:off x="2177886" y="2524882"/>
                    <a:ext cx="201167"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17"/>
                  <p:cNvGrpSpPr/>
                  <p:nvPr/>
                </p:nvGrpSpPr>
                <p:grpSpPr>
                  <a:xfrm>
                    <a:off x="2177887" y="2514600"/>
                    <a:ext cx="201168" cy="212884"/>
                    <a:chOff x="2177887" y="2524882"/>
                    <a:chExt cx="201168" cy="212884"/>
                  </a:xfrm>
                </p:grpSpPr>
                <p:cxnSp>
                  <p:nvCxnSpPr>
                    <p:cNvPr id="119" name="Straight Connector 118"/>
                    <p:cNvCxnSpPr/>
                    <p:nvPr/>
                  </p:nvCxnSpPr>
                  <p:spPr>
                    <a:xfrm flipH="1">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9" name="Oval 108"/>
                <p:cNvSpPr/>
                <p:nvPr/>
              </p:nvSpPr>
              <p:spPr>
                <a:xfrm>
                  <a:off x="3576992" y="32171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110" name="Isosceles Triangle 109"/>
                <p:cNvSpPr/>
                <p:nvPr/>
              </p:nvSpPr>
              <p:spPr>
                <a:xfrm>
                  <a:off x="1366906"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11" name="Group 110"/>
                <p:cNvGrpSpPr/>
                <p:nvPr/>
              </p:nvGrpSpPr>
              <p:grpSpPr>
                <a:xfrm>
                  <a:off x="1500716" y="2526268"/>
                  <a:ext cx="785284" cy="750332"/>
                  <a:chOff x="914400" y="2116877"/>
                  <a:chExt cx="785284" cy="750332"/>
                </a:xfrm>
              </p:grpSpPr>
              <p:cxnSp>
                <p:nvCxnSpPr>
                  <p:cNvPr id="115" name="Straight Arrow Connector 114"/>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914400" y="2116877"/>
                    <a:ext cx="306494" cy="369332"/>
                  </a:xfrm>
                  <a:prstGeom prst="rect">
                    <a:avLst/>
                  </a:prstGeom>
                  <a:noFill/>
                </p:spPr>
                <p:txBody>
                  <a:bodyPr wrap="none" rtlCol="0">
                    <a:spAutoFit/>
                  </a:bodyPr>
                  <a:lstStyle/>
                  <a:p>
                    <a:r>
                      <a:rPr lang="en-US" b="1" dirty="0"/>
                      <a:t>p</a:t>
                    </a:r>
                  </a:p>
                </p:txBody>
              </p:sp>
            </p:grpSp>
            <p:grpSp>
              <p:nvGrpSpPr>
                <p:cNvPr id="112" name="Group 111"/>
                <p:cNvGrpSpPr/>
                <p:nvPr/>
              </p:nvGrpSpPr>
              <p:grpSpPr>
                <a:xfrm>
                  <a:off x="738716" y="3212068"/>
                  <a:ext cx="785284" cy="750332"/>
                  <a:chOff x="914400" y="2116877"/>
                  <a:chExt cx="785284" cy="750332"/>
                </a:xfrm>
              </p:grpSpPr>
              <p:cxnSp>
                <p:nvCxnSpPr>
                  <p:cNvPr id="113" name="Straight Arrow Connector 112"/>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914400" y="2116877"/>
                    <a:ext cx="308098" cy="369332"/>
                  </a:xfrm>
                  <a:prstGeom prst="rect">
                    <a:avLst/>
                  </a:prstGeom>
                  <a:noFill/>
                </p:spPr>
                <p:txBody>
                  <a:bodyPr wrap="none" rtlCol="0">
                    <a:spAutoFit/>
                  </a:bodyPr>
                  <a:lstStyle/>
                  <a:p>
                    <a:r>
                      <a:rPr lang="en-US" b="1" dirty="0"/>
                      <a:t>q</a:t>
                    </a:r>
                  </a:p>
                </p:txBody>
              </p:sp>
            </p:grpSp>
          </p:grpSp>
          <p:grpSp>
            <p:nvGrpSpPr>
              <p:cNvPr id="131" name="Group 130"/>
              <p:cNvGrpSpPr/>
              <p:nvPr/>
            </p:nvGrpSpPr>
            <p:grpSpPr>
              <a:xfrm>
                <a:off x="6400800" y="3276600"/>
                <a:ext cx="533400" cy="197604"/>
                <a:chOff x="3581400" y="3657600"/>
                <a:chExt cx="533400" cy="197604"/>
              </a:xfrm>
            </p:grpSpPr>
            <p:cxnSp>
              <p:nvCxnSpPr>
                <p:cNvPr id="132" name="Straight Connector 131"/>
                <p:cNvCxnSpPr/>
                <p:nvPr/>
              </p:nvCxnSpPr>
              <p:spPr>
                <a:xfrm flipV="1">
                  <a:off x="3606222" y="3657600"/>
                  <a:ext cx="508578" cy="1807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3581400" y="3657600"/>
                  <a:ext cx="507133" cy="197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35" name="Isosceles Triangle 134"/>
            <p:cNvSpPr/>
            <p:nvPr/>
          </p:nvSpPr>
          <p:spPr>
            <a:xfrm>
              <a:off x="7691506" y="34290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65" name="Group 164"/>
          <p:cNvGrpSpPr/>
          <p:nvPr/>
        </p:nvGrpSpPr>
        <p:grpSpPr>
          <a:xfrm>
            <a:off x="2971800" y="2209800"/>
            <a:ext cx="2743200" cy="2286000"/>
            <a:chOff x="5005916" y="2286000"/>
            <a:chExt cx="3299884" cy="2590800"/>
          </a:xfrm>
        </p:grpSpPr>
        <p:grpSp>
          <p:nvGrpSpPr>
            <p:cNvPr id="166" name="Group 165"/>
            <p:cNvGrpSpPr/>
            <p:nvPr/>
          </p:nvGrpSpPr>
          <p:grpSpPr>
            <a:xfrm>
              <a:off x="5005916" y="2286000"/>
              <a:ext cx="3147484" cy="2590800"/>
              <a:chOff x="5005916" y="2286000"/>
              <a:chExt cx="3147484" cy="2590800"/>
            </a:xfrm>
          </p:grpSpPr>
          <p:grpSp>
            <p:nvGrpSpPr>
              <p:cNvPr id="168" name="Group 167"/>
              <p:cNvGrpSpPr/>
              <p:nvPr/>
            </p:nvGrpSpPr>
            <p:grpSpPr>
              <a:xfrm>
                <a:off x="5005916" y="2286000"/>
                <a:ext cx="3147484" cy="2590800"/>
                <a:chOff x="738716" y="2286000"/>
                <a:chExt cx="3147484" cy="2590800"/>
              </a:xfrm>
            </p:grpSpPr>
            <p:grpSp>
              <p:nvGrpSpPr>
                <p:cNvPr id="172" name="Group 171"/>
                <p:cNvGrpSpPr/>
                <p:nvPr/>
              </p:nvGrpSpPr>
              <p:grpSpPr>
                <a:xfrm>
                  <a:off x="1524000" y="2286000"/>
                  <a:ext cx="1833208" cy="1867547"/>
                  <a:chOff x="1671992" y="1295400"/>
                  <a:chExt cx="1833208" cy="1867547"/>
                </a:xfrm>
              </p:grpSpPr>
              <p:cxnSp>
                <p:nvCxnSpPr>
                  <p:cNvPr id="187" name="Straight Arrow Connector 186"/>
                  <p:cNvCxnSpPr>
                    <a:endCxn id="190" idx="7"/>
                  </p:cNvCxnSpPr>
                  <p:nvPr/>
                </p:nvCxnSpPr>
                <p:spPr>
                  <a:xfrm flipH="1">
                    <a:off x="1935918" y="2407404"/>
                    <a:ext cx="487053" cy="5747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8" name="Oval 187"/>
                  <p:cNvSpPr/>
                  <p:nvPr/>
                </p:nvSpPr>
                <p:spPr>
                  <a:xfrm>
                    <a:off x="2371436" y="2286000"/>
                    <a:ext cx="309209" cy="2118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cxnSp>
                <p:nvCxnSpPr>
                  <p:cNvPr id="189" name="Straight Arrow Connector 188"/>
                  <p:cNvCxnSpPr/>
                  <p:nvPr/>
                </p:nvCxnSpPr>
                <p:spPr>
                  <a:xfrm>
                    <a:off x="2627048" y="2483604"/>
                    <a:ext cx="335061"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0" name="Oval 189"/>
                  <p:cNvSpPr/>
                  <p:nvPr/>
                </p:nvSpPr>
                <p:spPr>
                  <a:xfrm>
                    <a:off x="1671992" y="2951137"/>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191" name="Oval 190"/>
                  <p:cNvSpPr/>
                  <p:nvPr/>
                </p:nvSpPr>
                <p:spPr>
                  <a:xfrm>
                    <a:off x="2962109" y="15072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92" name="Straight Arrow Connector 191"/>
                  <p:cNvCxnSpPr>
                    <a:endCxn id="188" idx="0"/>
                  </p:cNvCxnSpPr>
                  <p:nvPr/>
                </p:nvCxnSpPr>
                <p:spPr>
                  <a:xfrm flipH="1">
                    <a:off x="2526041" y="17190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a:stCxn id="191" idx="7"/>
                  </p:cNvCxnSpPr>
                  <p:nvPr/>
                </p:nvCxnSpPr>
                <p:spPr>
                  <a:xfrm flipV="1">
                    <a:off x="3226035" y="12954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173" name="Straight Arrow Connector 172"/>
                <p:cNvCxnSpPr/>
                <p:nvPr/>
              </p:nvCxnSpPr>
              <p:spPr>
                <a:xfrm>
                  <a:off x="3048000" y="26670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2819396" y="4038600"/>
                  <a:ext cx="170547" cy="226571"/>
                  <a:chOff x="2177886" y="2514600"/>
                  <a:chExt cx="201169" cy="223166"/>
                </a:xfrm>
              </p:grpSpPr>
              <p:sp>
                <p:nvSpPr>
                  <p:cNvPr id="183" name="Rectangle 182"/>
                  <p:cNvSpPr/>
                  <p:nvPr/>
                </p:nvSpPr>
                <p:spPr>
                  <a:xfrm>
                    <a:off x="2177886" y="2524882"/>
                    <a:ext cx="201167"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4" name="Group 183"/>
                  <p:cNvGrpSpPr/>
                  <p:nvPr/>
                </p:nvGrpSpPr>
                <p:grpSpPr>
                  <a:xfrm>
                    <a:off x="2177887" y="2514600"/>
                    <a:ext cx="201168" cy="212884"/>
                    <a:chOff x="2177887" y="2524882"/>
                    <a:chExt cx="201168" cy="212884"/>
                  </a:xfrm>
                </p:grpSpPr>
                <p:cxnSp>
                  <p:nvCxnSpPr>
                    <p:cNvPr id="185" name="Straight Connector 184"/>
                    <p:cNvCxnSpPr/>
                    <p:nvPr/>
                  </p:nvCxnSpPr>
                  <p:spPr>
                    <a:xfrm flipH="1">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75" name="Oval 174"/>
                <p:cNvSpPr/>
                <p:nvPr/>
              </p:nvSpPr>
              <p:spPr>
                <a:xfrm>
                  <a:off x="3576992" y="32171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176" name="Isosceles Triangle 175"/>
                <p:cNvSpPr/>
                <p:nvPr/>
              </p:nvSpPr>
              <p:spPr>
                <a:xfrm>
                  <a:off x="1366906"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77" name="Group 176"/>
                <p:cNvGrpSpPr/>
                <p:nvPr/>
              </p:nvGrpSpPr>
              <p:grpSpPr>
                <a:xfrm>
                  <a:off x="1500716" y="2526268"/>
                  <a:ext cx="785284" cy="750332"/>
                  <a:chOff x="914400" y="2116877"/>
                  <a:chExt cx="785284" cy="750332"/>
                </a:xfrm>
              </p:grpSpPr>
              <p:cxnSp>
                <p:nvCxnSpPr>
                  <p:cNvPr id="181" name="Straight Arrow Connector 180"/>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914400" y="2116877"/>
                    <a:ext cx="306494" cy="369332"/>
                  </a:xfrm>
                  <a:prstGeom prst="rect">
                    <a:avLst/>
                  </a:prstGeom>
                  <a:noFill/>
                </p:spPr>
                <p:txBody>
                  <a:bodyPr wrap="none" rtlCol="0">
                    <a:spAutoFit/>
                  </a:bodyPr>
                  <a:lstStyle/>
                  <a:p>
                    <a:r>
                      <a:rPr lang="en-US" b="1" dirty="0"/>
                      <a:t>p</a:t>
                    </a:r>
                  </a:p>
                </p:txBody>
              </p:sp>
            </p:grpSp>
            <p:grpSp>
              <p:nvGrpSpPr>
                <p:cNvPr id="178" name="Group 177"/>
                <p:cNvGrpSpPr/>
                <p:nvPr/>
              </p:nvGrpSpPr>
              <p:grpSpPr>
                <a:xfrm>
                  <a:off x="738716" y="3212068"/>
                  <a:ext cx="785284" cy="750332"/>
                  <a:chOff x="914400" y="2116877"/>
                  <a:chExt cx="785284" cy="750332"/>
                </a:xfrm>
              </p:grpSpPr>
              <p:cxnSp>
                <p:nvCxnSpPr>
                  <p:cNvPr id="179" name="Straight Arrow Connector 17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80" name="TextBox 179"/>
                  <p:cNvSpPr txBox="1"/>
                  <p:nvPr/>
                </p:nvSpPr>
                <p:spPr>
                  <a:xfrm>
                    <a:off x="914400" y="2116877"/>
                    <a:ext cx="308098" cy="369332"/>
                  </a:xfrm>
                  <a:prstGeom prst="rect">
                    <a:avLst/>
                  </a:prstGeom>
                  <a:noFill/>
                </p:spPr>
                <p:txBody>
                  <a:bodyPr wrap="none" rtlCol="0">
                    <a:spAutoFit/>
                  </a:bodyPr>
                  <a:lstStyle/>
                  <a:p>
                    <a:r>
                      <a:rPr lang="en-US" b="1" dirty="0"/>
                      <a:t>q</a:t>
                    </a:r>
                  </a:p>
                </p:txBody>
              </p:sp>
            </p:grpSp>
          </p:grpSp>
          <p:grpSp>
            <p:nvGrpSpPr>
              <p:cNvPr id="169" name="Group 168"/>
              <p:cNvGrpSpPr/>
              <p:nvPr/>
            </p:nvGrpSpPr>
            <p:grpSpPr>
              <a:xfrm>
                <a:off x="6400800" y="3276600"/>
                <a:ext cx="533400" cy="197604"/>
                <a:chOff x="3581400" y="3657600"/>
                <a:chExt cx="533400" cy="197604"/>
              </a:xfrm>
            </p:grpSpPr>
            <p:cxnSp>
              <p:nvCxnSpPr>
                <p:cNvPr id="170" name="Straight Connector 169"/>
                <p:cNvCxnSpPr/>
                <p:nvPr/>
              </p:nvCxnSpPr>
              <p:spPr>
                <a:xfrm flipV="1">
                  <a:off x="3606222" y="3657600"/>
                  <a:ext cx="508578" cy="1807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3581400" y="3657600"/>
                  <a:ext cx="507133" cy="197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67" name="Isosceles Triangle 166"/>
            <p:cNvSpPr/>
            <p:nvPr/>
          </p:nvSpPr>
          <p:spPr>
            <a:xfrm>
              <a:off x="7691506" y="34290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136" name="Oval 135"/>
          <p:cNvSpPr/>
          <p:nvPr/>
        </p:nvSpPr>
        <p:spPr>
          <a:xfrm>
            <a:off x="1255734" y="3144143"/>
            <a:ext cx="229780" cy="18066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sp>
        <p:nvSpPr>
          <p:cNvPr id="194" name="Up Arrow Callout 193"/>
          <p:cNvSpPr/>
          <p:nvPr/>
        </p:nvSpPr>
        <p:spPr>
          <a:xfrm>
            <a:off x="3830128" y="5105400"/>
            <a:ext cx="1732472" cy="914400"/>
          </a:xfrm>
          <a:prstGeom prst="upArrowCallou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7030A0"/>
                </a:solidFill>
              </a:rPr>
              <a:t>Case 2</a:t>
            </a:r>
            <a:endParaRPr lang="en-US" sz="1400" b="1" dirty="0">
              <a:solidFill>
                <a:srgbClr val="7030A0"/>
              </a:solidFill>
            </a:endParaRPr>
          </a:p>
        </p:txBody>
      </p:sp>
      <p:cxnSp>
        <p:nvCxnSpPr>
          <p:cNvPr id="28" name="Straight Connector 27"/>
          <p:cNvCxnSpPr/>
          <p:nvPr/>
        </p:nvCxnSpPr>
        <p:spPr>
          <a:xfrm>
            <a:off x="2819400" y="1905000"/>
            <a:ext cx="0" cy="3505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5943600" y="1905000"/>
            <a:ext cx="0" cy="3505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1143000" y="3124200"/>
            <a:ext cx="396381" cy="168545"/>
            <a:chOff x="1132343" y="3130924"/>
            <a:chExt cx="396381" cy="168545"/>
          </a:xfrm>
        </p:grpSpPr>
        <p:cxnSp>
          <p:nvCxnSpPr>
            <p:cNvPr id="137" name="Straight Connector 136"/>
            <p:cNvCxnSpPr/>
            <p:nvPr/>
          </p:nvCxnSpPr>
          <p:spPr>
            <a:xfrm>
              <a:off x="1132343" y="3130924"/>
              <a:ext cx="376861" cy="1685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50789" y="3130924"/>
              <a:ext cx="377935" cy="1542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39" name="Oval 138"/>
          <p:cNvSpPr/>
          <p:nvPr/>
        </p:nvSpPr>
        <p:spPr>
          <a:xfrm>
            <a:off x="3629155" y="3657600"/>
            <a:ext cx="257045" cy="18689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6" name="TextBox 5">
            <a:extLst>
              <a:ext uri="{FF2B5EF4-FFF2-40B4-BE49-F238E27FC236}">
                <a16:creationId xmlns:a16="http://schemas.microsoft.com/office/drawing/2014/main" id="{F1F58530-3BFD-F0F7-75A8-34691EB7B16E}"/>
              </a:ext>
            </a:extLst>
          </p:cNvPr>
          <p:cNvSpPr txBox="1"/>
          <p:nvPr/>
        </p:nvSpPr>
        <p:spPr>
          <a:xfrm>
            <a:off x="3932485" y="4686343"/>
            <a:ext cx="1418978" cy="369332"/>
          </a:xfrm>
          <a:prstGeom prst="rect">
            <a:avLst/>
          </a:prstGeom>
          <a:solidFill>
            <a:srgbClr val="FFC000"/>
          </a:solidFill>
          <a:ln>
            <a:solidFill>
              <a:schemeClr val="tx1"/>
            </a:solidFill>
          </a:ln>
        </p:spPr>
        <p:txBody>
          <a:bodyPr wrap="none" rtlCol="0">
            <a:spAutoFit/>
          </a:bodyPr>
          <a:lstStyle/>
          <a:p>
            <a:r>
              <a:rPr lang="en-US" dirty="0"/>
              <a:t>Color q </a:t>
            </a:r>
            <a:r>
              <a:rPr lang="en-US" b="1" dirty="0"/>
              <a:t>Black</a:t>
            </a:r>
            <a:endParaRPr lang="en-IN" b="1" dirty="0"/>
          </a:p>
        </p:txBody>
      </p:sp>
      <p:sp>
        <p:nvSpPr>
          <p:cNvPr id="7" name="TextBox 6">
            <a:extLst>
              <a:ext uri="{FF2B5EF4-FFF2-40B4-BE49-F238E27FC236}">
                <a16:creationId xmlns:a16="http://schemas.microsoft.com/office/drawing/2014/main" id="{6A2E1D45-4968-FBFC-AA2E-773BE20B0199}"/>
              </a:ext>
            </a:extLst>
          </p:cNvPr>
          <p:cNvSpPr txBox="1"/>
          <p:nvPr/>
        </p:nvSpPr>
        <p:spPr>
          <a:xfrm>
            <a:off x="152400" y="4666261"/>
            <a:ext cx="2628605" cy="369332"/>
          </a:xfrm>
          <a:prstGeom prst="rect">
            <a:avLst/>
          </a:prstGeom>
          <a:solidFill>
            <a:srgbClr val="FFC000"/>
          </a:solidFill>
          <a:ln>
            <a:solidFill>
              <a:schemeClr val="tx1"/>
            </a:solidFill>
          </a:ln>
        </p:spPr>
        <p:txBody>
          <a:bodyPr wrap="none" rtlCol="0">
            <a:spAutoFit/>
          </a:bodyPr>
          <a:lstStyle/>
          <a:p>
            <a:r>
              <a:rPr lang="en-US" dirty="0"/>
              <a:t>Nothing needs to be done</a:t>
            </a:r>
            <a:endParaRPr lang="en-IN" dirty="0"/>
          </a:p>
        </p:txBody>
      </p:sp>
    </p:spTree>
    <p:extLst>
      <p:ext uri="{BB962C8B-B14F-4D97-AF65-F5344CB8AC3E}">
        <p14:creationId xmlns:p14="http://schemas.microsoft.com/office/powerpoint/2010/main" val="1648203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fade">
                                      <p:cBhvr>
                                        <p:cTn id="22" dur="500"/>
                                        <p:tgtEl>
                                          <p:spTgt spid="1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up)">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randombar(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5"/>
                                        </p:tgtEl>
                                        <p:attrNameLst>
                                          <p:attrName>style.visibility</p:attrName>
                                        </p:attrNameLst>
                                      </p:cBhvr>
                                      <p:to>
                                        <p:strVal val="visible"/>
                                      </p:to>
                                    </p:set>
                                    <p:animEffect transition="in" filter="fade">
                                      <p:cBhvr>
                                        <p:cTn id="42" dur="500"/>
                                        <p:tgtEl>
                                          <p:spTgt spid="16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9"/>
                                        </p:tgtEl>
                                        <p:attrNameLst>
                                          <p:attrName>style.visibility</p:attrName>
                                        </p:attrNameLst>
                                      </p:cBhvr>
                                      <p:to>
                                        <p:strVal val="visible"/>
                                      </p:to>
                                    </p:set>
                                    <p:animEffect transition="in" filter="fade">
                                      <p:cBhvr>
                                        <p:cTn id="47" dur="500"/>
                                        <p:tgtEl>
                                          <p:spTgt spid="13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94"/>
                                        </p:tgtEl>
                                        <p:attrNameLst>
                                          <p:attrName>style.visibility</p:attrName>
                                        </p:attrNameLst>
                                      </p:cBhvr>
                                      <p:to>
                                        <p:strVal val="visible"/>
                                      </p:to>
                                    </p:set>
                                    <p:animEffect transition="in" filter="wipe(up)">
                                      <p:cBhvr>
                                        <p:cTn id="52" dur="500"/>
                                        <p:tgtEl>
                                          <p:spTgt spid="194"/>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randombar(horizontal)">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95"/>
                                        </p:tgtEl>
                                        <p:attrNameLst>
                                          <p:attrName>style.visibility</p:attrName>
                                        </p:attrNameLst>
                                      </p:cBhvr>
                                      <p:to>
                                        <p:strVal val="visible"/>
                                      </p:to>
                                    </p:set>
                                    <p:animEffect transition="in" filter="fade">
                                      <p:cBhvr>
                                        <p:cTn id="62" dur="500"/>
                                        <p:tgtEl>
                                          <p:spTgt spid="19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34"/>
                                        </p:tgtEl>
                                        <p:attrNameLst>
                                          <p:attrName>style.visibility</p:attrName>
                                        </p:attrNameLst>
                                      </p:cBhvr>
                                      <p:to>
                                        <p:strVal val="visible"/>
                                      </p:to>
                                    </p:set>
                                    <p:animEffect transition="in" filter="wipe(up)">
                                      <p:cBhvr>
                                        <p:cTn id="72"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animBg="1"/>
      <p:bldP spid="134" grpId="0" animBg="1"/>
      <p:bldP spid="136" grpId="0" animBg="1"/>
      <p:bldP spid="194" grpId="0" animBg="1"/>
      <p:bldP spid="139" grpId="0" animBg="1"/>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Handling </a:t>
            </a:r>
            <a:r>
              <a:rPr lang="en-US" sz="3600" b="1" dirty="0">
                <a:solidFill>
                  <a:srgbClr val="7030A0"/>
                </a:solidFill>
              </a:rPr>
              <a:t>Case 3</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29</a:t>
            </a:fld>
            <a:endParaRPr lang="en-US"/>
          </a:p>
        </p:txBody>
      </p:sp>
      <p:cxnSp>
        <p:nvCxnSpPr>
          <p:cNvPr id="97" name="Straight Arrow Connector 96"/>
          <p:cNvCxnSpPr>
            <a:endCxn id="100" idx="7"/>
          </p:cNvCxnSpPr>
          <p:nvPr/>
        </p:nvCxnSpPr>
        <p:spPr>
          <a:xfrm flipH="1">
            <a:off x="3464326" y="3474204"/>
            <a:ext cx="487053" cy="5747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3899844" y="3352800"/>
            <a:ext cx="309209" cy="2118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cxnSp>
        <p:nvCxnSpPr>
          <p:cNvPr id="99" name="Straight Arrow Connector 98"/>
          <p:cNvCxnSpPr/>
          <p:nvPr/>
        </p:nvCxnSpPr>
        <p:spPr>
          <a:xfrm>
            <a:off x="4155456" y="3550404"/>
            <a:ext cx="335061"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44905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a:endCxn id="98" idx="0"/>
          </p:cNvCxnSpPr>
          <p:nvPr/>
        </p:nvCxnSpPr>
        <p:spPr>
          <a:xfrm flipH="1">
            <a:off x="40544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47544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47244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4495796" y="4114800"/>
            <a:ext cx="170547" cy="226571"/>
            <a:chOff x="2177886" y="2514600"/>
            <a:chExt cx="201169" cy="223166"/>
          </a:xfrm>
        </p:grpSpPr>
        <p:sp>
          <p:nvSpPr>
            <p:cNvPr id="93" name="Rectangle 92"/>
            <p:cNvSpPr/>
            <p:nvPr/>
          </p:nvSpPr>
          <p:spPr>
            <a:xfrm>
              <a:off x="2177886" y="2524882"/>
              <a:ext cx="201167"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p:cNvGrpSpPr/>
            <p:nvPr/>
          </p:nvGrpSpPr>
          <p:grpSpPr>
            <a:xfrm>
              <a:off x="2177887" y="2514600"/>
              <a:ext cx="201168" cy="212884"/>
              <a:chOff x="2177887" y="2524882"/>
              <a:chExt cx="201168" cy="212884"/>
            </a:xfrm>
          </p:grpSpPr>
          <p:cxnSp>
            <p:nvCxnSpPr>
              <p:cNvPr id="95" name="Straight Connector 94"/>
              <p:cNvCxnSpPr/>
              <p:nvPr/>
            </p:nvCxnSpPr>
            <p:spPr>
              <a:xfrm flipH="1">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85" name="Oval 84"/>
          <p:cNvSpPr/>
          <p:nvPr/>
        </p:nvSpPr>
        <p:spPr>
          <a:xfrm>
            <a:off x="5253392" y="32933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87" name="Group 86"/>
          <p:cNvGrpSpPr/>
          <p:nvPr/>
        </p:nvGrpSpPr>
        <p:grpSpPr>
          <a:xfrm>
            <a:off x="3177116" y="2602468"/>
            <a:ext cx="785284" cy="750332"/>
            <a:chOff x="914400" y="2116877"/>
            <a:chExt cx="785284" cy="750332"/>
          </a:xfrm>
        </p:grpSpPr>
        <p:cxnSp>
          <p:nvCxnSpPr>
            <p:cNvPr id="91" name="Straight Arrow Connector 90"/>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914400" y="2116877"/>
              <a:ext cx="306494" cy="369332"/>
            </a:xfrm>
            <a:prstGeom prst="rect">
              <a:avLst/>
            </a:prstGeom>
            <a:noFill/>
          </p:spPr>
          <p:txBody>
            <a:bodyPr wrap="none" rtlCol="0">
              <a:spAutoFit/>
            </a:bodyPr>
            <a:lstStyle/>
            <a:p>
              <a:r>
                <a:rPr lang="en-US" b="1" dirty="0"/>
                <a:t>p</a:t>
              </a:r>
            </a:p>
          </p:txBody>
        </p:sp>
      </p:grpSp>
      <p:grpSp>
        <p:nvGrpSpPr>
          <p:cNvPr id="6" name="Group 5">
            <a:extLst>
              <a:ext uri="{FF2B5EF4-FFF2-40B4-BE49-F238E27FC236}">
                <a16:creationId xmlns:a16="http://schemas.microsoft.com/office/drawing/2014/main" id="{524C1B40-C1D6-8EFF-CA33-CD476C23DE37}"/>
              </a:ext>
            </a:extLst>
          </p:cNvPr>
          <p:cNvGrpSpPr/>
          <p:nvPr/>
        </p:nvGrpSpPr>
        <p:grpSpPr>
          <a:xfrm>
            <a:off x="2415116" y="3288268"/>
            <a:ext cx="1242484" cy="1664732"/>
            <a:chOff x="2415116" y="3288268"/>
            <a:chExt cx="1242484" cy="1664732"/>
          </a:xfrm>
        </p:grpSpPr>
        <p:sp>
          <p:nvSpPr>
            <p:cNvPr id="100" name="Oval 99"/>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8" name="Group 87"/>
            <p:cNvGrpSpPr/>
            <p:nvPr/>
          </p:nvGrpSpPr>
          <p:grpSpPr>
            <a:xfrm>
              <a:off x="2415116" y="32882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104" name="Isosceles Triangle 103"/>
          <p:cNvSpPr/>
          <p:nvPr/>
        </p:nvSpPr>
        <p:spPr>
          <a:xfrm>
            <a:off x="5100706" y="35258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 name="Group 4"/>
          <p:cNvGrpSpPr/>
          <p:nvPr/>
        </p:nvGrpSpPr>
        <p:grpSpPr>
          <a:xfrm>
            <a:off x="5562600" y="2602468"/>
            <a:ext cx="885638" cy="750332"/>
            <a:chOff x="5562600" y="2602468"/>
            <a:chExt cx="885638" cy="750332"/>
          </a:xfrm>
        </p:grpSpPr>
        <p:sp>
          <p:nvSpPr>
            <p:cNvPr id="29" name="TextBox 28"/>
            <p:cNvSpPr txBox="1"/>
            <p:nvPr/>
          </p:nvSpPr>
          <p:spPr>
            <a:xfrm>
              <a:off x="6172200" y="26024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55626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3834822" y="3352800"/>
            <a:ext cx="508578" cy="197604"/>
            <a:chOff x="3581400" y="3657600"/>
            <a:chExt cx="508578" cy="197604"/>
          </a:xfrm>
        </p:grpSpPr>
        <p:cxnSp>
          <p:nvCxnSpPr>
            <p:cNvPr id="38" name="Straight Connector 37"/>
            <p:cNvCxnSpPr/>
            <p:nvPr/>
          </p:nvCxnSpPr>
          <p:spPr>
            <a:xfrm flipV="1">
              <a:off x="3581400" y="3657600"/>
              <a:ext cx="508578" cy="1807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581400" y="3657600"/>
              <a:ext cx="507133" cy="197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1536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randombar(horizontal)">
                                      <p:cBhvr>
                                        <p:cTn id="7" dur="500"/>
                                        <p:tgtEl>
                                          <p:spTgt spid="9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randombar(horizontal)">
                                      <p:cBhvr>
                                        <p:cTn id="10" dur="500"/>
                                        <p:tgtEl>
                                          <p:spTgt spid="98"/>
                                        </p:tgtEl>
                                      </p:cBhvr>
                                    </p:animEffect>
                                  </p:childTnLst>
                                </p:cTn>
                              </p:par>
                              <p:par>
                                <p:cTn id="11" presetID="14" presetClass="entr" presetSubtype="10" fill="hold" nodeType="withEffect">
                                  <p:stCondLst>
                                    <p:cond delay="0"/>
                                  </p:stCondLst>
                                  <p:childTnLst>
                                    <p:set>
                                      <p:cBhvr>
                                        <p:cTn id="12" dur="1" fill="hold">
                                          <p:stCondLst>
                                            <p:cond delay="0"/>
                                          </p:stCondLst>
                                        </p:cTn>
                                        <p:tgtEl>
                                          <p:spTgt spid="99"/>
                                        </p:tgtEl>
                                        <p:attrNameLst>
                                          <p:attrName>style.visibility</p:attrName>
                                        </p:attrNameLst>
                                      </p:cBhvr>
                                      <p:to>
                                        <p:strVal val="visible"/>
                                      </p:to>
                                    </p:set>
                                    <p:animEffect transition="in" filter="randombar(horizontal)">
                                      <p:cBhvr>
                                        <p:cTn id="13" dur="500"/>
                                        <p:tgtEl>
                                          <p:spTgt spid="99"/>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01"/>
                                        </p:tgtEl>
                                        <p:attrNameLst>
                                          <p:attrName>style.visibility</p:attrName>
                                        </p:attrNameLst>
                                      </p:cBhvr>
                                      <p:to>
                                        <p:strVal val="visible"/>
                                      </p:to>
                                    </p:set>
                                    <p:animEffect transition="in" filter="randombar(horizontal)">
                                      <p:cBhvr>
                                        <p:cTn id="16" dur="500"/>
                                        <p:tgtEl>
                                          <p:spTgt spid="101"/>
                                        </p:tgtEl>
                                      </p:cBhvr>
                                    </p:animEffect>
                                  </p:childTnLst>
                                </p:cTn>
                              </p:par>
                              <p:par>
                                <p:cTn id="17" presetID="14" presetClass="entr" presetSubtype="10" fill="hold" nodeType="withEffect">
                                  <p:stCondLst>
                                    <p:cond delay="0"/>
                                  </p:stCondLst>
                                  <p:childTnLst>
                                    <p:set>
                                      <p:cBhvr>
                                        <p:cTn id="18" dur="1" fill="hold">
                                          <p:stCondLst>
                                            <p:cond delay="0"/>
                                          </p:stCondLst>
                                        </p:cTn>
                                        <p:tgtEl>
                                          <p:spTgt spid="102"/>
                                        </p:tgtEl>
                                        <p:attrNameLst>
                                          <p:attrName>style.visibility</p:attrName>
                                        </p:attrNameLst>
                                      </p:cBhvr>
                                      <p:to>
                                        <p:strVal val="visible"/>
                                      </p:to>
                                    </p:set>
                                    <p:animEffect transition="in" filter="randombar(horizontal)">
                                      <p:cBhvr>
                                        <p:cTn id="19" dur="500"/>
                                        <p:tgtEl>
                                          <p:spTgt spid="102"/>
                                        </p:tgtEl>
                                      </p:cBhvr>
                                    </p:animEffect>
                                  </p:childTnLst>
                                </p:cTn>
                              </p:par>
                              <p:par>
                                <p:cTn id="20" presetID="14" presetClass="entr" presetSubtype="10" fill="hold" nodeType="withEffect">
                                  <p:stCondLst>
                                    <p:cond delay="0"/>
                                  </p:stCondLst>
                                  <p:childTnLst>
                                    <p:set>
                                      <p:cBhvr>
                                        <p:cTn id="21" dur="1" fill="hold">
                                          <p:stCondLst>
                                            <p:cond delay="0"/>
                                          </p:stCondLst>
                                        </p:cTn>
                                        <p:tgtEl>
                                          <p:spTgt spid="103"/>
                                        </p:tgtEl>
                                        <p:attrNameLst>
                                          <p:attrName>style.visibility</p:attrName>
                                        </p:attrNameLst>
                                      </p:cBhvr>
                                      <p:to>
                                        <p:strVal val="visible"/>
                                      </p:to>
                                    </p:set>
                                    <p:animEffect transition="in" filter="randombar(horizontal)">
                                      <p:cBhvr>
                                        <p:cTn id="22" dur="500"/>
                                        <p:tgtEl>
                                          <p:spTgt spid="103"/>
                                        </p:tgtEl>
                                      </p:cBhvr>
                                    </p:animEffect>
                                  </p:childTnLst>
                                </p:cTn>
                              </p:par>
                              <p:par>
                                <p:cTn id="23" presetID="14" presetClass="entr" presetSubtype="10" fill="hold" nodeType="withEffect">
                                  <p:stCondLst>
                                    <p:cond delay="0"/>
                                  </p:stCondLst>
                                  <p:childTnLst>
                                    <p:set>
                                      <p:cBhvr>
                                        <p:cTn id="24" dur="1" fill="hold">
                                          <p:stCondLst>
                                            <p:cond delay="0"/>
                                          </p:stCondLst>
                                        </p:cTn>
                                        <p:tgtEl>
                                          <p:spTgt spid="83"/>
                                        </p:tgtEl>
                                        <p:attrNameLst>
                                          <p:attrName>style.visibility</p:attrName>
                                        </p:attrNameLst>
                                      </p:cBhvr>
                                      <p:to>
                                        <p:strVal val="visible"/>
                                      </p:to>
                                    </p:set>
                                    <p:animEffect transition="in" filter="randombar(horizontal)">
                                      <p:cBhvr>
                                        <p:cTn id="25" dur="500"/>
                                        <p:tgtEl>
                                          <p:spTgt spid="83"/>
                                        </p:tgtEl>
                                      </p:cBhvr>
                                    </p:animEffect>
                                  </p:childTnLst>
                                </p:cTn>
                              </p:par>
                              <p:par>
                                <p:cTn id="26" presetID="14" presetClass="entr" presetSubtype="1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randombar(horizontal)">
                                      <p:cBhvr>
                                        <p:cTn id="28" dur="500"/>
                                        <p:tgtEl>
                                          <p:spTgt spid="84"/>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85"/>
                                        </p:tgtEl>
                                        <p:attrNameLst>
                                          <p:attrName>style.visibility</p:attrName>
                                        </p:attrNameLst>
                                      </p:cBhvr>
                                      <p:to>
                                        <p:strVal val="visible"/>
                                      </p:to>
                                    </p:set>
                                    <p:animEffect transition="in" filter="randombar(horizontal)">
                                      <p:cBhvr>
                                        <p:cTn id="31" dur="500"/>
                                        <p:tgtEl>
                                          <p:spTgt spid="85"/>
                                        </p:tgtEl>
                                      </p:cBhvr>
                                    </p:animEffect>
                                  </p:childTnLst>
                                </p:cTn>
                              </p:par>
                              <p:par>
                                <p:cTn id="32" presetID="14" presetClass="entr" presetSubtype="10" fill="hold" nodeType="withEffect">
                                  <p:stCondLst>
                                    <p:cond delay="0"/>
                                  </p:stCondLst>
                                  <p:childTnLst>
                                    <p:set>
                                      <p:cBhvr>
                                        <p:cTn id="33" dur="1" fill="hold">
                                          <p:stCondLst>
                                            <p:cond delay="0"/>
                                          </p:stCondLst>
                                        </p:cTn>
                                        <p:tgtEl>
                                          <p:spTgt spid="87"/>
                                        </p:tgtEl>
                                        <p:attrNameLst>
                                          <p:attrName>style.visibility</p:attrName>
                                        </p:attrNameLst>
                                      </p:cBhvr>
                                      <p:to>
                                        <p:strVal val="visible"/>
                                      </p:to>
                                    </p:set>
                                    <p:animEffect transition="in" filter="randombar(horizontal)">
                                      <p:cBhvr>
                                        <p:cTn id="34" dur="500"/>
                                        <p:tgtEl>
                                          <p:spTgt spid="87"/>
                                        </p:tgtEl>
                                      </p:cBhvr>
                                    </p:animEffect>
                                  </p:childTnLst>
                                </p:cTn>
                              </p:par>
                              <p:par>
                                <p:cTn id="35" presetID="14" presetClass="entr" presetSubtype="1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randombar(horizontal)">
                                      <p:cBhvr>
                                        <p:cTn id="37" dur="500"/>
                                        <p:tgtEl>
                                          <p:spTgt spid="6"/>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04"/>
                                        </p:tgtEl>
                                        <p:attrNameLst>
                                          <p:attrName>style.visibility</p:attrName>
                                        </p:attrNameLst>
                                      </p:cBhvr>
                                      <p:to>
                                        <p:strVal val="visible"/>
                                      </p:to>
                                    </p:set>
                                    <p:animEffect transition="in" filter="randombar(horizontal)">
                                      <p:cBhvr>
                                        <p:cTn id="40" dur="500"/>
                                        <p:tgtEl>
                                          <p:spTgt spid="10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down)">
                                      <p:cBhvr>
                                        <p:cTn id="45" dur="500"/>
                                        <p:tgtEl>
                                          <p:spTgt spid="3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left)">
                                      <p:cBhvr>
                                        <p:cTn id="5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101" grpId="0" animBg="1"/>
      <p:bldP spid="85" grpId="0" animBg="1"/>
      <p:bldP spid="10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679FD-F011-57EE-8D92-566F2610FBAB}"/>
              </a:ext>
            </a:extLst>
          </p:cNvPr>
          <p:cNvSpPr>
            <a:spLocks noGrp="1"/>
          </p:cNvSpPr>
          <p:nvPr>
            <p:ph type="title"/>
          </p:nvPr>
        </p:nvSpPr>
        <p:spPr/>
        <p:txBody>
          <a:bodyPr/>
          <a:lstStyle/>
          <a:p>
            <a:r>
              <a:rPr lang="en-US" sz="4000" b="1" dirty="0"/>
              <a:t>The Previous Lecture</a:t>
            </a:r>
            <a:endParaRPr lang="en-IN" sz="4000"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F38B67-126E-0556-658E-0720C8038DC5}"/>
                  </a:ext>
                </a:extLst>
              </p:cNvPr>
              <p:cNvSpPr>
                <a:spLocks noGrp="1"/>
              </p:cNvSpPr>
              <p:nvPr>
                <p:ph idx="1"/>
              </p:nvPr>
            </p:nvSpPr>
            <p:spPr/>
            <p:txBody>
              <a:bodyPr/>
              <a:lstStyle/>
              <a:p>
                <a:endParaRPr lang="en-US" sz="2400" dirty="0"/>
              </a:p>
              <a:p>
                <a:endParaRPr lang="en-US" sz="2400" dirty="0"/>
              </a:p>
              <a:p>
                <a:endParaRPr lang="en-US" sz="2400" dirty="0"/>
              </a:p>
              <a:p>
                <a:endParaRPr lang="en-US" sz="2400" dirty="0"/>
              </a:p>
              <a:p>
                <a:r>
                  <a:rPr lang="en-US" sz="2400" dirty="0"/>
                  <a:t>Handling each insertion in </a:t>
                </a:r>
                <a14:m>
                  <m:oMath xmlns:m="http://schemas.openxmlformats.org/officeDocument/2006/math">
                    <m:r>
                      <a:rPr lang="en-US" sz="2400" b="1" i="1" dirty="0" smtClean="0">
                        <a:solidFill>
                          <a:schemeClr val="tx1"/>
                        </a:solidFill>
                        <a:latin typeface="Cambria Math" panose="02040503050406030204" pitchFamily="18" charset="0"/>
                      </a:rPr>
                      <m:t>𝑶</m:t>
                    </m:r>
                    <m:r>
                      <a:rPr lang="en-US" sz="2400" i="1" dirty="0" smtClean="0">
                        <a:latin typeface="Cambria Math" panose="02040503050406030204" pitchFamily="18" charset="0"/>
                      </a:rPr>
                      <m:t>(</m:t>
                    </m:r>
                    <m:r>
                      <m:rPr>
                        <m:sty m:val="p"/>
                      </m:rPr>
                      <a:rPr lang="en-US" sz="2400" i="1" dirty="0" smtClean="0">
                        <a:latin typeface="Cambria Math" panose="02040503050406030204" pitchFamily="18" charset="0"/>
                      </a:rPr>
                      <m:t>log</m:t>
                    </m:r>
                    <m:r>
                      <a:rPr lang="en-US" sz="2400" i="1" dirty="0" smtClean="0">
                        <a:latin typeface="Cambria Math" panose="02040503050406030204" pitchFamily="18" charset="0"/>
                      </a:rPr>
                      <m:t>⁡</m:t>
                    </m:r>
                    <m:r>
                      <a:rPr lang="en-US" sz="2400" b="1" i="1" dirty="0" smtClean="0">
                        <a:solidFill>
                          <a:srgbClr val="0070C0"/>
                        </a:solidFill>
                        <a:latin typeface="Cambria Math" panose="02040503050406030204" pitchFamily="18" charset="0"/>
                      </a:rPr>
                      <m:t>𝒏</m:t>
                    </m:r>
                    <m:r>
                      <a:rPr lang="en-US" sz="2400" i="1" dirty="0" smtClean="0">
                        <a:latin typeface="Cambria Math" panose="02040503050406030204" pitchFamily="18" charset="0"/>
                      </a:rPr>
                      <m:t>) </m:t>
                    </m:r>
                  </m:oMath>
                </a14:m>
                <a:r>
                  <a:rPr lang="en-US" sz="2400" dirty="0"/>
                  <a:t>time.</a:t>
                </a:r>
                <a:endParaRPr lang="en-IN" sz="2400" dirty="0"/>
              </a:p>
            </p:txBody>
          </p:sp>
        </mc:Choice>
        <mc:Fallback xmlns="">
          <p:sp>
            <p:nvSpPr>
              <p:cNvPr id="3" name="Content Placeholder 2">
                <a:extLst>
                  <a:ext uri="{FF2B5EF4-FFF2-40B4-BE49-F238E27FC236}">
                    <a16:creationId xmlns:a16="http://schemas.microsoft.com/office/drawing/2014/main" id="{9AF38B67-126E-0556-658E-0720C8038DC5}"/>
                  </a:ext>
                </a:extLst>
              </p:cNvPr>
              <p:cNvSpPr>
                <a:spLocks noGrp="1" noRot="1" noChangeAspect="1" noMove="1" noResize="1" noEditPoints="1" noAdjustHandles="1" noChangeArrowheads="1" noChangeShapeType="1" noTextEdit="1"/>
              </p:cNvSpPr>
              <p:nvPr>
                <p:ph idx="1"/>
              </p:nvPr>
            </p:nvSpPr>
            <p:spPr>
              <a:blipFill>
                <a:blip r:embed="rId2"/>
                <a:stretch>
                  <a:fillRect l="-963"/>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F1EA2124-40D9-3BBF-AAF9-F157D5E025B9}"/>
              </a:ext>
            </a:extLst>
          </p:cNvPr>
          <p:cNvSpPr>
            <a:spLocks noGrp="1"/>
          </p:cNvSpPr>
          <p:nvPr>
            <p:ph type="sldNum" sz="quarter" idx="12"/>
          </p:nvPr>
        </p:nvSpPr>
        <p:spPr/>
        <p:txBody>
          <a:bodyPr/>
          <a:lstStyle/>
          <a:p>
            <a:pPr>
              <a:defRPr/>
            </a:pPr>
            <a:fld id="{147D3F34-CCFE-4664-990B-25D48250FF76}" type="slidenum">
              <a:rPr lang="en-US" smtClean="0"/>
              <a:pPr>
                <a:defRPr/>
              </a:pPr>
              <a:t>3</a:t>
            </a:fld>
            <a:endParaRPr lang="en-US"/>
          </a:p>
        </p:txBody>
      </p:sp>
    </p:spTree>
    <p:extLst>
      <p:ext uri="{BB962C8B-B14F-4D97-AF65-F5344CB8AC3E}">
        <p14:creationId xmlns:p14="http://schemas.microsoft.com/office/powerpoint/2010/main" val="140619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left)">
                                      <p:cBhvr>
                                        <p:cTn id="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Handling </a:t>
            </a:r>
            <a:r>
              <a:rPr lang="en-US" sz="3600" b="1" dirty="0">
                <a:solidFill>
                  <a:srgbClr val="7030A0"/>
                </a:solidFill>
              </a:rPr>
              <a:t>Case 3 </a:t>
            </a:r>
            <a:endParaRPr lang="en-US" sz="3600" b="1"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30</a:t>
            </a:fld>
            <a:endParaRPr lang="en-US"/>
          </a:p>
        </p:txBody>
      </p:sp>
      <p:sp>
        <p:nvSpPr>
          <p:cNvPr id="101" name="Oval 100"/>
          <p:cNvSpPr/>
          <p:nvPr/>
        </p:nvSpPr>
        <p:spPr>
          <a:xfrm>
            <a:off x="44905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a:cxnSpLocks/>
          </p:cNvCxnSpPr>
          <p:nvPr/>
        </p:nvCxnSpPr>
        <p:spPr>
          <a:xfrm flipH="1">
            <a:off x="40544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47544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47244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A388B3B7-DA39-9717-30C5-83D802B94DB9}"/>
              </a:ext>
            </a:extLst>
          </p:cNvPr>
          <p:cNvSpPr/>
          <p:nvPr/>
        </p:nvSpPr>
        <p:spPr>
          <a:xfrm>
            <a:off x="5253392" y="32933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7" name="Isosceles Triangle 6">
            <a:extLst>
              <a:ext uri="{FF2B5EF4-FFF2-40B4-BE49-F238E27FC236}">
                <a16:creationId xmlns:a16="http://schemas.microsoft.com/office/drawing/2014/main" id="{7F47B283-BA7C-4FC7-E837-423F19C3BA4A}"/>
              </a:ext>
            </a:extLst>
          </p:cNvPr>
          <p:cNvSpPr/>
          <p:nvPr/>
        </p:nvSpPr>
        <p:spPr>
          <a:xfrm>
            <a:off x="5100706" y="35258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4" name="Group 13">
            <a:extLst>
              <a:ext uri="{FF2B5EF4-FFF2-40B4-BE49-F238E27FC236}">
                <a16:creationId xmlns:a16="http://schemas.microsoft.com/office/drawing/2014/main" id="{8BB6A742-D451-08D3-0AE5-8A647C5ACBD0}"/>
              </a:ext>
            </a:extLst>
          </p:cNvPr>
          <p:cNvGrpSpPr/>
          <p:nvPr/>
        </p:nvGrpSpPr>
        <p:grpSpPr>
          <a:xfrm>
            <a:off x="2991644" y="2596634"/>
            <a:ext cx="1242484" cy="1664732"/>
            <a:chOff x="2415116" y="3288268"/>
            <a:chExt cx="1242484" cy="1664732"/>
          </a:xfrm>
        </p:grpSpPr>
        <p:sp>
          <p:nvSpPr>
            <p:cNvPr id="15" name="Oval 14">
              <a:extLst>
                <a:ext uri="{FF2B5EF4-FFF2-40B4-BE49-F238E27FC236}">
                  <a16:creationId xmlns:a16="http://schemas.microsoft.com/office/drawing/2014/main" id="{E0243AA4-5C2D-D476-CDF5-A67809A9D77A}"/>
                </a:ext>
              </a:extLst>
            </p:cNvPr>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16" name="Isosceles Triangle 15">
              <a:extLst>
                <a:ext uri="{FF2B5EF4-FFF2-40B4-BE49-F238E27FC236}">
                  <a16:creationId xmlns:a16="http://schemas.microsoft.com/office/drawing/2014/main" id="{1F9A67F9-C974-2797-D6EC-8FAAE3560E3D}"/>
                </a:ext>
              </a:extLst>
            </p:cNvPr>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7" name="Group 16">
              <a:extLst>
                <a:ext uri="{FF2B5EF4-FFF2-40B4-BE49-F238E27FC236}">
                  <a16:creationId xmlns:a16="http://schemas.microsoft.com/office/drawing/2014/main" id="{8E91D8BD-5096-E2EF-C910-731E40EF0DA2}"/>
                </a:ext>
              </a:extLst>
            </p:cNvPr>
            <p:cNvGrpSpPr/>
            <p:nvPr/>
          </p:nvGrpSpPr>
          <p:grpSpPr>
            <a:xfrm>
              <a:off x="2415116" y="3288268"/>
              <a:ext cx="785284" cy="750332"/>
              <a:chOff x="914400" y="2116877"/>
              <a:chExt cx="785284" cy="750332"/>
            </a:xfrm>
          </p:grpSpPr>
          <p:cxnSp>
            <p:nvCxnSpPr>
              <p:cNvPr id="18" name="Straight Arrow Connector 17">
                <a:extLst>
                  <a:ext uri="{FF2B5EF4-FFF2-40B4-BE49-F238E27FC236}">
                    <a16:creationId xmlns:a16="http://schemas.microsoft.com/office/drawing/2014/main" id="{5848D12E-5358-47EF-7301-C4DFE6A0703D}"/>
                  </a:ext>
                </a:extLst>
              </p:cNvPr>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723EDD2-9AD3-1678-C866-EFB35B44338D}"/>
                  </a:ext>
                </a:extLst>
              </p:cNvPr>
              <p:cNvSpPr txBox="1"/>
              <p:nvPr/>
            </p:nvSpPr>
            <p:spPr>
              <a:xfrm>
                <a:off x="914400" y="2116877"/>
                <a:ext cx="308098" cy="369332"/>
              </a:xfrm>
              <a:prstGeom prst="rect">
                <a:avLst/>
              </a:prstGeom>
              <a:noFill/>
            </p:spPr>
            <p:txBody>
              <a:bodyPr wrap="none" rtlCol="0">
                <a:spAutoFit/>
              </a:bodyPr>
              <a:lstStyle/>
              <a:p>
                <a:r>
                  <a:rPr lang="en-US" b="1" dirty="0"/>
                  <a:t>q</a:t>
                </a:r>
              </a:p>
            </p:txBody>
          </p:sp>
        </p:grpSp>
      </p:grpSp>
      <p:grpSp>
        <p:nvGrpSpPr>
          <p:cNvPr id="20" name="Group 19">
            <a:extLst>
              <a:ext uri="{FF2B5EF4-FFF2-40B4-BE49-F238E27FC236}">
                <a16:creationId xmlns:a16="http://schemas.microsoft.com/office/drawing/2014/main" id="{737FB65C-F9DF-FD14-2EFD-3B773C7126F0}"/>
              </a:ext>
            </a:extLst>
          </p:cNvPr>
          <p:cNvGrpSpPr/>
          <p:nvPr/>
        </p:nvGrpSpPr>
        <p:grpSpPr>
          <a:xfrm>
            <a:off x="5562600" y="2602468"/>
            <a:ext cx="885638" cy="750332"/>
            <a:chOff x="5562600" y="2602468"/>
            <a:chExt cx="885638" cy="750332"/>
          </a:xfrm>
        </p:grpSpPr>
        <p:sp>
          <p:nvSpPr>
            <p:cNvPr id="21" name="TextBox 20">
              <a:extLst>
                <a:ext uri="{FF2B5EF4-FFF2-40B4-BE49-F238E27FC236}">
                  <a16:creationId xmlns:a16="http://schemas.microsoft.com/office/drawing/2014/main" id="{703DFACF-15C6-B033-4A4A-3BA26DB459EE}"/>
                </a:ext>
              </a:extLst>
            </p:cNvPr>
            <p:cNvSpPr txBox="1"/>
            <p:nvPr/>
          </p:nvSpPr>
          <p:spPr>
            <a:xfrm>
              <a:off x="6172200" y="2602468"/>
              <a:ext cx="276038" cy="369332"/>
            </a:xfrm>
            <a:prstGeom prst="rect">
              <a:avLst/>
            </a:prstGeom>
            <a:noFill/>
          </p:spPr>
          <p:txBody>
            <a:bodyPr wrap="none" rtlCol="0">
              <a:spAutoFit/>
            </a:bodyPr>
            <a:lstStyle/>
            <a:p>
              <a:r>
                <a:rPr lang="en-US" b="1" dirty="0"/>
                <a:t>s</a:t>
              </a:r>
            </a:p>
          </p:txBody>
        </p:sp>
        <p:cxnSp>
          <p:nvCxnSpPr>
            <p:cNvPr id="22" name="Straight Arrow Connector 21">
              <a:extLst>
                <a:ext uri="{FF2B5EF4-FFF2-40B4-BE49-F238E27FC236}">
                  <a16:creationId xmlns:a16="http://schemas.microsoft.com/office/drawing/2014/main" id="{6345309E-E0CD-8F97-6B88-881D5492C1CB}"/>
                </a:ext>
              </a:extLst>
            </p:cNvPr>
            <p:cNvCxnSpPr/>
            <p:nvPr/>
          </p:nvCxnSpPr>
          <p:spPr>
            <a:xfrm flipH="1">
              <a:off x="55626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1EA1C28-F4C5-7BD1-08B9-2B21E1F0AC60}"/>
                  </a:ext>
                </a:extLst>
              </p:cNvPr>
              <p:cNvSpPr txBox="1"/>
              <p:nvPr/>
            </p:nvSpPr>
            <p:spPr>
              <a:xfrm>
                <a:off x="3735449" y="39902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23" name="TextBox 22">
                <a:extLst>
                  <a:ext uri="{FF2B5EF4-FFF2-40B4-BE49-F238E27FC236}">
                    <a16:creationId xmlns:a16="http://schemas.microsoft.com/office/drawing/2014/main" id="{01EA1C28-F4C5-7BD1-08B9-2B21E1F0AC60}"/>
                  </a:ext>
                </a:extLst>
              </p:cNvPr>
              <p:cNvSpPr txBox="1">
                <a:spLocks noRot="1" noChangeAspect="1" noMove="1" noResize="1" noEditPoints="1" noAdjustHandles="1" noChangeArrowheads="1" noChangeShapeType="1" noTextEdit="1"/>
              </p:cNvSpPr>
              <p:nvPr/>
            </p:nvSpPr>
            <p:spPr>
              <a:xfrm>
                <a:off x="3735449" y="3990201"/>
                <a:ext cx="303151" cy="276999"/>
              </a:xfrm>
              <a:prstGeom prst="rect">
                <a:avLst/>
              </a:prstGeom>
              <a:blipFill>
                <a:blip r:embed="rId2"/>
                <a:stretch>
                  <a:fillRect/>
                </a:stretch>
              </a:blipFill>
              <a:ln>
                <a:solidFill>
                  <a:schemeClr val="tx1"/>
                </a:solidFill>
              </a:ln>
            </p:spPr>
            <p:txBody>
              <a:bodyPr/>
              <a:lstStyle/>
              <a:p>
                <a:r>
                  <a:rPr lang="en-IN">
                    <a:noFill/>
                  </a:rPr>
                  <a:t> </a:t>
                </a:r>
              </a:p>
            </p:txBody>
          </p:sp>
        </mc:Fallback>
      </mc:AlternateContent>
    </p:spTree>
    <p:extLst>
      <p:ext uri="{BB962C8B-B14F-4D97-AF65-F5344CB8AC3E}">
        <p14:creationId xmlns:p14="http://schemas.microsoft.com/office/powerpoint/2010/main" val="2339057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Handling </a:t>
            </a:r>
            <a:r>
              <a:rPr lang="en-US" sz="3600" b="1" dirty="0">
                <a:solidFill>
                  <a:srgbClr val="7030A0"/>
                </a:solidFill>
              </a:rPr>
              <a:t>Case 3 </a:t>
            </a:r>
            <a:endParaRPr lang="en-US" sz="3600" b="1"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31</a:t>
            </a:fld>
            <a:endParaRPr lang="en-US"/>
          </a:p>
        </p:txBody>
      </p:sp>
      <p:sp>
        <p:nvSpPr>
          <p:cNvPr id="101" name="Oval 100"/>
          <p:cNvSpPr/>
          <p:nvPr/>
        </p:nvSpPr>
        <p:spPr>
          <a:xfrm>
            <a:off x="44905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a:cxnSpLocks/>
          </p:cNvCxnSpPr>
          <p:nvPr/>
        </p:nvCxnSpPr>
        <p:spPr>
          <a:xfrm flipH="1">
            <a:off x="40544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47544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47244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BB6A742-D451-08D3-0AE5-8A647C5ACBD0}"/>
              </a:ext>
            </a:extLst>
          </p:cNvPr>
          <p:cNvGrpSpPr/>
          <p:nvPr/>
        </p:nvGrpSpPr>
        <p:grpSpPr>
          <a:xfrm>
            <a:off x="2991644" y="2596634"/>
            <a:ext cx="1242484" cy="1664732"/>
            <a:chOff x="2415116" y="3288268"/>
            <a:chExt cx="1242484" cy="1664732"/>
          </a:xfrm>
        </p:grpSpPr>
        <p:sp>
          <p:nvSpPr>
            <p:cNvPr id="15" name="Oval 14">
              <a:extLst>
                <a:ext uri="{FF2B5EF4-FFF2-40B4-BE49-F238E27FC236}">
                  <a16:creationId xmlns:a16="http://schemas.microsoft.com/office/drawing/2014/main" id="{E0243AA4-5C2D-D476-CDF5-A67809A9D77A}"/>
                </a:ext>
              </a:extLst>
            </p:cNvPr>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16" name="Isosceles Triangle 15">
              <a:extLst>
                <a:ext uri="{FF2B5EF4-FFF2-40B4-BE49-F238E27FC236}">
                  <a16:creationId xmlns:a16="http://schemas.microsoft.com/office/drawing/2014/main" id="{1F9A67F9-C974-2797-D6EC-8FAAE3560E3D}"/>
                </a:ext>
              </a:extLst>
            </p:cNvPr>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7" name="Group 16">
              <a:extLst>
                <a:ext uri="{FF2B5EF4-FFF2-40B4-BE49-F238E27FC236}">
                  <a16:creationId xmlns:a16="http://schemas.microsoft.com/office/drawing/2014/main" id="{8E91D8BD-5096-E2EF-C910-731E40EF0DA2}"/>
                </a:ext>
              </a:extLst>
            </p:cNvPr>
            <p:cNvGrpSpPr/>
            <p:nvPr/>
          </p:nvGrpSpPr>
          <p:grpSpPr>
            <a:xfrm>
              <a:off x="2415116" y="3288268"/>
              <a:ext cx="785284" cy="750332"/>
              <a:chOff x="914400" y="2116877"/>
              <a:chExt cx="785284" cy="750332"/>
            </a:xfrm>
          </p:grpSpPr>
          <p:cxnSp>
            <p:nvCxnSpPr>
              <p:cNvPr id="18" name="Straight Arrow Connector 17">
                <a:extLst>
                  <a:ext uri="{FF2B5EF4-FFF2-40B4-BE49-F238E27FC236}">
                    <a16:creationId xmlns:a16="http://schemas.microsoft.com/office/drawing/2014/main" id="{5848D12E-5358-47EF-7301-C4DFE6A0703D}"/>
                  </a:ext>
                </a:extLst>
              </p:cNvPr>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723EDD2-9AD3-1678-C866-EFB35B44338D}"/>
                  </a:ext>
                </a:extLst>
              </p:cNvPr>
              <p:cNvSpPr txBox="1"/>
              <p:nvPr/>
            </p:nvSpPr>
            <p:spPr>
              <a:xfrm>
                <a:off x="914400" y="2116877"/>
                <a:ext cx="308098" cy="369332"/>
              </a:xfrm>
              <a:prstGeom prst="rect">
                <a:avLst/>
              </a:prstGeom>
              <a:noFill/>
            </p:spPr>
            <p:txBody>
              <a:bodyPr wrap="none" rtlCol="0">
                <a:spAutoFit/>
              </a:bodyPr>
              <a:lstStyle/>
              <a:p>
                <a:r>
                  <a:rPr lang="en-US" b="1" dirty="0"/>
                  <a:t>q</a:t>
                </a:r>
              </a:p>
            </p:txBody>
          </p:sp>
        </p:grpSp>
      </p:grpSp>
      <p:grpSp>
        <p:nvGrpSpPr>
          <p:cNvPr id="20" name="Group 19">
            <a:extLst>
              <a:ext uri="{FF2B5EF4-FFF2-40B4-BE49-F238E27FC236}">
                <a16:creationId xmlns:a16="http://schemas.microsoft.com/office/drawing/2014/main" id="{737FB65C-F9DF-FD14-2EFD-3B773C7126F0}"/>
              </a:ext>
            </a:extLst>
          </p:cNvPr>
          <p:cNvGrpSpPr/>
          <p:nvPr/>
        </p:nvGrpSpPr>
        <p:grpSpPr>
          <a:xfrm>
            <a:off x="5562600" y="2602468"/>
            <a:ext cx="885638" cy="750332"/>
            <a:chOff x="5562600" y="2602468"/>
            <a:chExt cx="885638" cy="750332"/>
          </a:xfrm>
        </p:grpSpPr>
        <p:sp>
          <p:nvSpPr>
            <p:cNvPr id="21" name="TextBox 20">
              <a:extLst>
                <a:ext uri="{FF2B5EF4-FFF2-40B4-BE49-F238E27FC236}">
                  <a16:creationId xmlns:a16="http://schemas.microsoft.com/office/drawing/2014/main" id="{703DFACF-15C6-B033-4A4A-3BA26DB459EE}"/>
                </a:ext>
              </a:extLst>
            </p:cNvPr>
            <p:cNvSpPr txBox="1"/>
            <p:nvPr/>
          </p:nvSpPr>
          <p:spPr>
            <a:xfrm>
              <a:off x="6172200" y="2602468"/>
              <a:ext cx="276038" cy="369332"/>
            </a:xfrm>
            <a:prstGeom prst="rect">
              <a:avLst/>
            </a:prstGeom>
            <a:noFill/>
          </p:spPr>
          <p:txBody>
            <a:bodyPr wrap="none" rtlCol="0">
              <a:spAutoFit/>
            </a:bodyPr>
            <a:lstStyle/>
            <a:p>
              <a:r>
                <a:rPr lang="en-US" b="1" dirty="0"/>
                <a:t>s</a:t>
              </a:r>
            </a:p>
          </p:txBody>
        </p:sp>
        <p:cxnSp>
          <p:nvCxnSpPr>
            <p:cNvPr id="22" name="Straight Arrow Connector 21">
              <a:extLst>
                <a:ext uri="{FF2B5EF4-FFF2-40B4-BE49-F238E27FC236}">
                  <a16:creationId xmlns:a16="http://schemas.microsoft.com/office/drawing/2014/main" id="{6345309E-E0CD-8F97-6B88-881D5492C1CB}"/>
                </a:ext>
              </a:extLst>
            </p:cNvPr>
            <p:cNvCxnSpPr/>
            <p:nvPr/>
          </p:nvCxnSpPr>
          <p:spPr>
            <a:xfrm flipH="1">
              <a:off x="55626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5" name="Oval 4">
            <a:extLst>
              <a:ext uri="{FF2B5EF4-FFF2-40B4-BE49-F238E27FC236}">
                <a16:creationId xmlns:a16="http://schemas.microsoft.com/office/drawing/2014/main" id="{BFEFDC20-030F-477B-F8C5-CF380472D487}"/>
              </a:ext>
            </a:extLst>
          </p:cNvPr>
          <p:cNvSpPr/>
          <p:nvPr/>
        </p:nvSpPr>
        <p:spPr>
          <a:xfrm>
            <a:off x="5253392" y="32933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8" name="Group 7">
            <a:extLst>
              <a:ext uri="{FF2B5EF4-FFF2-40B4-BE49-F238E27FC236}">
                <a16:creationId xmlns:a16="http://schemas.microsoft.com/office/drawing/2014/main" id="{C07F0201-50CA-577B-E779-231D7053A386}"/>
              </a:ext>
            </a:extLst>
          </p:cNvPr>
          <p:cNvGrpSpPr/>
          <p:nvPr/>
        </p:nvGrpSpPr>
        <p:grpSpPr>
          <a:xfrm>
            <a:off x="4724400" y="3474181"/>
            <a:ext cx="1452494" cy="1478819"/>
            <a:chOff x="3581400" y="3397981"/>
            <a:chExt cx="1452494" cy="1478819"/>
          </a:xfrm>
        </p:grpSpPr>
        <p:sp>
          <p:nvSpPr>
            <p:cNvPr id="9" name="Isosceles Triangle 8">
              <a:extLst>
                <a:ext uri="{FF2B5EF4-FFF2-40B4-BE49-F238E27FC236}">
                  <a16:creationId xmlns:a16="http://schemas.microsoft.com/office/drawing/2014/main" id="{E6B3DACE-7223-5294-D025-1A199F6B2342}"/>
                </a:ext>
              </a:extLst>
            </p:cNvPr>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Oval 9">
              <a:extLst>
                <a:ext uri="{FF2B5EF4-FFF2-40B4-BE49-F238E27FC236}">
                  <a16:creationId xmlns:a16="http://schemas.microsoft.com/office/drawing/2014/main" id="{D86E0B73-1B7C-C7EE-679B-C6D141A073E8}"/>
                </a:ext>
              </a:extLst>
            </p:cNvPr>
            <p:cNvSpPr/>
            <p:nvPr/>
          </p:nvSpPr>
          <p:spPr>
            <a:xfrm>
              <a:off x="4584177" y="396240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11" name="Isosceles Triangle 10">
              <a:extLst>
                <a:ext uri="{FF2B5EF4-FFF2-40B4-BE49-F238E27FC236}">
                  <a16:creationId xmlns:a16="http://schemas.microsoft.com/office/drawing/2014/main" id="{E52DE303-CE38-9611-A390-86E6483A32E7}"/>
                </a:ext>
              </a:extLst>
            </p:cNvPr>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Oval 11">
              <a:extLst>
                <a:ext uri="{FF2B5EF4-FFF2-40B4-BE49-F238E27FC236}">
                  <a16:creationId xmlns:a16="http://schemas.microsoft.com/office/drawing/2014/main" id="{D8A400DB-5909-6022-B6BF-FA7C26D525A4}"/>
                </a:ext>
              </a:extLst>
            </p:cNvPr>
            <p:cNvSpPr/>
            <p:nvPr/>
          </p:nvSpPr>
          <p:spPr>
            <a:xfrm>
              <a:off x="37338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13" name="Straight Arrow Connector 12">
              <a:extLst>
                <a:ext uri="{FF2B5EF4-FFF2-40B4-BE49-F238E27FC236}">
                  <a16:creationId xmlns:a16="http://schemas.microsoft.com/office/drawing/2014/main" id="{EE480064-E0CB-39D2-1856-244937034CDB}"/>
                </a:ext>
              </a:extLst>
            </p:cNvPr>
            <p:cNvCxnSpPr>
              <a:endCxn id="12"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AFBAB1F-D06D-B461-AEFE-3E4EDFAB3C81}"/>
                </a:ext>
              </a:extLst>
            </p:cNvPr>
            <p:cNvCxnSpPr>
              <a:endCxn id="10"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C70B7E2F-C051-B9EC-7E6F-65306F8F9CE0}"/>
                  </a:ext>
                </a:extLst>
              </p:cNvPr>
              <p:cNvSpPr txBox="1"/>
              <p:nvPr/>
            </p:nvSpPr>
            <p:spPr>
              <a:xfrm>
                <a:off x="3735449" y="39902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24" name="TextBox 23">
                <a:extLst>
                  <a:ext uri="{FF2B5EF4-FFF2-40B4-BE49-F238E27FC236}">
                    <a16:creationId xmlns:a16="http://schemas.microsoft.com/office/drawing/2014/main" id="{C70B7E2F-C051-B9EC-7E6F-65306F8F9CE0}"/>
                  </a:ext>
                </a:extLst>
              </p:cNvPr>
              <p:cNvSpPr txBox="1">
                <a:spLocks noRot="1" noChangeAspect="1" noMove="1" noResize="1" noEditPoints="1" noAdjustHandles="1" noChangeArrowheads="1" noChangeShapeType="1" noTextEdit="1"/>
              </p:cNvSpPr>
              <p:nvPr/>
            </p:nvSpPr>
            <p:spPr>
              <a:xfrm>
                <a:off x="3735449" y="3990201"/>
                <a:ext cx="303151" cy="276999"/>
              </a:xfrm>
              <a:prstGeom prst="rect">
                <a:avLst/>
              </a:prstGeom>
              <a:blipFill>
                <a:blip r:embed="rId2"/>
                <a:stretch>
                  <a:fillRect/>
                </a:stretch>
              </a:blipFill>
              <a:ln>
                <a:solidFill>
                  <a:schemeClr val="tx1"/>
                </a:solidFill>
              </a:ln>
            </p:spPr>
            <p:txBody>
              <a:bodyPr/>
              <a:lstStyle/>
              <a:p>
                <a:r>
                  <a:rPr lang="en-IN">
                    <a:noFill/>
                  </a:rPr>
                  <a:t> </a:t>
                </a:r>
              </a:p>
            </p:txBody>
          </p:sp>
        </mc:Fallback>
      </mc:AlternateContent>
      <p:sp>
        <p:nvSpPr>
          <p:cNvPr id="25" name="Down Ribbon 7">
            <a:extLst>
              <a:ext uri="{FF2B5EF4-FFF2-40B4-BE49-F238E27FC236}">
                <a16:creationId xmlns:a16="http://schemas.microsoft.com/office/drawing/2014/main" id="{BE46A918-0751-924A-5BC0-5DB0A6C47522}"/>
              </a:ext>
            </a:extLst>
          </p:cNvPr>
          <p:cNvSpPr/>
          <p:nvPr/>
        </p:nvSpPr>
        <p:spPr>
          <a:xfrm>
            <a:off x="1324588" y="5257800"/>
            <a:ext cx="6676412" cy="1229989"/>
          </a:xfrm>
          <a:prstGeom prst="ribbon">
            <a:avLst>
              <a:gd name="adj1" fmla="val 16667"/>
              <a:gd name="adj2" fmla="val 74255"/>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Notice that the number of  black nodes to each leaf node in </a:t>
            </a:r>
            <a:r>
              <a:rPr lang="en-US" sz="1400" dirty="0" err="1">
                <a:solidFill>
                  <a:schemeClr val="tx1"/>
                </a:solidFill>
              </a:rPr>
              <a:t>subtree</a:t>
            </a:r>
            <a:r>
              <a:rPr lang="en-US" sz="1400" dirty="0">
                <a:solidFill>
                  <a:schemeClr val="tx1"/>
                </a:solidFill>
              </a:rPr>
              <a:t>(</a:t>
            </a:r>
            <a:r>
              <a:rPr lang="en-US" sz="1400" b="1" dirty="0">
                <a:solidFill>
                  <a:schemeClr val="tx1"/>
                </a:solidFill>
              </a:rPr>
              <a:t>q</a:t>
            </a:r>
            <a:r>
              <a:rPr lang="en-US" sz="1400" dirty="0">
                <a:solidFill>
                  <a:schemeClr val="tx1"/>
                </a:solidFill>
              </a:rPr>
              <a:t>) has become </a:t>
            </a:r>
            <a:r>
              <a:rPr lang="en-US" sz="1400" b="1" dirty="0">
                <a:solidFill>
                  <a:schemeClr val="tx1"/>
                </a:solidFill>
              </a:rPr>
              <a:t>one</a:t>
            </a:r>
            <a:r>
              <a:rPr lang="en-US" sz="1400" dirty="0">
                <a:solidFill>
                  <a:schemeClr val="tx1"/>
                </a:solidFill>
              </a:rPr>
              <a:t> less than  leaf nodes in other trees. We need an algorithm to remove this </a:t>
            </a:r>
            <a:r>
              <a:rPr lang="en-US" sz="1400" b="1" dirty="0">
                <a:solidFill>
                  <a:schemeClr val="tx1"/>
                </a:solidFill>
              </a:rPr>
              <a:t>black-height imbalance</a:t>
            </a:r>
            <a:r>
              <a:rPr lang="en-US" sz="1400" dirty="0">
                <a:solidFill>
                  <a:schemeClr val="tx1"/>
                </a:solidFill>
              </a:rPr>
              <a:t>. </a:t>
            </a:r>
          </a:p>
        </p:txBody>
      </p:sp>
      <p:sp>
        <p:nvSpPr>
          <p:cNvPr id="6" name="TextBox 5">
            <a:extLst>
              <a:ext uri="{FF2B5EF4-FFF2-40B4-BE49-F238E27FC236}">
                <a16:creationId xmlns:a16="http://schemas.microsoft.com/office/drawing/2014/main" id="{D42F615C-7604-8E46-9C0B-AE2E81FFEF26}"/>
              </a:ext>
            </a:extLst>
          </p:cNvPr>
          <p:cNvSpPr txBox="1"/>
          <p:nvPr/>
        </p:nvSpPr>
        <p:spPr>
          <a:xfrm>
            <a:off x="3015927" y="520343"/>
            <a:ext cx="3090333" cy="584775"/>
          </a:xfrm>
          <a:prstGeom prst="rect">
            <a:avLst/>
          </a:prstGeom>
          <a:solidFill>
            <a:schemeClr val="bg2"/>
          </a:solidFill>
        </p:spPr>
        <p:txBody>
          <a:bodyPr wrap="none" rtlCol="0">
            <a:spAutoFit/>
          </a:bodyPr>
          <a:lstStyle/>
          <a:p>
            <a:r>
              <a:rPr lang="en-US" sz="3200" b="1" dirty="0"/>
              <a:t>The </a:t>
            </a:r>
            <a:r>
              <a:rPr lang="en-US" sz="3200" b="1" dirty="0">
                <a:solidFill>
                  <a:srgbClr val="7030A0"/>
                </a:solidFill>
              </a:rPr>
              <a:t>Difficult</a:t>
            </a:r>
            <a:r>
              <a:rPr lang="en-US" sz="3200" b="1" dirty="0"/>
              <a:t> Task</a:t>
            </a:r>
          </a:p>
        </p:txBody>
      </p:sp>
    </p:spTree>
    <p:extLst>
      <p:ext uri="{BB962C8B-B14F-4D97-AF65-F5344CB8AC3E}">
        <p14:creationId xmlns:p14="http://schemas.microsoft.com/office/powerpoint/2010/main" val="83633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randombar(horizontal)">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80">
                                          <p:stCondLst>
                                            <p:cond delay="0"/>
                                          </p:stCondLst>
                                        </p:cTn>
                                        <p:tgtEl>
                                          <p:spTgt spid="6"/>
                                        </p:tgtEl>
                                      </p:cBhvr>
                                    </p:animEffect>
                                    <p:anim calcmode="lin" valueType="num">
                                      <p:cBhvr>
                                        <p:cTn id="1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3" dur="26">
                                          <p:stCondLst>
                                            <p:cond delay="650"/>
                                          </p:stCondLst>
                                        </p:cTn>
                                        <p:tgtEl>
                                          <p:spTgt spid="6"/>
                                        </p:tgtEl>
                                      </p:cBhvr>
                                      <p:to x="100000" y="60000"/>
                                    </p:animScale>
                                    <p:animScale>
                                      <p:cBhvr>
                                        <p:cTn id="24" dur="166" decel="50000">
                                          <p:stCondLst>
                                            <p:cond delay="676"/>
                                          </p:stCondLst>
                                        </p:cTn>
                                        <p:tgtEl>
                                          <p:spTgt spid="6"/>
                                        </p:tgtEl>
                                      </p:cBhvr>
                                      <p:to x="100000" y="100000"/>
                                    </p:animScale>
                                    <p:animScale>
                                      <p:cBhvr>
                                        <p:cTn id="25" dur="26">
                                          <p:stCondLst>
                                            <p:cond delay="1312"/>
                                          </p:stCondLst>
                                        </p:cTn>
                                        <p:tgtEl>
                                          <p:spTgt spid="6"/>
                                        </p:tgtEl>
                                      </p:cBhvr>
                                      <p:to x="100000" y="80000"/>
                                    </p:animScale>
                                    <p:animScale>
                                      <p:cBhvr>
                                        <p:cTn id="26" dur="166" decel="50000">
                                          <p:stCondLst>
                                            <p:cond delay="1338"/>
                                          </p:stCondLst>
                                        </p:cTn>
                                        <p:tgtEl>
                                          <p:spTgt spid="6"/>
                                        </p:tgtEl>
                                      </p:cBhvr>
                                      <p:to x="100000" y="100000"/>
                                    </p:animScale>
                                    <p:animScale>
                                      <p:cBhvr>
                                        <p:cTn id="27" dur="26">
                                          <p:stCondLst>
                                            <p:cond delay="1642"/>
                                          </p:stCondLst>
                                        </p:cTn>
                                        <p:tgtEl>
                                          <p:spTgt spid="6"/>
                                        </p:tgtEl>
                                      </p:cBhvr>
                                      <p:to x="100000" y="90000"/>
                                    </p:animScale>
                                    <p:animScale>
                                      <p:cBhvr>
                                        <p:cTn id="28" dur="166" decel="50000">
                                          <p:stCondLst>
                                            <p:cond delay="1668"/>
                                          </p:stCondLst>
                                        </p:cTn>
                                        <p:tgtEl>
                                          <p:spTgt spid="6"/>
                                        </p:tgtEl>
                                      </p:cBhvr>
                                      <p:to x="100000" y="100000"/>
                                    </p:animScale>
                                    <p:animScale>
                                      <p:cBhvr>
                                        <p:cTn id="29" dur="26">
                                          <p:stCondLst>
                                            <p:cond delay="1808"/>
                                          </p:stCondLst>
                                        </p:cTn>
                                        <p:tgtEl>
                                          <p:spTgt spid="6"/>
                                        </p:tgtEl>
                                      </p:cBhvr>
                                      <p:to x="100000" y="95000"/>
                                    </p:animScale>
                                    <p:animScale>
                                      <p:cBhvr>
                                        <p:cTn id="3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br>
              <a:rPr lang="en-US" sz="3600" b="1" dirty="0">
                <a:solidFill>
                  <a:srgbClr val="7030A0"/>
                </a:solidFill>
              </a:rPr>
            </a:br>
            <a:r>
              <a:rPr lang="en-US" sz="3600" b="1" dirty="0"/>
              <a:t>“s is </a:t>
            </a:r>
            <a:r>
              <a:rPr lang="en-US" sz="3600" b="1" dirty="0">
                <a:solidFill>
                  <a:srgbClr val="FF0000"/>
                </a:solidFill>
              </a:rPr>
              <a:t>red</a:t>
            </a:r>
            <a:r>
              <a:rPr lang="en-US" sz="3600" b="1" dirty="0"/>
              <a:t>”              </a:t>
            </a:r>
            <a:r>
              <a:rPr lang="en-US" sz="3600" b="1" dirty="0">
                <a:solidFill>
                  <a:srgbClr val="7030A0"/>
                </a:solidFill>
              </a:rPr>
              <a:t> </a:t>
            </a:r>
            <a:r>
              <a:rPr lang="en-US" sz="3600" b="1" dirty="0"/>
              <a:t>“s is black” </a:t>
            </a:r>
            <a:endParaRPr lang="en-US" sz="3600" dirty="0"/>
          </a:p>
        </p:txBody>
      </p:sp>
      <p:sp>
        <p:nvSpPr>
          <p:cNvPr id="6" name="Subtitle 5"/>
          <p:cNvSpPr>
            <a:spLocks noGrp="1"/>
          </p:cNvSpPr>
          <p:nvPr>
            <p:ph type="subTitle" idx="1"/>
          </p:nvPr>
        </p:nvSpPr>
        <p:spPr>
          <a:xfrm>
            <a:off x="1219200" y="377825"/>
            <a:ext cx="6400800" cy="1752600"/>
          </a:xfrm>
        </p:spPr>
        <p:txBody>
          <a:bodyPr/>
          <a:lstStyle/>
          <a:p>
            <a:r>
              <a:rPr lang="en-US" b="1" dirty="0">
                <a:solidFill>
                  <a:schemeClr val="tx1"/>
                </a:solidFill>
              </a:rPr>
              <a:t>Analyzing the node s</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32</a:t>
            </a:fld>
            <a:endParaRPr lang="en-US"/>
          </a:p>
        </p:txBody>
      </p:sp>
      <p:sp>
        <p:nvSpPr>
          <p:cNvPr id="7" name="Right Arrow 6"/>
          <p:cNvSpPr/>
          <p:nvPr/>
        </p:nvSpPr>
        <p:spPr>
          <a:xfrm>
            <a:off x="3657600" y="2944368"/>
            <a:ext cx="1463232" cy="48463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reduction</a:t>
            </a:r>
          </a:p>
        </p:txBody>
      </p:sp>
    </p:spTree>
    <p:extLst>
      <p:ext uri="{BB962C8B-B14F-4D97-AF65-F5344CB8AC3E}">
        <p14:creationId xmlns:p14="http://schemas.microsoft.com/office/powerpoint/2010/main" val="2149064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“s is </a:t>
            </a:r>
            <a:r>
              <a:rPr lang="en-US" sz="3200" b="1" dirty="0">
                <a:solidFill>
                  <a:srgbClr val="FF0000"/>
                </a:solidFill>
              </a:rPr>
              <a:t>red</a:t>
            </a:r>
            <a:r>
              <a:rPr lang="en-US" sz="3200" b="1" dirty="0"/>
              <a:t>”                  “s is black” </a:t>
            </a:r>
          </a:p>
        </p:txBody>
      </p:sp>
      <p:sp>
        <p:nvSpPr>
          <p:cNvPr id="7" name="Content Placeholder 6"/>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33</a:t>
            </a:fld>
            <a:endParaRPr lang="en-US"/>
          </a:p>
        </p:txBody>
      </p:sp>
      <p:sp>
        <p:nvSpPr>
          <p:cNvPr id="101" name="Oval 100"/>
          <p:cNvSpPr/>
          <p:nvPr/>
        </p:nvSpPr>
        <p:spPr>
          <a:xfrm>
            <a:off x="6043279" y="28026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p:nvPr/>
        </p:nvCxnSpPr>
        <p:spPr>
          <a:xfrm flipH="1">
            <a:off x="5607211" y="30144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6307205" y="25908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277162" y="29718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6806154" y="35219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6" name="Group 5"/>
          <p:cNvGrpSpPr/>
          <p:nvPr/>
        </p:nvGrpSpPr>
        <p:grpSpPr>
          <a:xfrm>
            <a:off x="4524562" y="2831068"/>
            <a:ext cx="1242484" cy="1664732"/>
            <a:chOff x="2415116" y="3288268"/>
            <a:chExt cx="1242484" cy="1664732"/>
          </a:xfrm>
        </p:grpSpPr>
        <p:sp>
          <p:nvSpPr>
            <p:cNvPr id="100" name="Oval 99"/>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8" name="Group 87"/>
            <p:cNvGrpSpPr/>
            <p:nvPr/>
          </p:nvGrpSpPr>
          <p:grpSpPr>
            <a:xfrm>
              <a:off x="2415116" y="32882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29" name="TextBox 28"/>
          <p:cNvSpPr txBox="1"/>
          <p:nvPr/>
        </p:nvSpPr>
        <p:spPr>
          <a:xfrm>
            <a:off x="7724962" y="28310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7115362" y="30763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6277162" y="3702781"/>
            <a:ext cx="1452494" cy="1478819"/>
            <a:chOff x="3581400" y="3397981"/>
            <a:chExt cx="1452494" cy="1478819"/>
          </a:xfrm>
        </p:grpSpPr>
        <p:sp>
          <p:nvSpPr>
            <p:cNvPr id="34" name="Isosceles Triangle 33"/>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5" name="Oval 34"/>
            <p:cNvSpPr/>
            <p:nvPr/>
          </p:nvSpPr>
          <p:spPr>
            <a:xfrm>
              <a:off x="4584177" y="396240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36" name="Isosceles Triangle 35"/>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7" name="Oval 36"/>
            <p:cNvSpPr/>
            <p:nvPr/>
          </p:nvSpPr>
          <p:spPr>
            <a:xfrm>
              <a:off x="37338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38" name="Straight Arrow Connector 37"/>
            <p:cNvCxnSpPr>
              <a:endCxn id="37"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5283264" y="1992868"/>
            <a:ext cx="788582" cy="750332"/>
            <a:chOff x="3730502" y="1764268"/>
            <a:chExt cx="788582" cy="750332"/>
          </a:xfrm>
        </p:grpSpPr>
        <p:cxnSp>
          <p:nvCxnSpPr>
            <p:cNvPr id="26" name="Straight Arrow Connector 25"/>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730502" y="1764268"/>
              <a:ext cx="266420" cy="369332"/>
            </a:xfrm>
            <a:prstGeom prst="rect">
              <a:avLst/>
            </a:prstGeom>
            <a:noFill/>
          </p:spPr>
          <p:txBody>
            <a:bodyPr wrap="none" rtlCol="0">
              <a:spAutoFit/>
            </a:bodyPr>
            <a:lstStyle/>
            <a:p>
              <a:r>
                <a:rPr lang="en-US" b="1" dirty="0"/>
                <a:t>r</a:t>
              </a:r>
            </a:p>
          </p:txBody>
        </p:sp>
      </p:grpSp>
      <p:sp>
        <p:nvSpPr>
          <p:cNvPr id="28" name="Right Arrow 27"/>
          <p:cNvSpPr/>
          <p:nvPr/>
        </p:nvSpPr>
        <p:spPr>
          <a:xfrm>
            <a:off x="3657600" y="609600"/>
            <a:ext cx="1463232" cy="48463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reduction</a:t>
            </a:r>
          </a:p>
        </p:txBody>
      </p:sp>
      <mc:AlternateContent xmlns:mc="http://schemas.openxmlformats.org/markup-compatibility/2006" xmlns:a14="http://schemas.microsoft.com/office/drawing/2010/main">
        <mc:Choice Requires="a14">
          <p:sp>
            <p:nvSpPr>
              <p:cNvPr id="30" name="TextBox 29"/>
              <p:cNvSpPr txBox="1"/>
              <p:nvPr/>
            </p:nvSpPr>
            <p:spPr>
              <a:xfrm>
                <a:off x="5259449" y="42188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5259449" y="4218801"/>
                <a:ext cx="303151" cy="276999"/>
              </a:xfrm>
              <a:prstGeom prst="rect">
                <a:avLst/>
              </a:prstGeom>
              <a:blipFill rotWithShape="1">
                <a:blip r:embed="rId2"/>
                <a:stretch>
                  <a:fillRect r="-7692" b="-12500"/>
                </a:stretch>
              </a:blipFill>
              <a:ln>
                <a:solidFill>
                  <a:schemeClr val="tx1"/>
                </a:solidFill>
              </a:ln>
            </p:spPr>
            <p:txBody>
              <a:bodyPr/>
              <a:lstStyle/>
              <a:p>
                <a:r>
                  <a:rPr lang="en-IN">
                    <a:noFill/>
                  </a:rPr>
                  <a:t> </a:t>
                </a:r>
              </a:p>
            </p:txBody>
          </p:sp>
        </mc:Fallback>
      </mc:AlternateContent>
      <p:sp>
        <p:nvSpPr>
          <p:cNvPr id="3" name="Down Ribbon 2"/>
          <p:cNvSpPr/>
          <p:nvPr/>
        </p:nvSpPr>
        <p:spPr>
          <a:xfrm>
            <a:off x="609600" y="2855099"/>
            <a:ext cx="2587752" cy="1107301"/>
          </a:xfrm>
          <a:prstGeom prst="ribbon">
            <a:avLst>
              <a:gd name="adj1" fmla="val 16667"/>
              <a:gd name="adj2" fmla="val 7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can we say about </a:t>
            </a:r>
            <a:r>
              <a:rPr lang="en-US" b="1" dirty="0">
                <a:solidFill>
                  <a:schemeClr val="tx1"/>
                </a:solidFill>
              </a:rPr>
              <a:t>parent</a:t>
            </a:r>
            <a:r>
              <a:rPr lang="en-US" dirty="0">
                <a:solidFill>
                  <a:schemeClr val="tx1"/>
                </a:solidFill>
              </a:rPr>
              <a:t> and </a:t>
            </a:r>
            <a:r>
              <a:rPr lang="en-US" b="1" dirty="0">
                <a:solidFill>
                  <a:schemeClr val="tx1"/>
                </a:solidFill>
              </a:rPr>
              <a:t>children</a:t>
            </a:r>
            <a:r>
              <a:rPr lang="en-US" dirty="0">
                <a:solidFill>
                  <a:schemeClr val="tx1"/>
                </a:solidFill>
              </a:rPr>
              <a:t> of </a:t>
            </a:r>
            <a:r>
              <a:rPr lang="en-US" b="1" dirty="0">
                <a:solidFill>
                  <a:schemeClr val="tx1"/>
                </a:solidFill>
              </a:rPr>
              <a:t>s </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1631595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3"/>
                                        </p:tgtEl>
                                      </p:cBhvr>
                                    </p:animEffect>
                                    <p:set>
                                      <p:cBhvr>
                                        <p:cTn id="14"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“s is </a:t>
            </a:r>
            <a:r>
              <a:rPr lang="en-US" sz="3200" b="1" dirty="0">
                <a:solidFill>
                  <a:srgbClr val="FF0000"/>
                </a:solidFill>
              </a:rPr>
              <a:t>red</a:t>
            </a:r>
            <a:r>
              <a:rPr lang="en-US" sz="3200" b="1" dirty="0"/>
              <a:t>”                  “s is black” </a:t>
            </a:r>
          </a:p>
        </p:txBody>
      </p:sp>
      <p:sp>
        <p:nvSpPr>
          <p:cNvPr id="7" name="Content Placeholder 6"/>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34</a:t>
            </a:fld>
            <a:endParaRPr lang="en-US"/>
          </a:p>
        </p:txBody>
      </p:sp>
      <p:sp>
        <p:nvSpPr>
          <p:cNvPr id="101" name="Oval 100"/>
          <p:cNvSpPr/>
          <p:nvPr/>
        </p:nvSpPr>
        <p:spPr>
          <a:xfrm>
            <a:off x="6043279" y="280261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p:nvPr/>
        </p:nvCxnSpPr>
        <p:spPr>
          <a:xfrm flipH="1">
            <a:off x="5607211" y="30144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6307205" y="25908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277162" y="29718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6806154" y="35219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6" name="Group 5"/>
          <p:cNvGrpSpPr/>
          <p:nvPr/>
        </p:nvGrpSpPr>
        <p:grpSpPr>
          <a:xfrm>
            <a:off x="4524562" y="2831068"/>
            <a:ext cx="1242484" cy="1664732"/>
            <a:chOff x="2415116" y="3288268"/>
            <a:chExt cx="1242484" cy="1664732"/>
          </a:xfrm>
        </p:grpSpPr>
        <p:sp>
          <p:nvSpPr>
            <p:cNvPr id="100" name="Oval 99"/>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8" name="Group 87"/>
            <p:cNvGrpSpPr/>
            <p:nvPr/>
          </p:nvGrpSpPr>
          <p:grpSpPr>
            <a:xfrm>
              <a:off x="2415116" y="32882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29" name="TextBox 28"/>
          <p:cNvSpPr txBox="1"/>
          <p:nvPr/>
        </p:nvSpPr>
        <p:spPr>
          <a:xfrm>
            <a:off x="7724962" y="28310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7115362" y="30763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6D596FFF-177A-38F6-25CC-B35D66987704}"/>
              </a:ext>
            </a:extLst>
          </p:cNvPr>
          <p:cNvGrpSpPr/>
          <p:nvPr/>
        </p:nvGrpSpPr>
        <p:grpSpPr>
          <a:xfrm>
            <a:off x="7115362" y="4267200"/>
            <a:ext cx="614294" cy="914400"/>
            <a:chOff x="7115362" y="4267200"/>
            <a:chExt cx="614294" cy="914400"/>
          </a:xfrm>
        </p:grpSpPr>
        <p:sp>
          <p:nvSpPr>
            <p:cNvPr id="34" name="Isosceles Triangle 33"/>
            <p:cNvSpPr/>
            <p:nvPr/>
          </p:nvSpPr>
          <p:spPr>
            <a:xfrm>
              <a:off x="7115362" y="44402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5" name="Oval 34"/>
            <p:cNvSpPr/>
            <p:nvPr/>
          </p:nvSpPr>
          <p:spPr>
            <a:xfrm>
              <a:off x="7279939" y="42672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grpSp>
      <p:grpSp>
        <p:nvGrpSpPr>
          <p:cNvPr id="9" name="Group 8">
            <a:extLst>
              <a:ext uri="{FF2B5EF4-FFF2-40B4-BE49-F238E27FC236}">
                <a16:creationId xmlns:a16="http://schemas.microsoft.com/office/drawing/2014/main" id="{BA05078E-3EFB-B728-9254-34AA87C3E0CB}"/>
              </a:ext>
            </a:extLst>
          </p:cNvPr>
          <p:cNvGrpSpPr/>
          <p:nvPr/>
        </p:nvGrpSpPr>
        <p:grpSpPr>
          <a:xfrm>
            <a:off x="6277162" y="4207790"/>
            <a:ext cx="614294" cy="953146"/>
            <a:chOff x="6277162" y="4207790"/>
            <a:chExt cx="614294" cy="953146"/>
          </a:xfrm>
        </p:grpSpPr>
        <p:sp>
          <p:nvSpPr>
            <p:cNvPr id="36" name="Isosceles Triangle 35"/>
            <p:cNvSpPr/>
            <p:nvPr/>
          </p:nvSpPr>
          <p:spPr>
            <a:xfrm>
              <a:off x="6277162" y="44196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7" name="Oval 36"/>
            <p:cNvSpPr/>
            <p:nvPr/>
          </p:nvSpPr>
          <p:spPr>
            <a:xfrm>
              <a:off x="6429562" y="42077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grpSp>
      <p:cxnSp>
        <p:nvCxnSpPr>
          <p:cNvPr id="38" name="Straight Arrow Connector 37"/>
          <p:cNvCxnSpPr>
            <a:endCxn id="37" idx="0"/>
          </p:cNvCxnSpPr>
          <p:nvPr/>
        </p:nvCxnSpPr>
        <p:spPr>
          <a:xfrm flipH="1">
            <a:off x="6584166" y="37027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0"/>
          </p:cNvCxnSpPr>
          <p:nvPr/>
        </p:nvCxnSpPr>
        <p:spPr>
          <a:xfrm>
            <a:off x="7070080" y="37027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5283264" y="1992868"/>
            <a:ext cx="788582" cy="750332"/>
            <a:chOff x="3730502" y="1764268"/>
            <a:chExt cx="788582" cy="750332"/>
          </a:xfrm>
        </p:grpSpPr>
        <p:cxnSp>
          <p:nvCxnSpPr>
            <p:cNvPr id="26" name="Straight Arrow Connector 25"/>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730502" y="1764268"/>
              <a:ext cx="266420" cy="369332"/>
            </a:xfrm>
            <a:prstGeom prst="rect">
              <a:avLst/>
            </a:prstGeom>
            <a:noFill/>
          </p:spPr>
          <p:txBody>
            <a:bodyPr wrap="none" rtlCol="0">
              <a:spAutoFit/>
            </a:bodyPr>
            <a:lstStyle/>
            <a:p>
              <a:r>
                <a:rPr lang="en-US" b="1" dirty="0"/>
                <a:t>r</a:t>
              </a:r>
            </a:p>
          </p:txBody>
        </p:sp>
      </p:grpSp>
      <p:grpSp>
        <p:nvGrpSpPr>
          <p:cNvPr id="30" name="Group 29"/>
          <p:cNvGrpSpPr/>
          <p:nvPr/>
        </p:nvGrpSpPr>
        <p:grpSpPr>
          <a:xfrm>
            <a:off x="5669508" y="2400062"/>
            <a:ext cx="1112292" cy="724138"/>
            <a:chOff x="5714999" y="1773038"/>
            <a:chExt cx="1621981" cy="1351162"/>
          </a:xfrm>
        </p:grpSpPr>
        <p:sp>
          <p:nvSpPr>
            <p:cNvPr id="31" name="Curved Down Arrow 30"/>
            <p:cNvSpPr/>
            <p:nvPr/>
          </p:nvSpPr>
          <p:spPr>
            <a:xfrm flipH="1">
              <a:off x="5715000" y="2438400"/>
              <a:ext cx="1473215" cy="685800"/>
            </a:xfrm>
            <a:prstGeom prst="curved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5714999" y="1773038"/>
              <a:ext cx="1621981" cy="574278"/>
            </a:xfrm>
            <a:prstGeom prst="rect">
              <a:avLst/>
            </a:prstGeom>
            <a:noFill/>
          </p:spPr>
          <p:txBody>
            <a:bodyPr wrap="none" rtlCol="0">
              <a:spAutoFit/>
            </a:bodyPr>
            <a:lstStyle/>
            <a:p>
              <a:r>
                <a:rPr lang="en-US" sz="1400" b="1" dirty="0">
                  <a:solidFill>
                    <a:srgbClr val="C00000"/>
                  </a:solidFill>
                </a:rPr>
                <a:t>Left rotation</a:t>
              </a:r>
            </a:p>
          </p:txBody>
        </p:sp>
      </p:grpSp>
      <p:sp>
        <p:nvSpPr>
          <p:cNvPr id="3" name="Left Arrow 2"/>
          <p:cNvSpPr/>
          <p:nvPr/>
        </p:nvSpPr>
        <p:spPr>
          <a:xfrm>
            <a:off x="3669792" y="3521990"/>
            <a:ext cx="978408"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a:off x="3657600" y="609600"/>
            <a:ext cx="1463232" cy="48463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reduction</a:t>
            </a:r>
          </a:p>
        </p:txBody>
      </p:sp>
      <mc:AlternateContent xmlns:mc="http://schemas.openxmlformats.org/markup-compatibility/2006" xmlns:a14="http://schemas.microsoft.com/office/drawing/2010/main">
        <mc:Choice Requires="a14">
          <p:sp>
            <p:nvSpPr>
              <p:cNvPr id="69" name="TextBox 68"/>
              <p:cNvSpPr txBox="1"/>
              <p:nvPr/>
            </p:nvSpPr>
            <p:spPr>
              <a:xfrm>
                <a:off x="5259449" y="42188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9" name="TextBox 68"/>
              <p:cNvSpPr txBox="1">
                <a:spLocks noRot="1" noChangeAspect="1" noMove="1" noResize="1" noEditPoints="1" noAdjustHandles="1" noChangeArrowheads="1" noChangeShapeType="1" noTextEdit="1"/>
              </p:cNvSpPr>
              <p:nvPr/>
            </p:nvSpPr>
            <p:spPr>
              <a:xfrm>
                <a:off x="5259449" y="4218801"/>
                <a:ext cx="303151" cy="276999"/>
              </a:xfrm>
              <a:prstGeom prst="rect">
                <a:avLst/>
              </a:prstGeom>
              <a:blipFill rotWithShape="1">
                <a:blip r:embed="rId2"/>
                <a:stretch>
                  <a:fillRect r="-7692" b="-12500"/>
                </a:stretch>
              </a:blipFill>
              <a:ln>
                <a:solidFill>
                  <a:schemeClr val="tx1"/>
                </a:solidFill>
              </a:ln>
            </p:spPr>
            <p:txBody>
              <a:bodyPr/>
              <a:lstStyle/>
              <a:p>
                <a:r>
                  <a:rPr lang="en-IN">
                    <a:noFill/>
                  </a:rPr>
                  <a:t> </a:t>
                </a:r>
              </a:p>
            </p:txBody>
          </p:sp>
        </mc:Fallback>
      </mc:AlternateContent>
      <p:grpSp>
        <p:nvGrpSpPr>
          <p:cNvPr id="11" name="Group 10">
            <a:extLst>
              <a:ext uri="{FF2B5EF4-FFF2-40B4-BE49-F238E27FC236}">
                <a16:creationId xmlns:a16="http://schemas.microsoft.com/office/drawing/2014/main" id="{0F35E97A-F4CF-7CEC-FBCE-F47B843F9540}"/>
              </a:ext>
            </a:extLst>
          </p:cNvPr>
          <p:cNvGrpSpPr/>
          <p:nvPr/>
        </p:nvGrpSpPr>
        <p:grpSpPr>
          <a:xfrm>
            <a:off x="6277019" y="4205229"/>
            <a:ext cx="614294" cy="953146"/>
            <a:chOff x="6277162" y="4207790"/>
            <a:chExt cx="614294" cy="953146"/>
          </a:xfrm>
        </p:grpSpPr>
        <p:sp>
          <p:nvSpPr>
            <p:cNvPr id="12" name="Isosceles Triangle 11">
              <a:extLst>
                <a:ext uri="{FF2B5EF4-FFF2-40B4-BE49-F238E27FC236}">
                  <a16:creationId xmlns:a16="http://schemas.microsoft.com/office/drawing/2014/main" id="{EC0ED5ED-E0FB-E5B8-454E-1A71C2291BAE}"/>
                </a:ext>
              </a:extLst>
            </p:cNvPr>
            <p:cNvSpPr/>
            <p:nvPr/>
          </p:nvSpPr>
          <p:spPr>
            <a:xfrm>
              <a:off x="6277162" y="44196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3" name="Oval 12">
              <a:extLst>
                <a:ext uri="{FF2B5EF4-FFF2-40B4-BE49-F238E27FC236}">
                  <a16:creationId xmlns:a16="http://schemas.microsoft.com/office/drawing/2014/main" id="{CC48473A-F269-6049-E51A-2AE90B7E0397}"/>
                </a:ext>
              </a:extLst>
            </p:cNvPr>
            <p:cNvSpPr/>
            <p:nvPr/>
          </p:nvSpPr>
          <p:spPr>
            <a:xfrm>
              <a:off x="6429562" y="42077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grpSp>
      <p:grpSp>
        <p:nvGrpSpPr>
          <p:cNvPr id="14" name="Group 13">
            <a:extLst>
              <a:ext uri="{FF2B5EF4-FFF2-40B4-BE49-F238E27FC236}">
                <a16:creationId xmlns:a16="http://schemas.microsoft.com/office/drawing/2014/main" id="{E7FC0BC2-C4FE-E9B4-30DF-B16128B978D8}"/>
              </a:ext>
            </a:extLst>
          </p:cNvPr>
          <p:cNvGrpSpPr/>
          <p:nvPr/>
        </p:nvGrpSpPr>
        <p:grpSpPr>
          <a:xfrm>
            <a:off x="7115556" y="4267200"/>
            <a:ext cx="614294" cy="914400"/>
            <a:chOff x="7115362" y="4267200"/>
            <a:chExt cx="614294" cy="914400"/>
          </a:xfrm>
        </p:grpSpPr>
        <p:sp>
          <p:nvSpPr>
            <p:cNvPr id="15" name="Isosceles Triangle 14">
              <a:extLst>
                <a:ext uri="{FF2B5EF4-FFF2-40B4-BE49-F238E27FC236}">
                  <a16:creationId xmlns:a16="http://schemas.microsoft.com/office/drawing/2014/main" id="{18B88880-13B7-E31C-5054-D619C7597DE4}"/>
                </a:ext>
              </a:extLst>
            </p:cNvPr>
            <p:cNvSpPr/>
            <p:nvPr/>
          </p:nvSpPr>
          <p:spPr>
            <a:xfrm>
              <a:off x="7115362" y="44402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6" name="Oval 15">
              <a:extLst>
                <a:ext uri="{FF2B5EF4-FFF2-40B4-BE49-F238E27FC236}">
                  <a16:creationId xmlns:a16="http://schemas.microsoft.com/office/drawing/2014/main" id="{09A43562-9143-C241-A871-E5539CACDB60}"/>
                </a:ext>
              </a:extLst>
            </p:cNvPr>
            <p:cNvSpPr/>
            <p:nvPr/>
          </p:nvSpPr>
          <p:spPr>
            <a:xfrm>
              <a:off x="7279939" y="42672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grpSp>
      <p:grpSp>
        <p:nvGrpSpPr>
          <p:cNvPr id="19" name="Group 18">
            <a:extLst>
              <a:ext uri="{FF2B5EF4-FFF2-40B4-BE49-F238E27FC236}">
                <a16:creationId xmlns:a16="http://schemas.microsoft.com/office/drawing/2014/main" id="{441A5012-E469-4075-C2E3-CCD79BD2660F}"/>
              </a:ext>
            </a:extLst>
          </p:cNvPr>
          <p:cNvGrpSpPr/>
          <p:nvPr/>
        </p:nvGrpSpPr>
        <p:grpSpPr>
          <a:xfrm>
            <a:off x="149102" y="2514600"/>
            <a:ext cx="2893616" cy="2590800"/>
            <a:chOff x="149102" y="2514600"/>
            <a:chExt cx="2893616" cy="2590800"/>
          </a:xfrm>
        </p:grpSpPr>
        <p:grpSp>
          <p:nvGrpSpPr>
            <p:cNvPr id="8" name="Group 7"/>
            <p:cNvGrpSpPr/>
            <p:nvPr/>
          </p:nvGrpSpPr>
          <p:grpSpPr>
            <a:xfrm>
              <a:off x="149102" y="2514600"/>
              <a:ext cx="2893616" cy="2590800"/>
              <a:chOff x="149102" y="2514600"/>
              <a:chExt cx="2893616" cy="2590800"/>
            </a:xfrm>
          </p:grpSpPr>
          <p:grpSp>
            <p:nvGrpSpPr>
              <p:cNvPr id="5" name="Group 4"/>
              <p:cNvGrpSpPr/>
              <p:nvPr/>
            </p:nvGrpSpPr>
            <p:grpSpPr>
              <a:xfrm>
                <a:off x="149102" y="2514600"/>
                <a:ext cx="2893616" cy="2590800"/>
                <a:chOff x="-413060" y="2514600"/>
                <a:chExt cx="2893616" cy="2590800"/>
              </a:xfrm>
            </p:grpSpPr>
            <p:sp>
              <p:nvSpPr>
                <p:cNvPr id="41" name="Oval 40"/>
                <p:cNvSpPr/>
                <p:nvPr/>
              </p:nvSpPr>
              <p:spPr>
                <a:xfrm>
                  <a:off x="1594917" y="272641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42" name="Straight Arrow Connector 41"/>
                <p:cNvCxnSpPr/>
                <p:nvPr/>
              </p:nvCxnSpPr>
              <p:spPr>
                <a:xfrm flipH="1">
                  <a:off x="1158849" y="29382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1" idx="7"/>
                </p:cNvCxnSpPr>
                <p:nvPr/>
              </p:nvCxnSpPr>
              <p:spPr>
                <a:xfrm flipV="1">
                  <a:off x="1858843" y="25146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1828800" y="28956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28600" y="41315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46" name="Group 45"/>
                <p:cNvGrpSpPr/>
                <p:nvPr/>
              </p:nvGrpSpPr>
              <p:grpSpPr>
                <a:xfrm>
                  <a:off x="76200" y="2754868"/>
                  <a:ext cx="1094492" cy="2350532"/>
                  <a:chOff x="2415116" y="3288268"/>
                  <a:chExt cx="1094492" cy="2350532"/>
                </a:xfrm>
              </p:grpSpPr>
              <p:sp>
                <p:nvSpPr>
                  <p:cNvPr id="47" name="Oval 46"/>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48" name="Isosceles Triangle 47"/>
                  <p:cNvSpPr/>
                  <p:nvPr/>
                </p:nvSpPr>
                <p:spPr>
                  <a:xfrm>
                    <a:off x="2415116" y="4897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49" name="Group 48"/>
                  <p:cNvGrpSpPr/>
                  <p:nvPr/>
                </p:nvGrpSpPr>
                <p:grpSpPr>
                  <a:xfrm>
                    <a:off x="2415116" y="3288268"/>
                    <a:ext cx="785284" cy="750332"/>
                    <a:chOff x="914400" y="2116877"/>
                    <a:chExt cx="785284" cy="750332"/>
                  </a:xfrm>
                </p:grpSpPr>
                <p:cxnSp>
                  <p:nvCxnSpPr>
                    <p:cNvPr id="50" name="Straight Arrow Connector 49"/>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914400" y="2116877"/>
                      <a:ext cx="266420" cy="369332"/>
                    </a:xfrm>
                    <a:prstGeom prst="rect">
                      <a:avLst/>
                    </a:prstGeom>
                    <a:noFill/>
                  </p:spPr>
                  <p:txBody>
                    <a:bodyPr wrap="none" rtlCol="0">
                      <a:spAutoFit/>
                    </a:bodyPr>
                    <a:lstStyle/>
                    <a:p>
                      <a:r>
                        <a:rPr lang="en-US" b="1" dirty="0"/>
                        <a:t>r</a:t>
                      </a:r>
                    </a:p>
                  </p:txBody>
                </p:sp>
              </p:grpSp>
            </p:grpSp>
            <p:sp>
              <p:nvSpPr>
                <p:cNvPr id="52" name="TextBox 51"/>
                <p:cNvSpPr txBox="1"/>
                <p:nvPr/>
              </p:nvSpPr>
              <p:spPr>
                <a:xfrm>
                  <a:off x="-413060" y="3364468"/>
                  <a:ext cx="308098" cy="369332"/>
                </a:xfrm>
                <a:prstGeom prst="rect">
                  <a:avLst/>
                </a:prstGeom>
                <a:noFill/>
              </p:spPr>
              <p:txBody>
                <a:bodyPr wrap="none" rtlCol="0">
                  <a:spAutoFit/>
                </a:bodyPr>
                <a:lstStyle/>
                <a:p>
                  <a:r>
                    <a:rPr lang="en-US" b="1" dirty="0"/>
                    <a:t>q</a:t>
                  </a:r>
                </a:p>
              </p:txBody>
            </p:sp>
            <p:cxnSp>
              <p:nvCxnSpPr>
                <p:cNvPr id="53" name="Straight Arrow Connector 52"/>
                <p:cNvCxnSpPr/>
                <p:nvPr/>
              </p:nvCxnSpPr>
              <p:spPr>
                <a:xfrm>
                  <a:off x="-209924" y="3696347"/>
                  <a:ext cx="409762" cy="428785"/>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7" idx="3"/>
                </p:cNvCxnSpPr>
                <p:nvPr/>
              </p:nvCxnSpPr>
              <p:spPr>
                <a:xfrm flipH="1">
                  <a:off x="457200" y="3665328"/>
                  <a:ext cx="449566" cy="46626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0" name="TextBox 69"/>
                  <p:cNvSpPr txBox="1"/>
                  <p:nvPr/>
                </p:nvSpPr>
                <p:spPr>
                  <a:xfrm>
                    <a:off x="762000" y="48284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70" name="TextBox 69"/>
                  <p:cNvSpPr txBox="1">
                    <a:spLocks noRot="1" noChangeAspect="1" noMove="1" noResize="1" noEditPoints="1" noAdjustHandles="1" noChangeArrowheads="1" noChangeShapeType="1" noTextEdit="1"/>
                  </p:cNvSpPr>
                  <p:nvPr/>
                </p:nvSpPr>
                <p:spPr>
                  <a:xfrm>
                    <a:off x="762000" y="4828401"/>
                    <a:ext cx="303151" cy="276999"/>
                  </a:xfrm>
                  <a:prstGeom prst="rect">
                    <a:avLst/>
                  </a:prstGeom>
                  <a:blipFill>
                    <a:blip r:embed="rId3"/>
                    <a:stretch>
                      <a:fillRect/>
                    </a:stretch>
                  </a:blipFill>
                  <a:ln>
                    <a:solidFill>
                      <a:schemeClr val="tx1"/>
                    </a:solidFill>
                  </a:ln>
                </p:spPr>
                <p:txBody>
                  <a:bodyPr/>
                  <a:lstStyle/>
                  <a:p>
                    <a:r>
                      <a:rPr lang="en-IN">
                        <a:noFill/>
                      </a:rPr>
                      <a:t> </a:t>
                    </a:r>
                  </a:p>
                </p:txBody>
              </p:sp>
            </mc:Fallback>
          </mc:AlternateContent>
        </p:grpSp>
        <p:cxnSp>
          <p:nvCxnSpPr>
            <p:cNvPr id="17" name="Straight Arrow Connector 16">
              <a:extLst>
                <a:ext uri="{FF2B5EF4-FFF2-40B4-BE49-F238E27FC236}">
                  <a16:creationId xmlns:a16="http://schemas.microsoft.com/office/drawing/2014/main" id="{F6A44E65-7A71-CF0E-F358-179DA4C9F188}"/>
                </a:ext>
              </a:extLst>
            </p:cNvPr>
            <p:cNvCxnSpPr>
              <a:cxnSpLocks/>
            </p:cNvCxnSpPr>
            <p:nvPr/>
          </p:nvCxnSpPr>
          <p:spPr>
            <a:xfrm>
              <a:off x="1665658" y="3671991"/>
              <a:ext cx="369624" cy="45314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20" name="Straight Arrow Connector 19">
            <a:extLst>
              <a:ext uri="{FF2B5EF4-FFF2-40B4-BE49-F238E27FC236}">
                <a16:creationId xmlns:a16="http://schemas.microsoft.com/office/drawing/2014/main" id="{8C06FB18-304E-6147-9F9A-70DB0467F627}"/>
              </a:ext>
            </a:extLst>
          </p:cNvPr>
          <p:cNvCxnSpPr/>
          <p:nvPr/>
        </p:nvCxnSpPr>
        <p:spPr>
          <a:xfrm>
            <a:off x="1705162" y="21619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F962A30-EEAC-AE5C-6DCC-ED2D6B7D6223}"/>
              </a:ext>
            </a:extLst>
          </p:cNvPr>
          <p:cNvSpPr txBox="1"/>
          <p:nvPr/>
        </p:nvSpPr>
        <p:spPr>
          <a:xfrm>
            <a:off x="1397064" y="1916668"/>
            <a:ext cx="276038" cy="369332"/>
          </a:xfrm>
          <a:prstGeom prst="rect">
            <a:avLst/>
          </a:prstGeom>
          <a:noFill/>
        </p:spPr>
        <p:txBody>
          <a:bodyPr wrap="none" rtlCol="0">
            <a:spAutoFit/>
          </a:bodyPr>
          <a:lstStyle/>
          <a:p>
            <a:r>
              <a:rPr lang="en-US" b="1" dirty="0"/>
              <a:t>s</a:t>
            </a:r>
          </a:p>
        </p:txBody>
      </p:sp>
    </p:spTree>
    <p:extLst>
      <p:ext uri="{BB962C8B-B14F-4D97-AF65-F5344CB8AC3E}">
        <p14:creationId xmlns:p14="http://schemas.microsoft.com/office/powerpoint/2010/main" val="362711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right)">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right)">
                                      <p:cBhvr>
                                        <p:cTn id="17" dur="1500"/>
                                        <p:tgtEl>
                                          <p:spTgt spid="19"/>
                                        </p:tgtEl>
                                      </p:cBhvr>
                                    </p:animEffect>
                                  </p:childTnLst>
                                </p:cTn>
                              </p:par>
                              <p:par>
                                <p:cTn id="18" presetID="22" presetClass="entr" presetSubtype="2"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right)">
                                      <p:cBhvr>
                                        <p:cTn id="20" dur="500"/>
                                        <p:tgtEl>
                                          <p:spTgt spid="20"/>
                                        </p:tgtEl>
                                      </p:cBhvr>
                                    </p:animEffect>
                                  </p:childTnLst>
                                </p:cTn>
                              </p:par>
                            </p:childTnLst>
                          </p:cTn>
                        </p:par>
                        <p:par>
                          <p:cTn id="21" fill="hold">
                            <p:stCondLst>
                              <p:cond delay="1500"/>
                            </p:stCondLst>
                            <p:childTnLst>
                              <p:par>
                                <p:cTn id="22" presetID="22" presetClass="entr" presetSubtype="2"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righ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“s is </a:t>
            </a:r>
            <a:r>
              <a:rPr lang="en-US" sz="3200" b="1" dirty="0">
                <a:solidFill>
                  <a:srgbClr val="FF0000"/>
                </a:solidFill>
              </a:rPr>
              <a:t>red</a:t>
            </a:r>
            <a:r>
              <a:rPr lang="en-US" sz="3200" b="1" dirty="0"/>
              <a:t>”                  “s is black” </a:t>
            </a:r>
          </a:p>
        </p:txBody>
      </p:sp>
      <p:sp>
        <p:nvSpPr>
          <p:cNvPr id="7" name="Content Placeholder 6"/>
          <p:cNvSpPr>
            <a:spLocks noGrp="1"/>
          </p:cNvSpPr>
          <p:nvPr>
            <p:ph idx="1"/>
          </p:nvPr>
        </p:nvSpPr>
        <p:spPr/>
        <p:txBody>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Each leaf node of tree 2 has one black node less on the path to root.</a:t>
            </a:r>
          </a:p>
          <a:p>
            <a:pPr marL="0" indent="0">
              <a:buNone/>
            </a:pPr>
            <a:r>
              <a:rPr lang="en-US" sz="2000" dirty="0"/>
              <a:t>What can we do ?</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35</a:t>
            </a:fld>
            <a:endParaRPr lang="en-US"/>
          </a:p>
        </p:txBody>
      </p:sp>
      <p:sp>
        <p:nvSpPr>
          <p:cNvPr id="101" name="Oval 100"/>
          <p:cNvSpPr/>
          <p:nvPr/>
        </p:nvSpPr>
        <p:spPr>
          <a:xfrm>
            <a:off x="6043279" y="280261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p:nvPr/>
        </p:nvCxnSpPr>
        <p:spPr>
          <a:xfrm flipH="1">
            <a:off x="5607211" y="30144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6307205" y="25908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277162" y="29718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6806154" y="35219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6" name="Group 5"/>
          <p:cNvGrpSpPr/>
          <p:nvPr/>
        </p:nvGrpSpPr>
        <p:grpSpPr>
          <a:xfrm>
            <a:off x="4524562" y="2831068"/>
            <a:ext cx="1242484" cy="1664732"/>
            <a:chOff x="2415116" y="3288268"/>
            <a:chExt cx="1242484" cy="1664732"/>
          </a:xfrm>
        </p:grpSpPr>
        <p:sp>
          <p:nvSpPr>
            <p:cNvPr id="100" name="Oval 99"/>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8" name="Group 87"/>
            <p:cNvGrpSpPr/>
            <p:nvPr/>
          </p:nvGrpSpPr>
          <p:grpSpPr>
            <a:xfrm>
              <a:off x="2415116" y="32882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29" name="TextBox 28"/>
          <p:cNvSpPr txBox="1"/>
          <p:nvPr/>
        </p:nvSpPr>
        <p:spPr>
          <a:xfrm>
            <a:off x="7724962" y="28310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7115362" y="30763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6D596FFF-177A-38F6-25CC-B35D66987704}"/>
              </a:ext>
            </a:extLst>
          </p:cNvPr>
          <p:cNvGrpSpPr/>
          <p:nvPr/>
        </p:nvGrpSpPr>
        <p:grpSpPr>
          <a:xfrm>
            <a:off x="7115362" y="4267200"/>
            <a:ext cx="614294" cy="914400"/>
            <a:chOff x="7115362" y="4267200"/>
            <a:chExt cx="614294" cy="914400"/>
          </a:xfrm>
        </p:grpSpPr>
        <p:sp>
          <p:nvSpPr>
            <p:cNvPr id="34" name="Isosceles Triangle 33"/>
            <p:cNvSpPr/>
            <p:nvPr/>
          </p:nvSpPr>
          <p:spPr>
            <a:xfrm>
              <a:off x="7115362" y="44402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5" name="Oval 34"/>
            <p:cNvSpPr/>
            <p:nvPr/>
          </p:nvSpPr>
          <p:spPr>
            <a:xfrm>
              <a:off x="7279939" y="42672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grpSp>
      <p:grpSp>
        <p:nvGrpSpPr>
          <p:cNvPr id="9" name="Group 8">
            <a:extLst>
              <a:ext uri="{FF2B5EF4-FFF2-40B4-BE49-F238E27FC236}">
                <a16:creationId xmlns:a16="http://schemas.microsoft.com/office/drawing/2014/main" id="{BA05078E-3EFB-B728-9254-34AA87C3E0CB}"/>
              </a:ext>
            </a:extLst>
          </p:cNvPr>
          <p:cNvGrpSpPr/>
          <p:nvPr/>
        </p:nvGrpSpPr>
        <p:grpSpPr>
          <a:xfrm>
            <a:off x="6277162" y="4207790"/>
            <a:ext cx="614294" cy="953146"/>
            <a:chOff x="6277162" y="4207790"/>
            <a:chExt cx="614294" cy="953146"/>
          </a:xfrm>
        </p:grpSpPr>
        <p:sp>
          <p:nvSpPr>
            <p:cNvPr id="36" name="Isosceles Triangle 35"/>
            <p:cNvSpPr/>
            <p:nvPr/>
          </p:nvSpPr>
          <p:spPr>
            <a:xfrm>
              <a:off x="6277162" y="44196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7" name="Oval 36"/>
            <p:cNvSpPr/>
            <p:nvPr/>
          </p:nvSpPr>
          <p:spPr>
            <a:xfrm>
              <a:off x="6429562" y="42077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grpSp>
      <p:cxnSp>
        <p:nvCxnSpPr>
          <p:cNvPr id="38" name="Straight Arrow Connector 37"/>
          <p:cNvCxnSpPr>
            <a:endCxn id="37" idx="0"/>
          </p:cNvCxnSpPr>
          <p:nvPr/>
        </p:nvCxnSpPr>
        <p:spPr>
          <a:xfrm flipH="1">
            <a:off x="6584166" y="37027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0"/>
          </p:cNvCxnSpPr>
          <p:nvPr/>
        </p:nvCxnSpPr>
        <p:spPr>
          <a:xfrm>
            <a:off x="7070080" y="37027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5283264" y="1992868"/>
            <a:ext cx="788582" cy="750332"/>
            <a:chOff x="3730502" y="1764268"/>
            <a:chExt cx="788582" cy="750332"/>
          </a:xfrm>
        </p:grpSpPr>
        <p:cxnSp>
          <p:nvCxnSpPr>
            <p:cNvPr id="26" name="Straight Arrow Connector 25"/>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730502" y="1764268"/>
              <a:ext cx="266420" cy="369332"/>
            </a:xfrm>
            <a:prstGeom prst="rect">
              <a:avLst/>
            </a:prstGeom>
            <a:noFill/>
          </p:spPr>
          <p:txBody>
            <a:bodyPr wrap="none" rtlCol="0">
              <a:spAutoFit/>
            </a:bodyPr>
            <a:lstStyle/>
            <a:p>
              <a:r>
                <a:rPr lang="en-US" b="1" dirty="0"/>
                <a:t>r</a:t>
              </a:r>
            </a:p>
          </p:txBody>
        </p:sp>
      </p:grpSp>
      <p:grpSp>
        <p:nvGrpSpPr>
          <p:cNvPr id="30" name="Group 29"/>
          <p:cNvGrpSpPr/>
          <p:nvPr/>
        </p:nvGrpSpPr>
        <p:grpSpPr>
          <a:xfrm>
            <a:off x="5669508" y="2400062"/>
            <a:ext cx="1112292" cy="724138"/>
            <a:chOff x="5714999" y="1773038"/>
            <a:chExt cx="1621981" cy="1351162"/>
          </a:xfrm>
        </p:grpSpPr>
        <p:sp>
          <p:nvSpPr>
            <p:cNvPr id="31" name="Curved Down Arrow 30"/>
            <p:cNvSpPr/>
            <p:nvPr/>
          </p:nvSpPr>
          <p:spPr>
            <a:xfrm flipH="1">
              <a:off x="5715000" y="2438400"/>
              <a:ext cx="1473215" cy="685800"/>
            </a:xfrm>
            <a:prstGeom prst="curved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5714999" y="1773038"/>
              <a:ext cx="1621981" cy="574278"/>
            </a:xfrm>
            <a:prstGeom prst="rect">
              <a:avLst/>
            </a:prstGeom>
            <a:noFill/>
          </p:spPr>
          <p:txBody>
            <a:bodyPr wrap="none" rtlCol="0">
              <a:spAutoFit/>
            </a:bodyPr>
            <a:lstStyle/>
            <a:p>
              <a:r>
                <a:rPr lang="en-US" sz="1400" b="1" dirty="0">
                  <a:solidFill>
                    <a:srgbClr val="C00000"/>
                  </a:solidFill>
                </a:rPr>
                <a:t>Left rotation</a:t>
              </a:r>
            </a:p>
          </p:txBody>
        </p:sp>
      </p:grpSp>
      <p:sp>
        <p:nvSpPr>
          <p:cNvPr id="3" name="Left Arrow 2"/>
          <p:cNvSpPr/>
          <p:nvPr/>
        </p:nvSpPr>
        <p:spPr>
          <a:xfrm>
            <a:off x="3669792" y="3521990"/>
            <a:ext cx="978408"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p:cNvGrpSpPr/>
          <p:nvPr/>
        </p:nvGrpSpPr>
        <p:grpSpPr>
          <a:xfrm>
            <a:off x="1032822" y="2597756"/>
            <a:ext cx="1952181" cy="1534450"/>
            <a:chOff x="1032822" y="2597756"/>
            <a:chExt cx="1952181" cy="1534450"/>
          </a:xfrm>
        </p:grpSpPr>
        <p:sp>
          <p:nvSpPr>
            <p:cNvPr id="66" name="Arc 65"/>
            <p:cNvSpPr/>
            <p:nvPr/>
          </p:nvSpPr>
          <p:spPr>
            <a:xfrm rot="16200000">
              <a:off x="1478530" y="2625733"/>
              <a:ext cx="1454074" cy="1558872"/>
            </a:xfrm>
            <a:prstGeom prst="arc">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TextBox 66"/>
            <p:cNvSpPr txBox="1"/>
            <p:nvPr/>
          </p:nvSpPr>
          <p:spPr>
            <a:xfrm rot="19024107">
              <a:off x="1032822" y="2597756"/>
              <a:ext cx="1036438" cy="307777"/>
            </a:xfrm>
            <a:prstGeom prst="rect">
              <a:avLst/>
            </a:prstGeom>
            <a:noFill/>
          </p:spPr>
          <p:txBody>
            <a:bodyPr wrap="none" rtlCol="0">
              <a:spAutoFit/>
            </a:bodyPr>
            <a:lstStyle/>
            <a:p>
              <a:r>
                <a:rPr lang="en-US" sz="1400" dirty="0"/>
                <a:t>swap colors</a:t>
              </a:r>
            </a:p>
          </p:txBody>
        </p:sp>
      </p:grpSp>
      <p:sp>
        <p:nvSpPr>
          <p:cNvPr id="68" name="Right Arrow 67"/>
          <p:cNvSpPr/>
          <p:nvPr/>
        </p:nvSpPr>
        <p:spPr>
          <a:xfrm>
            <a:off x="3657600" y="609600"/>
            <a:ext cx="1463232" cy="48463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reduction</a:t>
            </a:r>
          </a:p>
        </p:txBody>
      </p:sp>
      <mc:AlternateContent xmlns:mc="http://schemas.openxmlformats.org/markup-compatibility/2006" xmlns:a14="http://schemas.microsoft.com/office/drawing/2010/main">
        <mc:Choice Requires="a14">
          <p:sp>
            <p:nvSpPr>
              <p:cNvPr id="69" name="TextBox 68"/>
              <p:cNvSpPr txBox="1"/>
              <p:nvPr/>
            </p:nvSpPr>
            <p:spPr>
              <a:xfrm>
                <a:off x="5259449" y="42188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9" name="TextBox 68"/>
              <p:cNvSpPr txBox="1">
                <a:spLocks noRot="1" noChangeAspect="1" noMove="1" noResize="1" noEditPoints="1" noAdjustHandles="1" noChangeArrowheads="1" noChangeShapeType="1" noTextEdit="1"/>
              </p:cNvSpPr>
              <p:nvPr/>
            </p:nvSpPr>
            <p:spPr>
              <a:xfrm>
                <a:off x="5259449" y="4218801"/>
                <a:ext cx="303151" cy="276999"/>
              </a:xfrm>
              <a:prstGeom prst="rect">
                <a:avLst/>
              </a:prstGeom>
              <a:blipFill rotWithShape="1">
                <a:blip r:embed="rId2"/>
                <a:stretch>
                  <a:fillRect r="-7692" b="-12500"/>
                </a:stretch>
              </a:blipFill>
              <a:ln>
                <a:solidFill>
                  <a:schemeClr val="tx1"/>
                </a:solidFill>
              </a:ln>
            </p:spPr>
            <p:txBody>
              <a:bodyPr/>
              <a:lstStyle/>
              <a:p>
                <a:r>
                  <a:rPr lang="en-IN">
                    <a:noFill/>
                  </a:rPr>
                  <a:t> </a:t>
                </a:r>
              </a:p>
            </p:txBody>
          </p:sp>
        </mc:Fallback>
      </mc:AlternateContent>
      <p:grpSp>
        <p:nvGrpSpPr>
          <p:cNvPr id="11" name="Group 10">
            <a:extLst>
              <a:ext uri="{FF2B5EF4-FFF2-40B4-BE49-F238E27FC236}">
                <a16:creationId xmlns:a16="http://schemas.microsoft.com/office/drawing/2014/main" id="{0F35E97A-F4CF-7CEC-FBCE-F47B843F9540}"/>
              </a:ext>
            </a:extLst>
          </p:cNvPr>
          <p:cNvGrpSpPr/>
          <p:nvPr/>
        </p:nvGrpSpPr>
        <p:grpSpPr>
          <a:xfrm>
            <a:off x="1744406" y="4131590"/>
            <a:ext cx="614294" cy="953146"/>
            <a:chOff x="6277162" y="4207790"/>
            <a:chExt cx="614294" cy="953146"/>
          </a:xfrm>
        </p:grpSpPr>
        <p:sp>
          <p:nvSpPr>
            <p:cNvPr id="12" name="Isosceles Triangle 11">
              <a:extLst>
                <a:ext uri="{FF2B5EF4-FFF2-40B4-BE49-F238E27FC236}">
                  <a16:creationId xmlns:a16="http://schemas.microsoft.com/office/drawing/2014/main" id="{EC0ED5ED-E0FB-E5B8-454E-1A71C2291BAE}"/>
                </a:ext>
              </a:extLst>
            </p:cNvPr>
            <p:cNvSpPr/>
            <p:nvPr/>
          </p:nvSpPr>
          <p:spPr>
            <a:xfrm>
              <a:off x="6277162" y="44196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3" name="Oval 12">
              <a:extLst>
                <a:ext uri="{FF2B5EF4-FFF2-40B4-BE49-F238E27FC236}">
                  <a16:creationId xmlns:a16="http://schemas.microsoft.com/office/drawing/2014/main" id="{CC48473A-F269-6049-E51A-2AE90B7E0397}"/>
                </a:ext>
              </a:extLst>
            </p:cNvPr>
            <p:cNvSpPr/>
            <p:nvPr/>
          </p:nvSpPr>
          <p:spPr>
            <a:xfrm>
              <a:off x="6429562" y="42077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grpSp>
      <p:grpSp>
        <p:nvGrpSpPr>
          <p:cNvPr id="14" name="Group 13">
            <a:extLst>
              <a:ext uri="{FF2B5EF4-FFF2-40B4-BE49-F238E27FC236}">
                <a16:creationId xmlns:a16="http://schemas.microsoft.com/office/drawing/2014/main" id="{E7FC0BC2-C4FE-E9B4-30DF-B16128B978D8}"/>
              </a:ext>
            </a:extLst>
          </p:cNvPr>
          <p:cNvGrpSpPr/>
          <p:nvPr/>
        </p:nvGrpSpPr>
        <p:grpSpPr>
          <a:xfrm>
            <a:off x="2792073" y="3449664"/>
            <a:ext cx="614294" cy="914400"/>
            <a:chOff x="7115362" y="4267200"/>
            <a:chExt cx="614294" cy="914400"/>
          </a:xfrm>
        </p:grpSpPr>
        <p:sp>
          <p:nvSpPr>
            <p:cNvPr id="15" name="Isosceles Triangle 14">
              <a:extLst>
                <a:ext uri="{FF2B5EF4-FFF2-40B4-BE49-F238E27FC236}">
                  <a16:creationId xmlns:a16="http://schemas.microsoft.com/office/drawing/2014/main" id="{18B88880-13B7-E31C-5054-D619C7597DE4}"/>
                </a:ext>
              </a:extLst>
            </p:cNvPr>
            <p:cNvSpPr/>
            <p:nvPr/>
          </p:nvSpPr>
          <p:spPr>
            <a:xfrm>
              <a:off x="7115362" y="44402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6" name="Oval 15">
              <a:extLst>
                <a:ext uri="{FF2B5EF4-FFF2-40B4-BE49-F238E27FC236}">
                  <a16:creationId xmlns:a16="http://schemas.microsoft.com/office/drawing/2014/main" id="{09A43562-9143-C241-A871-E5539CACDB60}"/>
                </a:ext>
              </a:extLst>
            </p:cNvPr>
            <p:cNvSpPr/>
            <p:nvPr/>
          </p:nvSpPr>
          <p:spPr>
            <a:xfrm>
              <a:off x="7279939" y="42672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grpSp>
      <p:cxnSp>
        <p:nvCxnSpPr>
          <p:cNvPr id="81" name="Straight Arrow Connector 80">
            <a:extLst>
              <a:ext uri="{FF2B5EF4-FFF2-40B4-BE49-F238E27FC236}">
                <a16:creationId xmlns:a16="http://schemas.microsoft.com/office/drawing/2014/main" id="{9C536155-0A3F-9550-E072-CFEFCAB1D2E3}"/>
              </a:ext>
            </a:extLst>
          </p:cNvPr>
          <p:cNvCxnSpPr/>
          <p:nvPr/>
        </p:nvCxnSpPr>
        <p:spPr>
          <a:xfrm>
            <a:off x="1705162" y="21619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64E3C1B1-C511-0B31-68C3-855934D26008}"/>
              </a:ext>
            </a:extLst>
          </p:cNvPr>
          <p:cNvSpPr txBox="1"/>
          <p:nvPr/>
        </p:nvSpPr>
        <p:spPr>
          <a:xfrm>
            <a:off x="1397064" y="1916668"/>
            <a:ext cx="276038" cy="369332"/>
          </a:xfrm>
          <a:prstGeom prst="rect">
            <a:avLst/>
          </a:prstGeom>
          <a:noFill/>
        </p:spPr>
        <p:txBody>
          <a:bodyPr wrap="none" rtlCol="0">
            <a:spAutoFit/>
          </a:bodyPr>
          <a:lstStyle/>
          <a:p>
            <a:r>
              <a:rPr lang="en-US" b="1" dirty="0"/>
              <a:t>s</a:t>
            </a:r>
          </a:p>
        </p:txBody>
      </p:sp>
      <p:grpSp>
        <p:nvGrpSpPr>
          <p:cNvPr id="84" name="Group 83">
            <a:extLst>
              <a:ext uri="{FF2B5EF4-FFF2-40B4-BE49-F238E27FC236}">
                <a16:creationId xmlns:a16="http://schemas.microsoft.com/office/drawing/2014/main" id="{BB642051-D417-04EE-0838-AF55AC94D2EB}"/>
              </a:ext>
            </a:extLst>
          </p:cNvPr>
          <p:cNvGrpSpPr/>
          <p:nvPr/>
        </p:nvGrpSpPr>
        <p:grpSpPr>
          <a:xfrm>
            <a:off x="149102" y="2514600"/>
            <a:ext cx="2893616" cy="2590800"/>
            <a:chOff x="149102" y="2514600"/>
            <a:chExt cx="2893616" cy="2590800"/>
          </a:xfrm>
        </p:grpSpPr>
        <p:grpSp>
          <p:nvGrpSpPr>
            <p:cNvPr id="87" name="Group 86">
              <a:extLst>
                <a:ext uri="{FF2B5EF4-FFF2-40B4-BE49-F238E27FC236}">
                  <a16:creationId xmlns:a16="http://schemas.microsoft.com/office/drawing/2014/main" id="{36E7C7B2-7CB1-E922-E5BB-6C7BEC2179E1}"/>
                </a:ext>
              </a:extLst>
            </p:cNvPr>
            <p:cNvGrpSpPr/>
            <p:nvPr/>
          </p:nvGrpSpPr>
          <p:grpSpPr>
            <a:xfrm>
              <a:off x="149102" y="2514600"/>
              <a:ext cx="2893616" cy="2590800"/>
              <a:chOff x="149102" y="2514600"/>
              <a:chExt cx="2893616" cy="2590800"/>
            </a:xfrm>
          </p:grpSpPr>
          <p:grpSp>
            <p:nvGrpSpPr>
              <p:cNvPr id="92" name="Group 91">
                <a:extLst>
                  <a:ext uri="{FF2B5EF4-FFF2-40B4-BE49-F238E27FC236}">
                    <a16:creationId xmlns:a16="http://schemas.microsoft.com/office/drawing/2014/main" id="{B383B90A-2947-CB87-F78A-4A4455B17044}"/>
                  </a:ext>
                </a:extLst>
              </p:cNvPr>
              <p:cNvGrpSpPr/>
              <p:nvPr/>
            </p:nvGrpSpPr>
            <p:grpSpPr>
              <a:xfrm>
                <a:off x="149102" y="2514600"/>
                <a:ext cx="2893616" cy="2590800"/>
                <a:chOff x="-413060" y="2514600"/>
                <a:chExt cx="2893616" cy="2590800"/>
              </a:xfrm>
            </p:grpSpPr>
            <p:sp>
              <p:nvSpPr>
                <p:cNvPr id="94" name="Oval 93">
                  <a:extLst>
                    <a:ext uri="{FF2B5EF4-FFF2-40B4-BE49-F238E27FC236}">
                      <a16:creationId xmlns:a16="http://schemas.microsoft.com/office/drawing/2014/main" id="{5342722A-8AE8-B107-5262-859A2D8FF687}"/>
                    </a:ext>
                  </a:extLst>
                </p:cNvPr>
                <p:cNvSpPr/>
                <p:nvPr/>
              </p:nvSpPr>
              <p:spPr>
                <a:xfrm>
                  <a:off x="1594917" y="272641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95" name="Straight Arrow Connector 94">
                  <a:extLst>
                    <a:ext uri="{FF2B5EF4-FFF2-40B4-BE49-F238E27FC236}">
                      <a16:creationId xmlns:a16="http://schemas.microsoft.com/office/drawing/2014/main" id="{611F908E-3E5B-462D-6402-3B76BD0042D4}"/>
                    </a:ext>
                  </a:extLst>
                </p:cNvPr>
                <p:cNvCxnSpPr/>
                <p:nvPr/>
              </p:nvCxnSpPr>
              <p:spPr>
                <a:xfrm flipH="1">
                  <a:off x="1158849" y="29382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839012A-C669-3705-F040-2144B6D3CA65}"/>
                    </a:ext>
                  </a:extLst>
                </p:cNvPr>
                <p:cNvCxnSpPr>
                  <a:stCxn id="94" idx="7"/>
                </p:cNvCxnSpPr>
                <p:nvPr/>
              </p:nvCxnSpPr>
              <p:spPr>
                <a:xfrm flipV="1">
                  <a:off x="1858843" y="25146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04AB0F27-5EBD-BB69-DB04-8061A07B4723}"/>
                    </a:ext>
                  </a:extLst>
                </p:cNvPr>
                <p:cNvCxnSpPr/>
                <p:nvPr/>
              </p:nvCxnSpPr>
              <p:spPr>
                <a:xfrm>
                  <a:off x="1828800" y="28956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37F742CD-E9DC-E47C-9566-64FA9D88E69E}"/>
                    </a:ext>
                  </a:extLst>
                </p:cNvPr>
                <p:cNvSpPr/>
                <p:nvPr/>
              </p:nvSpPr>
              <p:spPr>
                <a:xfrm>
                  <a:off x="228600" y="41315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99" name="Group 98">
                  <a:extLst>
                    <a:ext uri="{FF2B5EF4-FFF2-40B4-BE49-F238E27FC236}">
                      <a16:creationId xmlns:a16="http://schemas.microsoft.com/office/drawing/2014/main" id="{9607C12A-51C4-3ED5-7736-246DD39E54AF}"/>
                    </a:ext>
                  </a:extLst>
                </p:cNvPr>
                <p:cNvGrpSpPr/>
                <p:nvPr/>
              </p:nvGrpSpPr>
              <p:grpSpPr>
                <a:xfrm>
                  <a:off x="76200" y="2754868"/>
                  <a:ext cx="1094492" cy="2350532"/>
                  <a:chOff x="2415116" y="3288268"/>
                  <a:chExt cx="1094492" cy="2350532"/>
                </a:xfrm>
              </p:grpSpPr>
              <p:sp>
                <p:nvSpPr>
                  <p:cNvPr id="107" name="Oval 106">
                    <a:extLst>
                      <a:ext uri="{FF2B5EF4-FFF2-40B4-BE49-F238E27FC236}">
                        <a16:creationId xmlns:a16="http://schemas.microsoft.com/office/drawing/2014/main" id="{703A21B5-FF48-284D-7A73-AE89D2F19268}"/>
                      </a:ext>
                    </a:extLst>
                  </p:cNvPr>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108" name="Isosceles Triangle 107">
                    <a:extLst>
                      <a:ext uri="{FF2B5EF4-FFF2-40B4-BE49-F238E27FC236}">
                        <a16:creationId xmlns:a16="http://schemas.microsoft.com/office/drawing/2014/main" id="{2871E453-7243-2F0C-37DD-DD2069FB0148}"/>
                      </a:ext>
                    </a:extLst>
                  </p:cNvPr>
                  <p:cNvSpPr/>
                  <p:nvPr/>
                </p:nvSpPr>
                <p:spPr>
                  <a:xfrm>
                    <a:off x="2415116" y="4897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09" name="Group 108">
                    <a:extLst>
                      <a:ext uri="{FF2B5EF4-FFF2-40B4-BE49-F238E27FC236}">
                        <a16:creationId xmlns:a16="http://schemas.microsoft.com/office/drawing/2014/main" id="{AEBB30CF-98B7-994E-B633-DCC48F5F562C}"/>
                      </a:ext>
                    </a:extLst>
                  </p:cNvPr>
                  <p:cNvGrpSpPr/>
                  <p:nvPr/>
                </p:nvGrpSpPr>
                <p:grpSpPr>
                  <a:xfrm>
                    <a:off x="2415116" y="3288268"/>
                    <a:ext cx="785284" cy="750332"/>
                    <a:chOff x="914400" y="2116877"/>
                    <a:chExt cx="785284" cy="750332"/>
                  </a:xfrm>
                </p:grpSpPr>
                <p:cxnSp>
                  <p:nvCxnSpPr>
                    <p:cNvPr id="110" name="Straight Arrow Connector 109">
                      <a:extLst>
                        <a:ext uri="{FF2B5EF4-FFF2-40B4-BE49-F238E27FC236}">
                          <a16:creationId xmlns:a16="http://schemas.microsoft.com/office/drawing/2014/main" id="{CD81669B-7774-5809-2F6E-487ACF0C1785}"/>
                        </a:ext>
                      </a:extLst>
                    </p:cNvPr>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E25AA23E-6AF0-5177-AD26-00A5DFADFD90}"/>
                        </a:ext>
                      </a:extLst>
                    </p:cNvPr>
                    <p:cNvSpPr txBox="1"/>
                    <p:nvPr/>
                  </p:nvSpPr>
                  <p:spPr>
                    <a:xfrm>
                      <a:off x="914400" y="2116877"/>
                      <a:ext cx="266420" cy="369332"/>
                    </a:xfrm>
                    <a:prstGeom prst="rect">
                      <a:avLst/>
                    </a:prstGeom>
                    <a:noFill/>
                  </p:spPr>
                  <p:txBody>
                    <a:bodyPr wrap="none" rtlCol="0">
                      <a:spAutoFit/>
                    </a:bodyPr>
                    <a:lstStyle/>
                    <a:p>
                      <a:r>
                        <a:rPr lang="en-US" b="1" dirty="0"/>
                        <a:t>r</a:t>
                      </a:r>
                    </a:p>
                  </p:txBody>
                </p:sp>
              </p:grpSp>
            </p:grpSp>
            <p:sp>
              <p:nvSpPr>
                <p:cNvPr id="104" name="TextBox 103">
                  <a:extLst>
                    <a:ext uri="{FF2B5EF4-FFF2-40B4-BE49-F238E27FC236}">
                      <a16:creationId xmlns:a16="http://schemas.microsoft.com/office/drawing/2014/main" id="{276B4F98-95FD-C816-3F8D-F2109D2FA18E}"/>
                    </a:ext>
                  </a:extLst>
                </p:cNvPr>
                <p:cNvSpPr txBox="1"/>
                <p:nvPr/>
              </p:nvSpPr>
              <p:spPr>
                <a:xfrm>
                  <a:off x="-413060" y="3364468"/>
                  <a:ext cx="308098" cy="369332"/>
                </a:xfrm>
                <a:prstGeom prst="rect">
                  <a:avLst/>
                </a:prstGeom>
                <a:noFill/>
              </p:spPr>
              <p:txBody>
                <a:bodyPr wrap="none" rtlCol="0">
                  <a:spAutoFit/>
                </a:bodyPr>
                <a:lstStyle/>
                <a:p>
                  <a:r>
                    <a:rPr lang="en-US" b="1" dirty="0"/>
                    <a:t>q</a:t>
                  </a:r>
                </a:p>
              </p:txBody>
            </p:sp>
            <p:cxnSp>
              <p:nvCxnSpPr>
                <p:cNvPr id="105" name="Straight Arrow Connector 104">
                  <a:extLst>
                    <a:ext uri="{FF2B5EF4-FFF2-40B4-BE49-F238E27FC236}">
                      <a16:creationId xmlns:a16="http://schemas.microsoft.com/office/drawing/2014/main" id="{390DFC1A-EC24-269F-90DA-3F221E651747}"/>
                    </a:ext>
                  </a:extLst>
                </p:cNvPr>
                <p:cNvCxnSpPr/>
                <p:nvPr/>
              </p:nvCxnSpPr>
              <p:spPr>
                <a:xfrm>
                  <a:off x="-209924" y="3696347"/>
                  <a:ext cx="409762" cy="428785"/>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2CA9CB8B-174B-BD81-B866-5CE5212E3EF9}"/>
                    </a:ext>
                  </a:extLst>
                </p:cNvPr>
                <p:cNvCxnSpPr>
                  <a:stCxn id="107" idx="3"/>
                </p:cNvCxnSpPr>
                <p:nvPr/>
              </p:nvCxnSpPr>
              <p:spPr>
                <a:xfrm flipH="1">
                  <a:off x="457200" y="3665328"/>
                  <a:ext cx="449566" cy="46626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1713F887-33F2-510F-A702-CDE810AB0E44}"/>
                      </a:ext>
                    </a:extLst>
                  </p:cNvPr>
                  <p:cNvSpPr txBox="1"/>
                  <p:nvPr/>
                </p:nvSpPr>
                <p:spPr>
                  <a:xfrm>
                    <a:off x="762000" y="48284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93" name="TextBox 92">
                    <a:extLst>
                      <a:ext uri="{FF2B5EF4-FFF2-40B4-BE49-F238E27FC236}">
                        <a16:creationId xmlns:a16="http://schemas.microsoft.com/office/drawing/2014/main" id="{1713F887-33F2-510F-A702-CDE810AB0E44}"/>
                      </a:ext>
                    </a:extLst>
                  </p:cNvPr>
                  <p:cNvSpPr txBox="1">
                    <a:spLocks noRot="1" noChangeAspect="1" noMove="1" noResize="1" noEditPoints="1" noAdjustHandles="1" noChangeArrowheads="1" noChangeShapeType="1" noTextEdit="1"/>
                  </p:cNvSpPr>
                  <p:nvPr/>
                </p:nvSpPr>
                <p:spPr>
                  <a:xfrm>
                    <a:off x="762000" y="4828401"/>
                    <a:ext cx="303151" cy="276999"/>
                  </a:xfrm>
                  <a:prstGeom prst="rect">
                    <a:avLst/>
                  </a:prstGeom>
                  <a:blipFill>
                    <a:blip r:embed="rId3"/>
                    <a:stretch>
                      <a:fillRect/>
                    </a:stretch>
                  </a:blipFill>
                  <a:ln>
                    <a:solidFill>
                      <a:schemeClr val="tx1"/>
                    </a:solidFill>
                  </a:ln>
                </p:spPr>
                <p:txBody>
                  <a:bodyPr/>
                  <a:lstStyle/>
                  <a:p>
                    <a:r>
                      <a:rPr lang="en-IN">
                        <a:noFill/>
                      </a:rPr>
                      <a:t> </a:t>
                    </a:r>
                  </a:p>
                </p:txBody>
              </p:sp>
            </mc:Fallback>
          </mc:AlternateContent>
        </p:grpSp>
        <p:cxnSp>
          <p:nvCxnSpPr>
            <p:cNvPr id="91" name="Straight Arrow Connector 90">
              <a:extLst>
                <a:ext uri="{FF2B5EF4-FFF2-40B4-BE49-F238E27FC236}">
                  <a16:creationId xmlns:a16="http://schemas.microsoft.com/office/drawing/2014/main" id="{1CA5E458-405B-A491-AA6B-32D50DDF1796}"/>
                </a:ext>
              </a:extLst>
            </p:cNvPr>
            <p:cNvCxnSpPr>
              <a:cxnSpLocks/>
            </p:cNvCxnSpPr>
            <p:nvPr/>
          </p:nvCxnSpPr>
          <p:spPr>
            <a:xfrm>
              <a:off x="1665658" y="3671991"/>
              <a:ext cx="369624" cy="45314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9C90ABDC-B1E6-F744-8345-31FD90859BAB}"/>
                  </a:ext>
                </a:extLst>
              </p:cNvPr>
              <p:cNvSpPr txBox="1"/>
              <p:nvPr/>
            </p:nvSpPr>
            <p:spPr>
              <a:xfrm>
                <a:off x="2973449" y="43434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70" name="TextBox 69">
                <a:extLst>
                  <a:ext uri="{FF2B5EF4-FFF2-40B4-BE49-F238E27FC236}">
                    <a16:creationId xmlns:a16="http://schemas.microsoft.com/office/drawing/2014/main" id="{9C90ABDC-B1E6-F744-8345-31FD90859BAB}"/>
                  </a:ext>
                </a:extLst>
              </p:cNvPr>
              <p:cNvSpPr txBox="1">
                <a:spLocks noRot="1" noChangeAspect="1" noMove="1" noResize="1" noEditPoints="1" noAdjustHandles="1" noChangeArrowheads="1" noChangeShapeType="1" noTextEdit="1"/>
              </p:cNvSpPr>
              <p:nvPr/>
            </p:nvSpPr>
            <p:spPr>
              <a:xfrm>
                <a:off x="2973449" y="4343400"/>
                <a:ext cx="303151" cy="276999"/>
              </a:xfrm>
              <a:prstGeom prst="rect">
                <a:avLst/>
              </a:prstGeom>
              <a:blipFill>
                <a:blip r:embed="rId4"/>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533783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1000"/>
                                        <p:tgtEl>
                                          <p:spTgt spid="70"/>
                                        </p:tgtEl>
                                      </p:cBhvr>
                                    </p:animEffect>
                                    <p:anim calcmode="lin" valueType="num">
                                      <p:cBhvr>
                                        <p:cTn id="8" dur="1000" fill="hold"/>
                                        <p:tgtEl>
                                          <p:spTgt spid="70"/>
                                        </p:tgtEl>
                                        <p:attrNameLst>
                                          <p:attrName>ppt_x</p:attrName>
                                        </p:attrNameLst>
                                      </p:cBhvr>
                                      <p:tavLst>
                                        <p:tav tm="0">
                                          <p:val>
                                            <p:strVal val="#ppt_x"/>
                                          </p:val>
                                        </p:tav>
                                        <p:tav tm="100000">
                                          <p:val>
                                            <p:strVal val="#ppt_x"/>
                                          </p:val>
                                        </p:tav>
                                      </p:tavLst>
                                    </p:anim>
                                    <p:anim calcmode="lin" valueType="num">
                                      <p:cBhvr>
                                        <p:cTn id="9"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7">
                                            <p:txEl>
                                              <p:pRg st="11" end="11"/>
                                            </p:txEl>
                                          </p:spTgt>
                                        </p:tgtEl>
                                        <p:attrNameLst>
                                          <p:attrName>style.visibility</p:attrName>
                                        </p:attrNameLst>
                                      </p:cBhvr>
                                      <p:to>
                                        <p:strVal val="visible"/>
                                      </p:to>
                                    </p:set>
                                    <p:animEffect transition="in" filter="wipe(left)">
                                      <p:cBhvr>
                                        <p:cTn id="14" dur="2750"/>
                                        <p:tgtEl>
                                          <p:spTgt spid="7">
                                            <p:txEl>
                                              <p:pRg st="11" end="1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7">
                                            <p:txEl>
                                              <p:pRg st="12" end="12"/>
                                            </p:txEl>
                                          </p:spTgt>
                                        </p:tgtEl>
                                        <p:attrNameLst>
                                          <p:attrName>style.visibility</p:attrName>
                                        </p:attrNameLst>
                                      </p:cBhvr>
                                      <p:to>
                                        <p:strVal val="visible"/>
                                      </p:to>
                                    </p:set>
                                    <p:animEffect transition="in" filter="wipe(left)">
                                      <p:cBhvr>
                                        <p:cTn id="19" dur="2750"/>
                                        <p:tgtEl>
                                          <p:spTgt spid="7">
                                            <p:txEl>
                                              <p:pRg st="12" end="1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circle(in)">
                                      <p:cBhvr>
                                        <p:cTn id="24" dur="2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7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“s is </a:t>
            </a:r>
            <a:r>
              <a:rPr lang="en-US" sz="3200" b="1" dirty="0">
                <a:solidFill>
                  <a:srgbClr val="FF0000"/>
                </a:solidFill>
              </a:rPr>
              <a:t>red</a:t>
            </a:r>
            <a:r>
              <a:rPr lang="en-US" sz="3200" b="1" dirty="0"/>
              <a:t>”                  “s is black” </a:t>
            </a:r>
          </a:p>
        </p:txBody>
      </p:sp>
      <p:sp>
        <p:nvSpPr>
          <p:cNvPr id="7" name="Content Placeholder 6"/>
          <p:cNvSpPr>
            <a:spLocks noGrp="1"/>
          </p:cNvSpPr>
          <p:nvPr>
            <p:ph idx="1"/>
          </p:nvPr>
        </p:nvSpPr>
        <p:spPr/>
        <p:txBody>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Which node is playing the role of ``s” in the modified  tree?</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36</a:t>
            </a:fld>
            <a:endParaRPr lang="en-US"/>
          </a:p>
        </p:txBody>
      </p:sp>
      <p:sp>
        <p:nvSpPr>
          <p:cNvPr id="101" name="Oval 100"/>
          <p:cNvSpPr/>
          <p:nvPr/>
        </p:nvSpPr>
        <p:spPr>
          <a:xfrm>
            <a:off x="6043279" y="280261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p:nvPr/>
        </p:nvCxnSpPr>
        <p:spPr>
          <a:xfrm flipH="1">
            <a:off x="5607211" y="30144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6307205" y="25908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277162" y="29718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6806154" y="35219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6" name="Group 5"/>
          <p:cNvGrpSpPr/>
          <p:nvPr/>
        </p:nvGrpSpPr>
        <p:grpSpPr>
          <a:xfrm>
            <a:off x="4524562" y="2831068"/>
            <a:ext cx="1242484" cy="1664732"/>
            <a:chOff x="2415116" y="3288268"/>
            <a:chExt cx="1242484" cy="1664732"/>
          </a:xfrm>
        </p:grpSpPr>
        <p:sp>
          <p:nvSpPr>
            <p:cNvPr id="100" name="Oval 99"/>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8" name="Group 87"/>
            <p:cNvGrpSpPr/>
            <p:nvPr/>
          </p:nvGrpSpPr>
          <p:grpSpPr>
            <a:xfrm>
              <a:off x="2415116" y="32882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29" name="TextBox 28"/>
          <p:cNvSpPr txBox="1"/>
          <p:nvPr/>
        </p:nvSpPr>
        <p:spPr>
          <a:xfrm>
            <a:off x="7724962" y="28310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7115362" y="30763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6D596FFF-177A-38F6-25CC-B35D66987704}"/>
              </a:ext>
            </a:extLst>
          </p:cNvPr>
          <p:cNvGrpSpPr/>
          <p:nvPr/>
        </p:nvGrpSpPr>
        <p:grpSpPr>
          <a:xfrm>
            <a:off x="7115362" y="4267200"/>
            <a:ext cx="614294" cy="914400"/>
            <a:chOff x="7115362" y="4267200"/>
            <a:chExt cx="614294" cy="914400"/>
          </a:xfrm>
        </p:grpSpPr>
        <p:sp>
          <p:nvSpPr>
            <p:cNvPr id="34" name="Isosceles Triangle 33"/>
            <p:cNvSpPr/>
            <p:nvPr/>
          </p:nvSpPr>
          <p:spPr>
            <a:xfrm>
              <a:off x="7115362" y="44402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5" name="Oval 34"/>
            <p:cNvSpPr/>
            <p:nvPr/>
          </p:nvSpPr>
          <p:spPr>
            <a:xfrm>
              <a:off x="7279939" y="42672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grpSp>
      <p:grpSp>
        <p:nvGrpSpPr>
          <p:cNvPr id="9" name="Group 8">
            <a:extLst>
              <a:ext uri="{FF2B5EF4-FFF2-40B4-BE49-F238E27FC236}">
                <a16:creationId xmlns:a16="http://schemas.microsoft.com/office/drawing/2014/main" id="{BA05078E-3EFB-B728-9254-34AA87C3E0CB}"/>
              </a:ext>
            </a:extLst>
          </p:cNvPr>
          <p:cNvGrpSpPr/>
          <p:nvPr/>
        </p:nvGrpSpPr>
        <p:grpSpPr>
          <a:xfrm>
            <a:off x="6277162" y="4207790"/>
            <a:ext cx="614294" cy="953146"/>
            <a:chOff x="6277162" y="4207790"/>
            <a:chExt cx="614294" cy="953146"/>
          </a:xfrm>
        </p:grpSpPr>
        <p:sp>
          <p:nvSpPr>
            <p:cNvPr id="36" name="Isosceles Triangle 35"/>
            <p:cNvSpPr/>
            <p:nvPr/>
          </p:nvSpPr>
          <p:spPr>
            <a:xfrm>
              <a:off x="6277162" y="44196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7" name="Oval 36"/>
            <p:cNvSpPr/>
            <p:nvPr/>
          </p:nvSpPr>
          <p:spPr>
            <a:xfrm>
              <a:off x="6429562" y="42077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grpSp>
      <p:cxnSp>
        <p:nvCxnSpPr>
          <p:cNvPr id="38" name="Straight Arrow Connector 37"/>
          <p:cNvCxnSpPr>
            <a:endCxn id="37" idx="0"/>
          </p:cNvCxnSpPr>
          <p:nvPr/>
        </p:nvCxnSpPr>
        <p:spPr>
          <a:xfrm flipH="1">
            <a:off x="6584166" y="37027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0"/>
          </p:cNvCxnSpPr>
          <p:nvPr/>
        </p:nvCxnSpPr>
        <p:spPr>
          <a:xfrm>
            <a:off x="7070080" y="37027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5283264" y="1992868"/>
            <a:ext cx="788582" cy="750332"/>
            <a:chOff x="3730502" y="1764268"/>
            <a:chExt cx="788582" cy="750332"/>
          </a:xfrm>
        </p:grpSpPr>
        <p:cxnSp>
          <p:nvCxnSpPr>
            <p:cNvPr id="26" name="Straight Arrow Connector 25"/>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730502" y="1764268"/>
              <a:ext cx="266420" cy="369332"/>
            </a:xfrm>
            <a:prstGeom prst="rect">
              <a:avLst/>
            </a:prstGeom>
            <a:noFill/>
          </p:spPr>
          <p:txBody>
            <a:bodyPr wrap="none" rtlCol="0">
              <a:spAutoFit/>
            </a:bodyPr>
            <a:lstStyle/>
            <a:p>
              <a:r>
                <a:rPr lang="en-US" b="1" dirty="0"/>
                <a:t>r</a:t>
              </a:r>
            </a:p>
          </p:txBody>
        </p:sp>
      </p:grpSp>
      <p:grpSp>
        <p:nvGrpSpPr>
          <p:cNvPr id="30" name="Group 29"/>
          <p:cNvGrpSpPr/>
          <p:nvPr/>
        </p:nvGrpSpPr>
        <p:grpSpPr>
          <a:xfrm>
            <a:off x="5669508" y="2400062"/>
            <a:ext cx="1112292" cy="724138"/>
            <a:chOff x="5714999" y="1773038"/>
            <a:chExt cx="1621981" cy="1351162"/>
          </a:xfrm>
        </p:grpSpPr>
        <p:sp>
          <p:nvSpPr>
            <p:cNvPr id="31" name="Curved Down Arrow 30"/>
            <p:cNvSpPr/>
            <p:nvPr/>
          </p:nvSpPr>
          <p:spPr>
            <a:xfrm flipH="1">
              <a:off x="5715000" y="2438400"/>
              <a:ext cx="1473215" cy="685800"/>
            </a:xfrm>
            <a:prstGeom prst="curved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5714999" y="1773038"/>
              <a:ext cx="1621981" cy="574278"/>
            </a:xfrm>
            <a:prstGeom prst="rect">
              <a:avLst/>
            </a:prstGeom>
            <a:noFill/>
          </p:spPr>
          <p:txBody>
            <a:bodyPr wrap="none" rtlCol="0">
              <a:spAutoFit/>
            </a:bodyPr>
            <a:lstStyle/>
            <a:p>
              <a:r>
                <a:rPr lang="en-US" sz="1400" b="1" dirty="0">
                  <a:solidFill>
                    <a:srgbClr val="C00000"/>
                  </a:solidFill>
                </a:rPr>
                <a:t>Left rotation</a:t>
              </a:r>
            </a:p>
          </p:txBody>
        </p:sp>
      </p:grpSp>
      <p:sp>
        <p:nvSpPr>
          <p:cNvPr id="3" name="Left Arrow 2"/>
          <p:cNvSpPr/>
          <p:nvPr/>
        </p:nvSpPr>
        <p:spPr>
          <a:xfrm>
            <a:off x="3669792" y="3521990"/>
            <a:ext cx="978408"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a:off x="3657600" y="609600"/>
            <a:ext cx="1463232" cy="48463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reduction</a:t>
            </a:r>
          </a:p>
        </p:txBody>
      </p:sp>
      <mc:AlternateContent xmlns:mc="http://schemas.openxmlformats.org/markup-compatibility/2006" xmlns:a14="http://schemas.microsoft.com/office/drawing/2010/main">
        <mc:Choice Requires="a14">
          <p:sp>
            <p:nvSpPr>
              <p:cNvPr id="69" name="TextBox 68"/>
              <p:cNvSpPr txBox="1"/>
              <p:nvPr/>
            </p:nvSpPr>
            <p:spPr>
              <a:xfrm>
                <a:off x="5259449" y="42188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9" name="TextBox 68"/>
              <p:cNvSpPr txBox="1">
                <a:spLocks noRot="1" noChangeAspect="1" noMove="1" noResize="1" noEditPoints="1" noAdjustHandles="1" noChangeArrowheads="1" noChangeShapeType="1" noTextEdit="1"/>
              </p:cNvSpPr>
              <p:nvPr/>
            </p:nvSpPr>
            <p:spPr>
              <a:xfrm>
                <a:off x="5259449" y="4218801"/>
                <a:ext cx="303151" cy="276999"/>
              </a:xfrm>
              <a:prstGeom prst="rect">
                <a:avLst/>
              </a:prstGeom>
              <a:blipFill rotWithShape="1">
                <a:blip r:embed="rId2"/>
                <a:stretch>
                  <a:fillRect r="-7692" b="-12500"/>
                </a:stretch>
              </a:blipFill>
              <a:ln>
                <a:solidFill>
                  <a:schemeClr val="tx1"/>
                </a:solidFill>
              </a:ln>
            </p:spPr>
            <p:txBody>
              <a:bodyPr/>
              <a:lstStyle/>
              <a:p>
                <a:r>
                  <a:rPr lang="en-IN">
                    <a:noFill/>
                  </a:rPr>
                  <a:t> </a:t>
                </a:r>
              </a:p>
            </p:txBody>
          </p:sp>
        </mc:Fallback>
      </mc:AlternateContent>
      <p:grpSp>
        <p:nvGrpSpPr>
          <p:cNvPr id="11" name="Group 10">
            <a:extLst>
              <a:ext uri="{FF2B5EF4-FFF2-40B4-BE49-F238E27FC236}">
                <a16:creationId xmlns:a16="http://schemas.microsoft.com/office/drawing/2014/main" id="{0F35E97A-F4CF-7CEC-FBCE-F47B843F9540}"/>
              </a:ext>
            </a:extLst>
          </p:cNvPr>
          <p:cNvGrpSpPr/>
          <p:nvPr/>
        </p:nvGrpSpPr>
        <p:grpSpPr>
          <a:xfrm>
            <a:off x="1744406" y="4131590"/>
            <a:ext cx="614294" cy="953146"/>
            <a:chOff x="6277162" y="4207790"/>
            <a:chExt cx="614294" cy="953146"/>
          </a:xfrm>
        </p:grpSpPr>
        <p:sp>
          <p:nvSpPr>
            <p:cNvPr id="12" name="Isosceles Triangle 11">
              <a:extLst>
                <a:ext uri="{FF2B5EF4-FFF2-40B4-BE49-F238E27FC236}">
                  <a16:creationId xmlns:a16="http://schemas.microsoft.com/office/drawing/2014/main" id="{EC0ED5ED-E0FB-E5B8-454E-1A71C2291BAE}"/>
                </a:ext>
              </a:extLst>
            </p:cNvPr>
            <p:cNvSpPr/>
            <p:nvPr/>
          </p:nvSpPr>
          <p:spPr>
            <a:xfrm>
              <a:off x="6277162" y="44196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3" name="Oval 12">
              <a:extLst>
                <a:ext uri="{FF2B5EF4-FFF2-40B4-BE49-F238E27FC236}">
                  <a16:creationId xmlns:a16="http://schemas.microsoft.com/office/drawing/2014/main" id="{CC48473A-F269-6049-E51A-2AE90B7E0397}"/>
                </a:ext>
              </a:extLst>
            </p:cNvPr>
            <p:cNvSpPr/>
            <p:nvPr/>
          </p:nvSpPr>
          <p:spPr>
            <a:xfrm>
              <a:off x="6429562" y="42077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grpSp>
      <p:grpSp>
        <p:nvGrpSpPr>
          <p:cNvPr id="14" name="Group 13">
            <a:extLst>
              <a:ext uri="{FF2B5EF4-FFF2-40B4-BE49-F238E27FC236}">
                <a16:creationId xmlns:a16="http://schemas.microsoft.com/office/drawing/2014/main" id="{E7FC0BC2-C4FE-E9B4-30DF-B16128B978D8}"/>
              </a:ext>
            </a:extLst>
          </p:cNvPr>
          <p:cNvGrpSpPr/>
          <p:nvPr/>
        </p:nvGrpSpPr>
        <p:grpSpPr>
          <a:xfrm>
            <a:off x="2792073" y="3449664"/>
            <a:ext cx="614294" cy="914400"/>
            <a:chOff x="7115362" y="4267200"/>
            <a:chExt cx="614294" cy="914400"/>
          </a:xfrm>
        </p:grpSpPr>
        <p:sp>
          <p:nvSpPr>
            <p:cNvPr id="15" name="Isosceles Triangle 14">
              <a:extLst>
                <a:ext uri="{FF2B5EF4-FFF2-40B4-BE49-F238E27FC236}">
                  <a16:creationId xmlns:a16="http://schemas.microsoft.com/office/drawing/2014/main" id="{18B88880-13B7-E31C-5054-D619C7597DE4}"/>
                </a:ext>
              </a:extLst>
            </p:cNvPr>
            <p:cNvSpPr/>
            <p:nvPr/>
          </p:nvSpPr>
          <p:spPr>
            <a:xfrm>
              <a:off x="7115362" y="44402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6" name="Oval 15">
              <a:extLst>
                <a:ext uri="{FF2B5EF4-FFF2-40B4-BE49-F238E27FC236}">
                  <a16:creationId xmlns:a16="http://schemas.microsoft.com/office/drawing/2014/main" id="{09A43562-9143-C241-A871-E5539CACDB60}"/>
                </a:ext>
              </a:extLst>
            </p:cNvPr>
            <p:cNvSpPr/>
            <p:nvPr/>
          </p:nvSpPr>
          <p:spPr>
            <a:xfrm>
              <a:off x="7279939" y="42672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grpSp>
      <p:grpSp>
        <p:nvGrpSpPr>
          <p:cNvPr id="21" name="Group 20">
            <a:extLst>
              <a:ext uri="{FF2B5EF4-FFF2-40B4-BE49-F238E27FC236}">
                <a16:creationId xmlns:a16="http://schemas.microsoft.com/office/drawing/2014/main" id="{88C66433-73F8-8C9E-7D0B-D5341C0BA069}"/>
              </a:ext>
            </a:extLst>
          </p:cNvPr>
          <p:cNvGrpSpPr/>
          <p:nvPr/>
        </p:nvGrpSpPr>
        <p:grpSpPr>
          <a:xfrm>
            <a:off x="149102" y="2514600"/>
            <a:ext cx="2893616" cy="2590800"/>
            <a:chOff x="149102" y="2514600"/>
            <a:chExt cx="2893616" cy="2590800"/>
          </a:xfrm>
        </p:grpSpPr>
        <p:grpSp>
          <p:nvGrpSpPr>
            <p:cNvPr id="22" name="Group 21">
              <a:extLst>
                <a:ext uri="{FF2B5EF4-FFF2-40B4-BE49-F238E27FC236}">
                  <a16:creationId xmlns:a16="http://schemas.microsoft.com/office/drawing/2014/main" id="{E1E579C1-1D05-E963-EA62-59B60BBC973D}"/>
                </a:ext>
              </a:extLst>
            </p:cNvPr>
            <p:cNvGrpSpPr/>
            <p:nvPr/>
          </p:nvGrpSpPr>
          <p:grpSpPr>
            <a:xfrm>
              <a:off x="149102" y="2514600"/>
              <a:ext cx="2893616" cy="2590800"/>
              <a:chOff x="149102" y="2514600"/>
              <a:chExt cx="2893616" cy="2590800"/>
            </a:xfrm>
          </p:grpSpPr>
          <p:grpSp>
            <p:nvGrpSpPr>
              <p:cNvPr id="24" name="Group 23">
                <a:extLst>
                  <a:ext uri="{FF2B5EF4-FFF2-40B4-BE49-F238E27FC236}">
                    <a16:creationId xmlns:a16="http://schemas.microsoft.com/office/drawing/2014/main" id="{66505A2A-6273-888F-B1F1-4F3BF4003048}"/>
                  </a:ext>
                </a:extLst>
              </p:cNvPr>
              <p:cNvGrpSpPr/>
              <p:nvPr/>
            </p:nvGrpSpPr>
            <p:grpSpPr>
              <a:xfrm>
                <a:off x="149102" y="2514600"/>
                <a:ext cx="2893616" cy="2590800"/>
                <a:chOff x="-413060" y="2514600"/>
                <a:chExt cx="2893616" cy="2590800"/>
              </a:xfrm>
            </p:grpSpPr>
            <p:sp>
              <p:nvSpPr>
                <p:cNvPr id="33" name="Oval 32">
                  <a:extLst>
                    <a:ext uri="{FF2B5EF4-FFF2-40B4-BE49-F238E27FC236}">
                      <a16:creationId xmlns:a16="http://schemas.microsoft.com/office/drawing/2014/main" id="{2761A9D5-7E28-0B6C-2281-DBBCBDDFC988}"/>
                    </a:ext>
                  </a:extLst>
                </p:cNvPr>
                <p:cNvSpPr/>
                <p:nvPr/>
              </p:nvSpPr>
              <p:spPr>
                <a:xfrm>
                  <a:off x="1594917" y="272641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54" name="Straight Arrow Connector 53">
                  <a:extLst>
                    <a:ext uri="{FF2B5EF4-FFF2-40B4-BE49-F238E27FC236}">
                      <a16:creationId xmlns:a16="http://schemas.microsoft.com/office/drawing/2014/main" id="{2A0E9870-854B-5679-B2C4-E6E107109DEA}"/>
                    </a:ext>
                  </a:extLst>
                </p:cNvPr>
                <p:cNvCxnSpPr/>
                <p:nvPr/>
              </p:nvCxnSpPr>
              <p:spPr>
                <a:xfrm flipH="1">
                  <a:off x="1158849" y="29382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2B32CF7-6523-1D59-4E6E-69EE87BA067E}"/>
                    </a:ext>
                  </a:extLst>
                </p:cNvPr>
                <p:cNvCxnSpPr>
                  <a:stCxn id="33" idx="7"/>
                </p:cNvCxnSpPr>
                <p:nvPr/>
              </p:nvCxnSpPr>
              <p:spPr>
                <a:xfrm flipV="1">
                  <a:off x="1858843" y="25146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3A85DCD-F119-F94F-F27E-79AF39D96548}"/>
                    </a:ext>
                  </a:extLst>
                </p:cNvPr>
                <p:cNvCxnSpPr/>
                <p:nvPr/>
              </p:nvCxnSpPr>
              <p:spPr>
                <a:xfrm>
                  <a:off x="1828800" y="28956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A362E68E-709A-4E16-C916-4F456820AC0C}"/>
                    </a:ext>
                  </a:extLst>
                </p:cNvPr>
                <p:cNvSpPr/>
                <p:nvPr/>
              </p:nvSpPr>
              <p:spPr>
                <a:xfrm>
                  <a:off x="228600" y="41315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58" name="Group 57">
                  <a:extLst>
                    <a:ext uri="{FF2B5EF4-FFF2-40B4-BE49-F238E27FC236}">
                      <a16:creationId xmlns:a16="http://schemas.microsoft.com/office/drawing/2014/main" id="{5491E711-1B53-7BFA-F75C-B33C657659EB}"/>
                    </a:ext>
                  </a:extLst>
                </p:cNvPr>
                <p:cNvGrpSpPr/>
                <p:nvPr/>
              </p:nvGrpSpPr>
              <p:grpSpPr>
                <a:xfrm>
                  <a:off x="76200" y="2754868"/>
                  <a:ext cx="1094492" cy="2350532"/>
                  <a:chOff x="2415116" y="3288268"/>
                  <a:chExt cx="1094492" cy="2350532"/>
                </a:xfrm>
              </p:grpSpPr>
              <p:sp>
                <p:nvSpPr>
                  <p:cNvPr id="76" name="Oval 75">
                    <a:extLst>
                      <a:ext uri="{FF2B5EF4-FFF2-40B4-BE49-F238E27FC236}">
                        <a16:creationId xmlns:a16="http://schemas.microsoft.com/office/drawing/2014/main" id="{1D448AC7-8A24-8B43-8E81-13D02708D8B8}"/>
                      </a:ext>
                    </a:extLst>
                  </p:cNvPr>
                  <p:cNvSpPr/>
                  <p:nvPr/>
                </p:nvSpPr>
                <p:spPr>
                  <a:xfrm>
                    <a:off x="3200400" y="4017937"/>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77" name="Isosceles Triangle 76">
                    <a:extLst>
                      <a:ext uri="{FF2B5EF4-FFF2-40B4-BE49-F238E27FC236}">
                        <a16:creationId xmlns:a16="http://schemas.microsoft.com/office/drawing/2014/main" id="{099544C5-D305-BF03-771F-2B5875783FF8}"/>
                      </a:ext>
                    </a:extLst>
                  </p:cNvPr>
                  <p:cNvSpPr/>
                  <p:nvPr/>
                </p:nvSpPr>
                <p:spPr>
                  <a:xfrm>
                    <a:off x="2415116" y="4897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78" name="Group 77">
                    <a:extLst>
                      <a:ext uri="{FF2B5EF4-FFF2-40B4-BE49-F238E27FC236}">
                        <a16:creationId xmlns:a16="http://schemas.microsoft.com/office/drawing/2014/main" id="{90C77A3C-D9DF-B543-69A4-972B9CFE957E}"/>
                      </a:ext>
                    </a:extLst>
                  </p:cNvPr>
                  <p:cNvGrpSpPr/>
                  <p:nvPr/>
                </p:nvGrpSpPr>
                <p:grpSpPr>
                  <a:xfrm>
                    <a:off x="2415116" y="3288268"/>
                    <a:ext cx="785284" cy="750332"/>
                    <a:chOff x="914400" y="2116877"/>
                    <a:chExt cx="785284" cy="750332"/>
                  </a:xfrm>
                </p:grpSpPr>
                <p:cxnSp>
                  <p:nvCxnSpPr>
                    <p:cNvPr id="79" name="Straight Arrow Connector 78">
                      <a:extLst>
                        <a:ext uri="{FF2B5EF4-FFF2-40B4-BE49-F238E27FC236}">
                          <a16:creationId xmlns:a16="http://schemas.microsoft.com/office/drawing/2014/main" id="{BB1DAA58-8AED-2F03-BD8D-1BCE8DFD8415}"/>
                        </a:ext>
                      </a:extLst>
                    </p:cNvPr>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F93EB9B6-46E6-9F07-A292-6AB6AA3C885A}"/>
                        </a:ext>
                      </a:extLst>
                    </p:cNvPr>
                    <p:cNvSpPr txBox="1"/>
                    <p:nvPr/>
                  </p:nvSpPr>
                  <p:spPr>
                    <a:xfrm>
                      <a:off x="914400" y="2116877"/>
                      <a:ext cx="266420" cy="369332"/>
                    </a:xfrm>
                    <a:prstGeom prst="rect">
                      <a:avLst/>
                    </a:prstGeom>
                    <a:noFill/>
                  </p:spPr>
                  <p:txBody>
                    <a:bodyPr wrap="none" rtlCol="0">
                      <a:spAutoFit/>
                    </a:bodyPr>
                    <a:lstStyle/>
                    <a:p>
                      <a:r>
                        <a:rPr lang="en-US" b="1" dirty="0"/>
                        <a:t>r</a:t>
                      </a:r>
                    </a:p>
                  </p:txBody>
                </p:sp>
              </p:grpSp>
            </p:grpSp>
            <p:sp>
              <p:nvSpPr>
                <p:cNvPr id="60" name="TextBox 59">
                  <a:extLst>
                    <a:ext uri="{FF2B5EF4-FFF2-40B4-BE49-F238E27FC236}">
                      <a16:creationId xmlns:a16="http://schemas.microsoft.com/office/drawing/2014/main" id="{7BAAE448-31C2-9B06-248C-0E0AD61960AB}"/>
                    </a:ext>
                  </a:extLst>
                </p:cNvPr>
                <p:cNvSpPr txBox="1"/>
                <p:nvPr/>
              </p:nvSpPr>
              <p:spPr>
                <a:xfrm>
                  <a:off x="-413060" y="3364468"/>
                  <a:ext cx="308098" cy="369332"/>
                </a:xfrm>
                <a:prstGeom prst="rect">
                  <a:avLst/>
                </a:prstGeom>
                <a:noFill/>
              </p:spPr>
              <p:txBody>
                <a:bodyPr wrap="none" rtlCol="0">
                  <a:spAutoFit/>
                </a:bodyPr>
                <a:lstStyle/>
                <a:p>
                  <a:r>
                    <a:rPr lang="en-US" b="1" dirty="0"/>
                    <a:t>q</a:t>
                  </a:r>
                </a:p>
              </p:txBody>
            </p:sp>
            <p:cxnSp>
              <p:nvCxnSpPr>
                <p:cNvPr id="71" name="Straight Arrow Connector 70">
                  <a:extLst>
                    <a:ext uri="{FF2B5EF4-FFF2-40B4-BE49-F238E27FC236}">
                      <a16:creationId xmlns:a16="http://schemas.microsoft.com/office/drawing/2014/main" id="{E5E21A68-1099-8C2D-CBD9-4C3C2CE0B1EE}"/>
                    </a:ext>
                  </a:extLst>
                </p:cNvPr>
                <p:cNvCxnSpPr/>
                <p:nvPr/>
              </p:nvCxnSpPr>
              <p:spPr>
                <a:xfrm>
                  <a:off x="-209924" y="3696347"/>
                  <a:ext cx="409762" cy="428785"/>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15DC68E-E0DE-3C79-8100-B1BA8D005336}"/>
                    </a:ext>
                  </a:extLst>
                </p:cNvPr>
                <p:cNvCxnSpPr>
                  <a:stCxn id="76" idx="3"/>
                </p:cNvCxnSpPr>
                <p:nvPr/>
              </p:nvCxnSpPr>
              <p:spPr>
                <a:xfrm flipH="1">
                  <a:off x="457200" y="3665328"/>
                  <a:ext cx="449566" cy="46626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0B32E456-D10D-7906-9AC0-C924CCB2A522}"/>
                      </a:ext>
                    </a:extLst>
                  </p:cNvPr>
                  <p:cNvSpPr txBox="1"/>
                  <p:nvPr/>
                </p:nvSpPr>
                <p:spPr>
                  <a:xfrm>
                    <a:off x="762000" y="48284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28" name="TextBox 27">
                    <a:extLst>
                      <a:ext uri="{FF2B5EF4-FFF2-40B4-BE49-F238E27FC236}">
                        <a16:creationId xmlns:a16="http://schemas.microsoft.com/office/drawing/2014/main" id="{0B32E456-D10D-7906-9AC0-C924CCB2A522}"/>
                      </a:ext>
                    </a:extLst>
                  </p:cNvPr>
                  <p:cNvSpPr txBox="1">
                    <a:spLocks noRot="1" noChangeAspect="1" noMove="1" noResize="1" noEditPoints="1" noAdjustHandles="1" noChangeArrowheads="1" noChangeShapeType="1" noTextEdit="1"/>
                  </p:cNvSpPr>
                  <p:nvPr/>
                </p:nvSpPr>
                <p:spPr>
                  <a:xfrm>
                    <a:off x="762000" y="4828401"/>
                    <a:ext cx="303151" cy="276999"/>
                  </a:xfrm>
                  <a:prstGeom prst="rect">
                    <a:avLst/>
                  </a:prstGeom>
                  <a:blipFill>
                    <a:blip r:embed="rId3"/>
                    <a:stretch>
                      <a:fillRect/>
                    </a:stretch>
                  </a:blipFill>
                  <a:ln>
                    <a:solidFill>
                      <a:schemeClr val="tx1"/>
                    </a:solidFill>
                  </a:ln>
                </p:spPr>
                <p:txBody>
                  <a:bodyPr/>
                  <a:lstStyle/>
                  <a:p>
                    <a:r>
                      <a:rPr lang="en-IN">
                        <a:noFill/>
                      </a:rPr>
                      <a:t> </a:t>
                    </a:r>
                  </a:p>
                </p:txBody>
              </p:sp>
            </mc:Fallback>
          </mc:AlternateContent>
        </p:grpSp>
        <p:cxnSp>
          <p:nvCxnSpPr>
            <p:cNvPr id="23" name="Straight Arrow Connector 22">
              <a:extLst>
                <a:ext uri="{FF2B5EF4-FFF2-40B4-BE49-F238E27FC236}">
                  <a16:creationId xmlns:a16="http://schemas.microsoft.com/office/drawing/2014/main" id="{7E62CDBC-B276-6F62-4230-7CCDA861C699}"/>
                </a:ext>
              </a:extLst>
            </p:cNvPr>
            <p:cNvCxnSpPr>
              <a:cxnSpLocks/>
            </p:cNvCxnSpPr>
            <p:nvPr/>
          </p:nvCxnSpPr>
          <p:spPr>
            <a:xfrm>
              <a:off x="1665658" y="3671991"/>
              <a:ext cx="369624" cy="45314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8" name="Straight Arrow Connector 7">
            <a:extLst>
              <a:ext uri="{FF2B5EF4-FFF2-40B4-BE49-F238E27FC236}">
                <a16:creationId xmlns:a16="http://schemas.microsoft.com/office/drawing/2014/main" id="{B70FF484-26AB-E870-EE6C-B56913D05FE9}"/>
              </a:ext>
            </a:extLst>
          </p:cNvPr>
          <p:cNvCxnSpPr/>
          <p:nvPr/>
        </p:nvCxnSpPr>
        <p:spPr>
          <a:xfrm>
            <a:off x="1705162" y="21619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21F2D96-A1AB-DA15-45D1-37F93DA21811}"/>
              </a:ext>
            </a:extLst>
          </p:cNvPr>
          <p:cNvSpPr txBox="1"/>
          <p:nvPr/>
        </p:nvSpPr>
        <p:spPr>
          <a:xfrm>
            <a:off x="1397064" y="1916668"/>
            <a:ext cx="276038" cy="369332"/>
          </a:xfrm>
          <a:prstGeom prst="rect">
            <a:avLst/>
          </a:prstGeom>
          <a:noFill/>
        </p:spPr>
        <p:txBody>
          <a:bodyPr wrap="none" rtlCol="0">
            <a:spAutoFit/>
          </a:bodyPr>
          <a:lstStyle/>
          <a:p>
            <a:r>
              <a:rPr lang="en-US" b="1" dirty="0"/>
              <a:t>s</a:t>
            </a:r>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35EA3FEA-51BB-E84B-BD62-52B5F9999F3A}"/>
                  </a:ext>
                </a:extLst>
              </p:cNvPr>
              <p:cNvSpPr txBox="1"/>
              <p:nvPr/>
            </p:nvSpPr>
            <p:spPr>
              <a:xfrm>
                <a:off x="2973449" y="43434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3" name="TextBox 62">
                <a:extLst>
                  <a:ext uri="{FF2B5EF4-FFF2-40B4-BE49-F238E27FC236}">
                    <a16:creationId xmlns:a16="http://schemas.microsoft.com/office/drawing/2014/main" id="{35EA3FEA-51BB-E84B-BD62-52B5F9999F3A}"/>
                  </a:ext>
                </a:extLst>
              </p:cNvPr>
              <p:cNvSpPr txBox="1">
                <a:spLocks noRot="1" noChangeAspect="1" noMove="1" noResize="1" noEditPoints="1" noAdjustHandles="1" noChangeArrowheads="1" noChangeShapeType="1" noTextEdit="1"/>
              </p:cNvSpPr>
              <p:nvPr/>
            </p:nvSpPr>
            <p:spPr>
              <a:xfrm>
                <a:off x="2973449" y="4343400"/>
                <a:ext cx="303151" cy="276999"/>
              </a:xfrm>
              <a:prstGeom prst="rect">
                <a:avLst/>
              </a:prstGeom>
              <a:blipFill>
                <a:blip r:embed="rId4"/>
                <a:stretch>
                  <a:fillRect/>
                </a:stretch>
              </a:blipFill>
              <a:ln>
                <a:solidFill>
                  <a:schemeClr val="tx1"/>
                </a:solidFill>
              </a:ln>
            </p:spPr>
            <p:txBody>
              <a:bodyPr/>
              <a:lstStyle/>
              <a:p>
                <a:r>
                  <a:rPr lang="en-US">
                    <a:noFill/>
                  </a:rPr>
                  <a:t> </a:t>
                </a:r>
              </a:p>
            </p:txBody>
          </p:sp>
        </mc:Fallback>
      </mc:AlternateContent>
      <p:sp>
        <p:nvSpPr>
          <p:cNvPr id="64" name="Down Ribbon 60">
            <a:extLst>
              <a:ext uri="{FF2B5EF4-FFF2-40B4-BE49-F238E27FC236}">
                <a16:creationId xmlns:a16="http://schemas.microsoft.com/office/drawing/2014/main" id="{05258A18-8021-024E-950B-38E8A969BC43}"/>
              </a:ext>
            </a:extLst>
          </p:cNvPr>
          <p:cNvSpPr/>
          <p:nvPr/>
        </p:nvSpPr>
        <p:spPr>
          <a:xfrm>
            <a:off x="368502" y="5613657"/>
            <a:ext cx="8620218" cy="1022888"/>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Convince yourself that the number of black nodes to any leaf of subtree(</a:t>
            </a:r>
            <a:r>
              <a:rPr lang="en-US" sz="1600" b="1" dirty="0">
                <a:solidFill>
                  <a:schemeClr val="tx1"/>
                </a:solidFill>
              </a:rPr>
              <a:t>q</a:t>
            </a:r>
            <a:r>
              <a:rPr lang="en-US" sz="1600" dirty="0">
                <a:solidFill>
                  <a:schemeClr val="tx1"/>
                </a:solidFill>
              </a:rPr>
              <a:t>) or subtrees 1 and 2 is now the same as before the rotation.</a:t>
            </a:r>
          </a:p>
        </p:txBody>
      </p:sp>
    </p:spTree>
    <p:extLst>
      <p:ext uri="{BB962C8B-B14F-4D97-AF65-F5344CB8AC3E}">
        <p14:creationId xmlns:p14="http://schemas.microsoft.com/office/powerpoint/2010/main" val="4251766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63"/>
                                        </p:tgtEl>
                                      </p:cBhvr>
                                    </p:animEffect>
                                    <p:anim calcmode="lin" valueType="num">
                                      <p:cBhvr>
                                        <p:cTn id="7" dur="1000"/>
                                        <p:tgtEl>
                                          <p:spTgt spid="63"/>
                                        </p:tgtEl>
                                        <p:attrNameLst>
                                          <p:attrName>ppt_x</p:attrName>
                                        </p:attrNameLst>
                                      </p:cBhvr>
                                      <p:tavLst>
                                        <p:tav tm="0">
                                          <p:val>
                                            <p:strVal val="ppt_x"/>
                                          </p:val>
                                        </p:tav>
                                        <p:tav tm="100000">
                                          <p:val>
                                            <p:strVal val="ppt_x"/>
                                          </p:val>
                                        </p:tav>
                                      </p:tavLst>
                                    </p:anim>
                                    <p:anim calcmode="lin" valueType="num">
                                      <p:cBhvr>
                                        <p:cTn id="8" dur="1000"/>
                                        <p:tgtEl>
                                          <p:spTgt spid="63"/>
                                        </p:tgtEl>
                                        <p:attrNameLst>
                                          <p:attrName>ppt_y</p:attrName>
                                        </p:attrNameLst>
                                      </p:cBhvr>
                                      <p:tavLst>
                                        <p:tav tm="0">
                                          <p:val>
                                            <p:strVal val="ppt_y"/>
                                          </p:val>
                                        </p:tav>
                                        <p:tav tm="100000">
                                          <p:val>
                                            <p:strVal val="ppt_y+.1"/>
                                          </p:val>
                                        </p:tav>
                                      </p:tavLst>
                                    </p:anim>
                                    <p:set>
                                      <p:cBhvr>
                                        <p:cTn id="9" dur="1" fill="hold">
                                          <p:stCondLst>
                                            <p:cond delay="999"/>
                                          </p:stCondLst>
                                        </p:cTn>
                                        <p:tgtEl>
                                          <p:spTgt spid="63"/>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4"/>
                                        </p:tgtEl>
                                        <p:attrNameLst>
                                          <p:attrName>style.visibility</p:attrName>
                                        </p:attrNameLst>
                                      </p:cBhvr>
                                      <p:to>
                                        <p:strVal val="visible"/>
                                      </p:to>
                                    </p:set>
                                    <p:animEffect transition="in" filter="fade">
                                      <p:cBhvr>
                                        <p:cTn id="14" dur="1000"/>
                                        <p:tgtEl>
                                          <p:spTgt spid="64"/>
                                        </p:tgtEl>
                                      </p:cBhvr>
                                    </p:animEffect>
                                    <p:anim calcmode="lin" valueType="num">
                                      <p:cBhvr>
                                        <p:cTn id="15" dur="1000" fill="hold"/>
                                        <p:tgtEl>
                                          <p:spTgt spid="64"/>
                                        </p:tgtEl>
                                        <p:attrNameLst>
                                          <p:attrName>ppt_x</p:attrName>
                                        </p:attrNameLst>
                                      </p:cBhvr>
                                      <p:tavLst>
                                        <p:tav tm="0">
                                          <p:val>
                                            <p:strVal val="#ppt_x"/>
                                          </p:val>
                                        </p:tav>
                                        <p:tav tm="100000">
                                          <p:val>
                                            <p:strVal val="#ppt_x"/>
                                          </p:val>
                                        </p:tav>
                                      </p:tavLst>
                                    </p:anim>
                                    <p:anim calcmode="lin" valueType="num">
                                      <p:cBhvr>
                                        <p:cTn id="16"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64"/>
                                        </p:tgtEl>
                                      </p:cBhvr>
                                    </p:animEffect>
                                    <p:set>
                                      <p:cBhvr>
                                        <p:cTn id="21" dur="1" fill="hold">
                                          <p:stCondLst>
                                            <p:cond delay="499"/>
                                          </p:stCondLst>
                                        </p:cTn>
                                        <p:tgtEl>
                                          <p:spTgt spid="64"/>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7">
                                            <p:txEl>
                                              <p:pRg st="11" end="11"/>
                                            </p:txEl>
                                          </p:spTgt>
                                        </p:tgtEl>
                                        <p:attrNameLst>
                                          <p:attrName>style.visibility</p:attrName>
                                        </p:attrNameLst>
                                      </p:cBhvr>
                                      <p:to>
                                        <p:strVal val="visible"/>
                                      </p:to>
                                    </p:set>
                                    <p:animEffect transition="in" filter="randombar(horizontal)">
                                      <p:cBhvr>
                                        <p:cTn id="26"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63" grpId="0" animBg="1"/>
      <p:bldP spid="64" grpId="0" animBg="1"/>
      <p:bldP spid="64"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“s is </a:t>
            </a:r>
            <a:r>
              <a:rPr lang="en-US" sz="3200" b="1" dirty="0">
                <a:solidFill>
                  <a:srgbClr val="FF0000"/>
                </a:solidFill>
              </a:rPr>
              <a:t>red</a:t>
            </a:r>
            <a:r>
              <a:rPr lang="en-US" sz="3200" b="1" dirty="0"/>
              <a:t>”                  “s is black” </a:t>
            </a:r>
          </a:p>
        </p:txBody>
      </p:sp>
      <p:sp>
        <p:nvSpPr>
          <p:cNvPr id="7" name="Content Placeholder 6"/>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37</a:t>
            </a:fld>
            <a:endParaRPr lang="en-US"/>
          </a:p>
        </p:txBody>
      </p:sp>
      <p:sp>
        <p:nvSpPr>
          <p:cNvPr id="101" name="Oval 100"/>
          <p:cNvSpPr/>
          <p:nvPr/>
        </p:nvSpPr>
        <p:spPr>
          <a:xfrm>
            <a:off x="6043279" y="280261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p:nvPr/>
        </p:nvCxnSpPr>
        <p:spPr>
          <a:xfrm flipH="1">
            <a:off x="5607211" y="30144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6307205" y="25908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277162" y="29718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6806154" y="35219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6" name="Group 5"/>
          <p:cNvGrpSpPr/>
          <p:nvPr/>
        </p:nvGrpSpPr>
        <p:grpSpPr>
          <a:xfrm>
            <a:off x="4524562" y="2831068"/>
            <a:ext cx="1242484" cy="1664732"/>
            <a:chOff x="2415116" y="3288268"/>
            <a:chExt cx="1242484" cy="1664732"/>
          </a:xfrm>
        </p:grpSpPr>
        <p:sp>
          <p:nvSpPr>
            <p:cNvPr id="100" name="Oval 99"/>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8" name="Group 87"/>
            <p:cNvGrpSpPr/>
            <p:nvPr/>
          </p:nvGrpSpPr>
          <p:grpSpPr>
            <a:xfrm>
              <a:off x="2415116" y="32882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29" name="TextBox 28"/>
          <p:cNvSpPr txBox="1"/>
          <p:nvPr/>
        </p:nvSpPr>
        <p:spPr>
          <a:xfrm>
            <a:off x="7724962" y="28310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7115362" y="30763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6D596FFF-177A-38F6-25CC-B35D66987704}"/>
              </a:ext>
            </a:extLst>
          </p:cNvPr>
          <p:cNvGrpSpPr/>
          <p:nvPr/>
        </p:nvGrpSpPr>
        <p:grpSpPr>
          <a:xfrm>
            <a:off x="7115362" y="4267200"/>
            <a:ext cx="614294" cy="914400"/>
            <a:chOff x="7115362" y="4267200"/>
            <a:chExt cx="614294" cy="914400"/>
          </a:xfrm>
        </p:grpSpPr>
        <p:sp>
          <p:nvSpPr>
            <p:cNvPr id="34" name="Isosceles Triangle 33"/>
            <p:cNvSpPr/>
            <p:nvPr/>
          </p:nvSpPr>
          <p:spPr>
            <a:xfrm>
              <a:off x="7115362" y="44402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5" name="Oval 34"/>
            <p:cNvSpPr/>
            <p:nvPr/>
          </p:nvSpPr>
          <p:spPr>
            <a:xfrm>
              <a:off x="7279939" y="42672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grpSp>
      <p:grpSp>
        <p:nvGrpSpPr>
          <p:cNvPr id="9" name="Group 8">
            <a:extLst>
              <a:ext uri="{FF2B5EF4-FFF2-40B4-BE49-F238E27FC236}">
                <a16:creationId xmlns:a16="http://schemas.microsoft.com/office/drawing/2014/main" id="{BA05078E-3EFB-B728-9254-34AA87C3E0CB}"/>
              </a:ext>
            </a:extLst>
          </p:cNvPr>
          <p:cNvGrpSpPr/>
          <p:nvPr/>
        </p:nvGrpSpPr>
        <p:grpSpPr>
          <a:xfrm>
            <a:off x="6277162" y="4207790"/>
            <a:ext cx="614294" cy="953146"/>
            <a:chOff x="6277162" y="4207790"/>
            <a:chExt cx="614294" cy="953146"/>
          </a:xfrm>
        </p:grpSpPr>
        <p:sp>
          <p:nvSpPr>
            <p:cNvPr id="36" name="Isosceles Triangle 35"/>
            <p:cNvSpPr/>
            <p:nvPr/>
          </p:nvSpPr>
          <p:spPr>
            <a:xfrm>
              <a:off x="6277162" y="44196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7" name="Oval 36"/>
            <p:cNvSpPr/>
            <p:nvPr/>
          </p:nvSpPr>
          <p:spPr>
            <a:xfrm>
              <a:off x="6429562" y="42077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grpSp>
      <p:cxnSp>
        <p:nvCxnSpPr>
          <p:cNvPr id="38" name="Straight Arrow Connector 37"/>
          <p:cNvCxnSpPr>
            <a:endCxn id="37" idx="0"/>
          </p:cNvCxnSpPr>
          <p:nvPr/>
        </p:nvCxnSpPr>
        <p:spPr>
          <a:xfrm flipH="1">
            <a:off x="6584166" y="37027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0"/>
          </p:cNvCxnSpPr>
          <p:nvPr/>
        </p:nvCxnSpPr>
        <p:spPr>
          <a:xfrm>
            <a:off x="7070080" y="37027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5283264" y="1992868"/>
            <a:ext cx="788582" cy="750332"/>
            <a:chOff x="3730502" y="1764268"/>
            <a:chExt cx="788582" cy="750332"/>
          </a:xfrm>
        </p:grpSpPr>
        <p:cxnSp>
          <p:nvCxnSpPr>
            <p:cNvPr id="26" name="Straight Arrow Connector 25"/>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730502" y="1764268"/>
              <a:ext cx="266420" cy="369332"/>
            </a:xfrm>
            <a:prstGeom prst="rect">
              <a:avLst/>
            </a:prstGeom>
            <a:noFill/>
          </p:spPr>
          <p:txBody>
            <a:bodyPr wrap="none" rtlCol="0">
              <a:spAutoFit/>
            </a:bodyPr>
            <a:lstStyle/>
            <a:p>
              <a:r>
                <a:rPr lang="en-US" b="1" dirty="0"/>
                <a:t>r</a:t>
              </a:r>
            </a:p>
          </p:txBody>
        </p:sp>
      </p:grpSp>
      <p:grpSp>
        <p:nvGrpSpPr>
          <p:cNvPr id="30" name="Group 29"/>
          <p:cNvGrpSpPr/>
          <p:nvPr/>
        </p:nvGrpSpPr>
        <p:grpSpPr>
          <a:xfrm>
            <a:off x="5669508" y="2400062"/>
            <a:ext cx="1112292" cy="724138"/>
            <a:chOff x="5714999" y="1773038"/>
            <a:chExt cx="1621981" cy="1351162"/>
          </a:xfrm>
        </p:grpSpPr>
        <p:sp>
          <p:nvSpPr>
            <p:cNvPr id="31" name="Curved Down Arrow 30"/>
            <p:cNvSpPr/>
            <p:nvPr/>
          </p:nvSpPr>
          <p:spPr>
            <a:xfrm flipH="1">
              <a:off x="5715000" y="2438400"/>
              <a:ext cx="1473215" cy="685800"/>
            </a:xfrm>
            <a:prstGeom prst="curved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5714999" y="1773038"/>
              <a:ext cx="1621981" cy="574278"/>
            </a:xfrm>
            <a:prstGeom prst="rect">
              <a:avLst/>
            </a:prstGeom>
            <a:noFill/>
          </p:spPr>
          <p:txBody>
            <a:bodyPr wrap="none" rtlCol="0">
              <a:spAutoFit/>
            </a:bodyPr>
            <a:lstStyle/>
            <a:p>
              <a:r>
                <a:rPr lang="en-US" sz="1400" b="1" dirty="0">
                  <a:solidFill>
                    <a:srgbClr val="C00000"/>
                  </a:solidFill>
                </a:rPr>
                <a:t>Left rotation</a:t>
              </a:r>
            </a:p>
          </p:txBody>
        </p:sp>
      </p:grpSp>
      <p:sp>
        <p:nvSpPr>
          <p:cNvPr id="3" name="Left Arrow 2"/>
          <p:cNvSpPr/>
          <p:nvPr/>
        </p:nvSpPr>
        <p:spPr>
          <a:xfrm>
            <a:off x="3669792" y="3521990"/>
            <a:ext cx="978408"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a:off x="3657600" y="609600"/>
            <a:ext cx="1463232" cy="48463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reduction</a:t>
            </a:r>
          </a:p>
        </p:txBody>
      </p:sp>
      <mc:AlternateContent xmlns:mc="http://schemas.openxmlformats.org/markup-compatibility/2006" xmlns:a14="http://schemas.microsoft.com/office/drawing/2010/main">
        <mc:Choice Requires="a14">
          <p:sp>
            <p:nvSpPr>
              <p:cNvPr id="69" name="TextBox 68"/>
              <p:cNvSpPr txBox="1"/>
              <p:nvPr/>
            </p:nvSpPr>
            <p:spPr>
              <a:xfrm>
                <a:off x="5259449" y="42188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9" name="TextBox 68"/>
              <p:cNvSpPr txBox="1">
                <a:spLocks noRot="1" noChangeAspect="1" noMove="1" noResize="1" noEditPoints="1" noAdjustHandles="1" noChangeArrowheads="1" noChangeShapeType="1" noTextEdit="1"/>
              </p:cNvSpPr>
              <p:nvPr/>
            </p:nvSpPr>
            <p:spPr>
              <a:xfrm>
                <a:off x="5259449" y="4218801"/>
                <a:ext cx="303151" cy="276999"/>
              </a:xfrm>
              <a:prstGeom prst="rect">
                <a:avLst/>
              </a:prstGeom>
              <a:blipFill rotWithShape="1">
                <a:blip r:embed="rId2"/>
                <a:stretch>
                  <a:fillRect r="-7692" b="-12500"/>
                </a:stretch>
              </a:blipFill>
              <a:ln>
                <a:solidFill>
                  <a:schemeClr val="tx1"/>
                </a:solidFill>
              </a:ln>
            </p:spPr>
            <p:txBody>
              <a:bodyPr/>
              <a:lstStyle/>
              <a:p>
                <a:r>
                  <a:rPr lang="en-IN">
                    <a:noFill/>
                  </a:rPr>
                  <a:t> </a:t>
                </a:r>
              </a:p>
            </p:txBody>
          </p:sp>
        </mc:Fallback>
      </mc:AlternateContent>
      <p:grpSp>
        <p:nvGrpSpPr>
          <p:cNvPr id="11" name="Group 10">
            <a:extLst>
              <a:ext uri="{FF2B5EF4-FFF2-40B4-BE49-F238E27FC236}">
                <a16:creationId xmlns:a16="http://schemas.microsoft.com/office/drawing/2014/main" id="{0F35E97A-F4CF-7CEC-FBCE-F47B843F9540}"/>
              </a:ext>
            </a:extLst>
          </p:cNvPr>
          <p:cNvGrpSpPr/>
          <p:nvPr/>
        </p:nvGrpSpPr>
        <p:grpSpPr>
          <a:xfrm>
            <a:off x="1744406" y="4131590"/>
            <a:ext cx="614294" cy="953146"/>
            <a:chOff x="6277162" y="4207790"/>
            <a:chExt cx="614294" cy="953146"/>
          </a:xfrm>
        </p:grpSpPr>
        <p:sp>
          <p:nvSpPr>
            <p:cNvPr id="12" name="Isosceles Triangle 11">
              <a:extLst>
                <a:ext uri="{FF2B5EF4-FFF2-40B4-BE49-F238E27FC236}">
                  <a16:creationId xmlns:a16="http://schemas.microsoft.com/office/drawing/2014/main" id="{EC0ED5ED-E0FB-E5B8-454E-1A71C2291BAE}"/>
                </a:ext>
              </a:extLst>
            </p:cNvPr>
            <p:cNvSpPr/>
            <p:nvPr/>
          </p:nvSpPr>
          <p:spPr>
            <a:xfrm>
              <a:off x="6277162" y="44196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3" name="Oval 12">
              <a:extLst>
                <a:ext uri="{FF2B5EF4-FFF2-40B4-BE49-F238E27FC236}">
                  <a16:creationId xmlns:a16="http://schemas.microsoft.com/office/drawing/2014/main" id="{CC48473A-F269-6049-E51A-2AE90B7E0397}"/>
                </a:ext>
              </a:extLst>
            </p:cNvPr>
            <p:cNvSpPr/>
            <p:nvPr/>
          </p:nvSpPr>
          <p:spPr>
            <a:xfrm>
              <a:off x="6429562" y="42077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grpSp>
      <p:grpSp>
        <p:nvGrpSpPr>
          <p:cNvPr id="14" name="Group 13">
            <a:extLst>
              <a:ext uri="{FF2B5EF4-FFF2-40B4-BE49-F238E27FC236}">
                <a16:creationId xmlns:a16="http://schemas.microsoft.com/office/drawing/2014/main" id="{E7FC0BC2-C4FE-E9B4-30DF-B16128B978D8}"/>
              </a:ext>
            </a:extLst>
          </p:cNvPr>
          <p:cNvGrpSpPr/>
          <p:nvPr/>
        </p:nvGrpSpPr>
        <p:grpSpPr>
          <a:xfrm>
            <a:off x="2792073" y="3449664"/>
            <a:ext cx="614294" cy="914400"/>
            <a:chOff x="7115362" y="4267200"/>
            <a:chExt cx="614294" cy="914400"/>
          </a:xfrm>
        </p:grpSpPr>
        <p:sp>
          <p:nvSpPr>
            <p:cNvPr id="15" name="Isosceles Triangle 14">
              <a:extLst>
                <a:ext uri="{FF2B5EF4-FFF2-40B4-BE49-F238E27FC236}">
                  <a16:creationId xmlns:a16="http://schemas.microsoft.com/office/drawing/2014/main" id="{18B88880-13B7-E31C-5054-D619C7597DE4}"/>
                </a:ext>
              </a:extLst>
            </p:cNvPr>
            <p:cNvSpPr/>
            <p:nvPr/>
          </p:nvSpPr>
          <p:spPr>
            <a:xfrm>
              <a:off x="7115362" y="44402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6" name="Oval 15">
              <a:extLst>
                <a:ext uri="{FF2B5EF4-FFF2-40B4-BE49-F238E27FC236}">
                  <a16:creationId xmlns:a16="http://schemas.microsoft.com/office/drawing/2014/main" id="{09A43562-9143-C241-A871-E5539CACDB60}"/>
                </a:ext>
              </a:extLst>
            </p:cNvPr>
            <p:cNvSpPr/>
            <p:nvPr/>
          </p:nvSpPr>
          <p:spPr>
            <a:xfrm>
              <a:off x="7279939" y="42672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grpSp>
      <p:grpSp>
        <p:nvGrpSpPr>
          <p:cNvPr id="21" name="Group 20">
            <a:extLst>
              <a:ext uri="{FF2B5EF4-FFF2-40B4-BE49-F238E27FC236}">
                <a16:creationId xmlns:a16="http://schemas.microsoft.com/office/drawing/2014/main" id="{88C66433-73F8-8C9E-7D0B-D5341C0BA069}"/>
              </a:ext>
            </a:extLst>
          </p:cNvPr>
          <p:cNvGrpSpPr/>
          <p:nvPr/>
        </p:nvGrpSpPr>
        <p:grpSpPr>
          <a:xfrm>
            <a:off x="149102" y="2514600"/>
            <a:ext cx="2893616" cy="2590800"/>
            <a:chOff x="149102" y="2514600"/>
            <a:chExt cx="2893616" cy="2590800"/>
          </a:xfrm>
        </p:grpSpPr>
        <p:grpSp>
          <p:nvGrpSpPr>
            <p:cNvPr id="22" name="Group 21">
              <a:extLst>
                <a:ext uri="{FF2B5EF4-FFF2-40B4-BE49-F238E27FC236}">
                  <a16:creationId xmlns:a16="http://schemas.microsoft.com/office/drawing/2014/main" id="{E1E579C1-1D05-E963-EA62-59B60BBC973D}"/>
                </a:ext>
              </a:extLst>
            </p:cNvPr>
            <p:cNvGrpSpPr/>
            <p:nvPr/>
          </p:nvGrpSpPr>
          <p:grpSpPr>
            <a:xfrm>
              <a:off x="149102" y="2514600"/>
              <a:ext cx="2893616" cy="2590800"/>
              <a:chOff x="149102" y="2514600"/>
              <a:chExt cx="2893616" cy="2590800"/>
            </a:xfrm>
          </p:grpSpPr>
          <p:grpSp>
            <p:nvGrpSpPr>
              <p:cNvPr id="24" name="Group 23">
                <a:extLst>
                  <a:ext uri="{FF2B5EF4-FFF2-40B4-BE49-F238E27FC236}">
                    <a16:creationId xmlns:a16="http://schemas.microsoft.com/office/drawing/2014/main" id="{66505A2A-6273-888F-B1F1-4F3BF4003048}"/>
                  </a:ext>
                </a:extLst>
              </p:cNvPr>
              <p:cNvGrpSpPr/>
              <p:nvPr/>
            </p:nvGrpSpPr>
            <p:grpSpPr>
              <a:xfrm>
                <a:off x="149102" y="2514600"/>
                <a:ext cx="2893616" cy="2590800"/>
                <a:chOff x="-413060" y="2514600"/>
                <a:chExt cx="2893616" cy="2590800"/>
              </a:xfrm>
            </p:grpSpPr>
            <p:sp>
              <p:nvSpPr>
                <p:cNvPr id="33" name="Oval 32">
                  <a:extLst>
                    <a:ext uri="{FF2B5EF4-FFF2-40B4-BE49-F238E27FC236}">
                      <a16:creationId xmlns:a16="http://schemas.microsoft.com/office/drawing/2014/main" id="{2761A9D5-7E28-0B6C-2281-DBBCBDDFC988}"/>
                    </a:ext>
                  </a:extLst>
                </p:cNvPr>
                <p:cNvSpPr/>
                <p:nvPr/>
              </p:nvSpPr>
              <p:spPr>
                <a:xfrm>
                  <a:off x="1594917" y="272641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54" name="Straight Arrow Connector 53">
                  <a:extLst>
                    <a:ext uri="{FF2B5EF4-FFF2-40B4-BE49-F238E27FC236}">
                      <a16:creationId xmlns:a16="http://schemas.microsoft.com/office/drawing/2014/main" id="{2A0E9870-854B-5679-B2C4-E6E107109DEA}"/>
                    </a:ext>
                  </a:extLst>
                </p:cNvPr>
                <p:cNvCxnSpPr/>
                <p:nvPr/>
              </p:nvCxnSpPr>
              <p:spPr>
                <a:xfrm flipH="1">
                  <a:off x="1158849" y="29382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2B32CF7-6523-1D59-4E6E-69EE87BA067E}"/>
                    </a:ext>
                  </a:extLst>
                </p:cNvPr>
                <p:cNvCxnSpPr>
                  <a:stCxn id="33" idx="7"/>
                </p:cNvCxnSpPr>
                <p:nvPr/>
              </p:nvCxnSpPr>
              <p:spPr>
                <a:xfrm flipV="1">
                  <a:off x="1858843" y="25146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3A85DCD-F119-F94F-F27E-79AF39D96548}"/>
                    </a:ext>
                  </a:extLst>
                </p:cNvPr>
                <p:cNvCxnSpPr/>
                <p:nvPr/>
              </p:nvCxnSpPr>
              <p:spPr>
                <a:xfrm>
                  <a:off x="1828800" y="28956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A362E68E-709A-4E16-C916-4F456820AC0C}"/>
                    </a:ext>
                  </a:extLst>
                </p:cNvPr>
                <p:cNvSpPr/>
                <p:nvPr/>
              </p:nvSpPr>
              <p:spPr>
                <a:xfrm>
                  <a:off x="228600" y="41315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58" name="Group 57">
                  <a:extLst>
                    <a:ext uri="{FF2B5EF4-FFF2-40B4-BE49-F238E27FC236}">
                      <a16:creationId xmlns:a16="http://schemas.microsoft.com/office/drawing/2014/main" id="{5491E711-1B53-7BFA-F75C-B33C657659EB}"/>
                    </a:ext>
                  </a:extLst>
                </p:cNvPr>
                <p:cNvGrpSpPr/>
                <p:nvPr/>
              </p:nvGrpSpPr>
              <p:grpSpPr>
                <a:xfrm>
                  <a:off x="76200" y="2754868"/>
                  <a:ext cx="1094492" cy="2350532"/>
                  <a:chOff x="2415116" y="3288268"/>
                  <a:chExt cx="1094492" cy="2350532"/>
                </a:xfrm>
              </p:grpSpPr>
              <p:sp>
                <p:nvSpPr>
                  <p:cNvPr id="76" name="Oval 75">
                    <a:extLst>
                      <a:ext uri="{FF2B5EF4-FFF2-40B4-BE49-F238E27FC236}">
                        <a16:creationId xmlns:a16="http://schemas.microsoft.com/office/drawing/2014/main" id="{1D448AC7-8A24-8B43-8E81-13D02708D8B8}"/>
                      </a:ext>
                    </a:extLst>
                  </p:cNvPr>
                  <p:cNvSpPr/>
                  <p:nvPr/>
                </p:nvSpPr>
                <p:spPr>
                  <a:xfrm>
                    <a:off x="3200400" y="4017937"/>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77" name="Isosceles Triangle 76">
                    <a:extLst>
                      <a:ext uri="{FF2B5EF4-FFF2-40B4-BE49-F238E27FC236}">
                        <a16:creationId xmlns:a16="http://schemas.microsoft.com/office/drawing/2014/main" id="{099544C5-D305-BF03-771F-2B5875783FF8}"/>
                      </a:ext>
                    </a:extLst>
                  </p:cNvPr>
                  <p:cNvSpPr/>
                  <p:nvPr/>
                </p:nvSpPr>
                <p:spPr>
                  <a:xfrm>
                    <a:off x="2415116" y="4897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78" name="Group 77">
                    <a:extLst>
                      <a:ext uri="{FF2B5EF4-FFF2-40B4-BE49-F238E27FC236}">
                        <a16:creationId xmlns:a16="http://schemas.microsoft.com/office/drawing/2014/main" id="{90C77A3C-D9DF-B543-69A4-972B9CFE957E}"/>
                      </a:ext>
                    </a:extLst>
                  </p:cNvPr>
                  <p:cNvGrpSpPr/>
                  <p:nvPr/>
                </p:nvGrpSpPr>
                <p:grpSpPr>
                  <a:xfrm>
                    <a:off x="2415116" y="3288268"/>
                    <a:ext cx="785284" cy="750332"/>
                    <a:chOff x="914400" y="2116877"/>
                    <a:chExt cx="785284" cy="750332"/>
                  </a:xfrm>
                </p:grpSpPr>
                <p:cxnSp>
                  <p:nvCxnSpPr>
                    <p:cNvPr id="79" name="Straight Arrow Connector 78">
                      <a:extLst>
                        <a:ext uri="{FF2B5EF4-FFF2-40B4-BE49-F238E27FC236}">
                          <a16:creationId xmlns:a16="http://schemas.microsoft.com/office/drawing/2014/main" id="{BB1DAA58-8AED-2F03-BD8D-1BCE8DFD8415}"/>
                        </a:ext>
                      </a:extLst>
                    </p:cNvPr>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F93EB9B6-46E6-9F07-A292-6AB6AA3C885A}"/>
                        </a:ext>
                      </a:extLst>
                    </p:cNvPr>
                    <p:cNvSpPr txBox="1"/>
                    <p:nvPr/>
                  </p:nvSpPr>
                  <p:spPr>
                    <a:xfrm>
                      <a:off x="914400" y="2116877"/>
                      <a:ext cx="266420" cy="369332"/>
                    </a:xfrm>
                    <a:prstGeom prst="rect">
                      <a:avLst/>
                    </a:prstGeom>
                    <a:noFill/>
                  </p:spPr>
                  <p:txBody>
                    <a:bodyPr wrap="none" rtlCol="0">
                      <a:spAutoFit/>
                    </a:bodyPr>
                    <a:lstStyle/>
                    <a:p>
                      <a:r>
                        <a:rPr lang="en-US" b="1" dirty="0"/>
                        <a:t>r</a:t>
                      </a:r>
                    </a:p>
                  </p:txBody>
                </p:sp>
              </p:grpSp>
            </p:grpSp>
            <p:sp>
              <p:nvSpPr>
                <p:cNvPr id="60" name="TextBox 59">
                  <a:extLst>
                    <a:ext uri="{FF2B5EF4-FFF2-40B4-BE49-F238E27FC236}">
                      <a16:creationId xmlns:a16="http://schemas.microsoft.com/office/drawing/2014/main" id="{7BAAE448-31C2-9B06-248C-0E0AD61960AB}"/>
                    </a:ext>
                  </a:extLst>
                </p:cNvPr>
                <p:cNvSpPr txBox="1"/>
                <p:nvPr/>
              </p:nvSpPr>
              <p:spPr>
                <a:xfrm>
                  <a:off x="-413060" y="3364468"/>
                  <a:ext cx="308098" cy="369332"/>
                </a:xfrm>
                <a:prstGeom prst="rect">
                  <a:avLst/>
                </a:prstGeom>
                <a:noFill/>
              </p:spPr>
              <p:txBody>
                <a:bodyPr wrap="none" rtlCol="0">
                  <a:spAutoFit/>
                </a:bodyPr>
                <a:lstStyle/>
                <a:p>
                  <a:r>
                    <a:rPr lang="en-US" b="1" dirty="0"/>
                    <a:t>q</a:t>
                  </a:r>
                </a:p>
              </p:txBody>
            </p:sp>
            <p:cxnSp>
              <p:nvCxnSpPr>
                <p:cNvPr id="71" name="Straight Arrow Connector 70">
                  <a:extLst>
                    <a:ext uri="{FF2B5EF4-FFF2-40B4-BE49-F238E27FC236}">
                      <a16:creationId xmlns:a16="http://schemas.microsoft.com/office/drawing/2014/main" id="{E5E21A68-1099-8C2D-CBD9-4C3C2CE0B1EE}"/>
                    </a:ext>
                  </a:extLst>
                </p:cNvPr>
                <p:cNvCxnSpPr/>
                <p:nvPr/>
              </p:nvCxnSpPr>
              <p:spPr>
                <a:xfrm>
                  <a:off x="-209924" y="3696347"/>
                  <a:ext cx="409762" cy="428785"/>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15DC68E-E0DE-3C79-8100-B1BA8D005336}"/>
                    </a:ext>
                  </a:extLst>
                </p:cNvPr>
                <p:cNvCxnSpPr>
                  <a:stCxn id="76" idx="3"/>
                </p:cNvCxnSpPr>
                <p:nvPr/>
              </p:nvCxnSpPr>
              <p:spPr>
                <a:xfrm flipH="1">
                  <a:off x="457200" y="3665328"/>
                  <a:ext cx="449566" cy="46626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0B32E456-D10D-7906-9AC0-C924CCB2A522}"/>
                      </a:ext>
                    </a:extLst>
                  </p:cNvPr>
                  <p:cNvSpPr txBox="1"/>
                  <p:nvPr/>
                </p:nvSpPr>
                <p:spPr>
                  <a:xfrm>
                    <a:off x="762000" y="48284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28" name="TextBox 27">
                    <a:extLst>
                      <a:ext uri="{FF2B5EF4-FFF2-40B4-BE49-F238E27FC236}">
                        <a16:creationId xmlns:a16="http://schemas.microsoft.com/office/drawing/2014/main" id="{0B32E456-D10D-7906-9AC0-C924CCB2A522}"/>
                      </a:ext>
                    </a:extLst>
                  </p:cNvPr>
                  <p:cNvSpPr txBox="1">
                    <a:spLocks noRot="1" noChangeAspect="1" noMove="1" noResize="1" noEditPoints="1" noAdjustHandles="1" noChangeArrowheads="1" noChangeShapeType="1" noTextEdit="1"/>
                  </p:cNvSpPr>
                  <p:nvPr/>
                </p:nvSpPr>
                <p:spPr>
                  <a:xfrm>
                    <a:off x="762000" y="4828401"/>
                    <a:ext cx="303151" cy="276999"/>
                  </a:xfrm>
                  <a:prstGeom prst="rect">
                    <a:avLst/>
                  </a:prstGeom>
                  <a:blipFill>
                    <a:blip r:embed="rId3"/>
                    <a:stretch>
                      <a:fillRect/>
                    </a:stretch>
                  </a:blipFill>
                  <a:ln>
                    <a:solidFill>
                      <a:schemeClr val="tx1"/>
                    </a:solidFill>
                  </a:ln>
                </p:spPr>
                <p:txBody>
                  <a:bodyPr/>
                  <a:lstStyle/>
                  <a:p>
                    <a:r>
                      <a:rPr lang="en-IN">
                        <a:noFill/>
                      </a:rPr>
                      <a:t> </a:t>
                    </a:r>
                  </a:p>
                </p:txBody>
              </p:sp>
            </mc:Fallback>
          </mc:AlternateContent>
        </p:grpSp>
        <p:cxnSp>
          <p:nvCxnSpPr>
            <p:cNvPr id="23" name="Straight Arrow Connector 22">
              <a:extLst>
                <a:ext uri="{FF2B5EF4-FFF2-40B4-BE49-F238E27FC236}">
                  <a16:creationId xmlns:a16="http://schemas.microsoft.com/office/drawing/2014/main" id="{7E62CDBC-B276-6F62-4230-7CCDA861C699}"/>
                </a:ext>
              </a:extLst>
            </p:cNvPr>
            <p:cNvCxnSpPr>
              <a:cxnSpLocks/>
            </p:cNvCxnSpPr>
            <p:nvPr/>
          </p:nvCxnSpPr>
          <p:spPr>
            <a:xfrm>
              <a:off x="1665658" y="3671991"/>
              <a:ext cx="369624" cy="45314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8" name="Straight Arrow Connector 7">
            <a:extLst>
              <a:ext uri="{FF2B5EF4-FFF2-40B4-BE49-F238E27FC236}">
                <a16:creationId xmlns:a16="http://schemas.microsoft.com/office/drawing/2014/main" id="{B70FF484-26AB-E870-EE6C-B56913D05FE9}"/>
              </a:ext>
            </a:extLst>
          </p:cNvPr>
          <p:cNvCxnSpPr>
            <a:cxnSpLocks/>
          </p:cNvCxnSpPr>
          <p:nvPr/>
        </p:nvCxnSpPr>
        <p:spPr>
          <a:xfrm flipH="1">
            <a:off x="2167657" y="3745358"/>
            <a:ext cx="448624" cy="435243"/>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21F2D96-A1AB-DA15-45D1-37F93DA21811}"/>
              </a:ext>
            </a:extLst>
          </p:cNvPr>
          <p:cNvSpPr txBox="1"/>
          <p:nvPr/>
        </p:nvSpPr>
        <p:spPr>
          <a:xfrm>
            <a:off x="2566661" y="3459996"/>
            <a:ext cx="276038" cy="369332"/>
          </a:xfrm>
          <a:prstGeom prst="rect">
            <a:avLst/>
          </a:prstGeom>
          <a:noFill/>
        </p:spPr>
        <p:txBody>
          <a:bodyPr wrap="none" rtlCol="0">
            <a:spAutoFit/>
          </a:bodyPr>
          <a:lstStyle/>
          <a:p>
            <a:r>
              <a:rPr lang="en-US" b="1" dirty="0"/>
              <a:t>s</a:t>
            </a:r>
          </a:p>
        </p:txBody>
      </p:sp>
      <p:sp>
        <p:nvSpPr>
          <p:cNvPr id="62" name="Down Ribbon 60">
            <a:extLst>
              <a:ext uri="{FF2B5EF4-FFF2-40B4-BE49-F238E27FC236}">
                <a16:creationId xmlns:a16="http://schemas.microsoft.com/office/drawing/2014/main" id="{8BBD27D6-298D-794C-B83E-C5B3E4A1594E}"/>
              </a:ext>
            </a:extLst>
          </p:cNvPr>
          <p:cNvSpPr/>
          <p:nvPr/>
        </p:nvSpPr>
        <p:spPr>
          <a:xfrm>
            <a:off x="904782" y="5991386"/>
            <a:ext cx="5986674" cy="559230"/>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now the sibling of </a:t>
            </a:r>
            <a:r>
              <a:rPr lang="en-US" sz="1600" b="1" dirty="0">
                <a:solidFill>
                  <a:schemeClr val="tx1"/>
                </a:solidFill>
              </a:rPr>
              <a:t>q</a:t>
            </a:r>
            <a:r>
              <a:rPr lang="en-US" sz="1600" dirty="0">
                <a:solidFill>
                  <a:schemeClr val="tx1"/>
                </a:solidFill>
              </a:rPr>
              <a:t> is black. So we are done.</a:t>
            </a:r>
          </a:p>
        </p:txBody>
      </p:sp>
    </p:spTree>
    <p:extLst>
      <p:ext uri="{BB962C8B-B14F-4D97-AF65-F5344CB8AC3E}">
        <p14:creationId xmlns:p14="http://schemas.microsoft.com/office/powerpoint/2010/main" val="3609141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1000"/>
                                        <p:tgtEl>
                                          <p:spTgt spid="62"/>
                                        </p:tgtEl>
                                      </p:cBhvr>
                                    </p:animEffect>
                                    <p:anim calcmode="lin" valueType="num">
                                      <p:cBhvr>
                                        <p:cTn id="8" dur="1000" fill="hold"/>
                                        <p:tgtEl>
                                          <p:spTgt spid="62"/>
                                        </p:tgtEl>
                                        <p:attrNameLst>
                                          <p:attrName>ppt_x</p:attrName>
                                        </p:attrNameLst>
                                      </p:cBhvr>
                                      <p:tavLst>
                                        <p:tav tm="0">
                                          <p:val>
                                            <p:strVal val="#ppt_x"/>
                                          </p:val>
                                        </p:tav>
                                        <p:tav tm="100000">
                                          <p:val>
                                            <p:strVal val="#ppt_x"/>
                                          </p:val>
                                        </p:tav>
                                      </p:tavLst>
                                    </p:anim>
                                    <p:anim calcmode="lin" valueType="num">
                                      <p:cBhvr>
                                        <p:cTn id="9"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62"/>
                                        </p:tgtEl>
                                      </p:cBhvr>
                                    </p:animEffect>
                                    <p:set>
                                      <p:cBhvr>
                                        <p:cTn id="14" dur="1" fill="hold">
                                          <p:stCondLst>
                                            <p:cond delay="49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2"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3600" b="1" dirty="0">
                <a:solidFill>
                  <a:srgbClr val="7030A0"/>
                </a:solidFill>
              </a:rPr>
              <a:t>We just need to handle the case</a:t>
            </a:r>
            <a:br>
              <a:rPr lang="en-US" sz="3600" b="1" dirty="0">
                <a:solidFill>
                  <a:srgbClr val="7030A0"/>
                </a:solidFill>
              </a:rPr>
            </a:br>
            <a:r>
              <a:rPr lang="en-US" sz="3600" b="1" dirty="0">
                <a:solidFill>
                  <a:srgbClr val="7030A0"/>
                </a:solidFill>
              </a:rPr>
              <a:t> </a:t>
            </a:r>
            <a:endParaRPr lang="en-US" sz="3600" dirty="0"/>
          </a:p>
        </p:txBody>
      </p:sp>
      <p:sp>
        <p:nvSpPr>
          <p:cNvPr id="6" name="Subtitle 5"/>
          <p:cNvSpPr>
            <a:spLocks noGrp="1"/>
          </p:cNvSpPr>
          <p:nvPr>
            <p:ph type="subTitle" idx="1"/>
          </p:nvPr>
        </p:nvSpPr>
        <p:spPr/>
        <p:txBody>
          <a:bodyPr/>
          <a:lstStyle/>
          <a:p>
            <a:r>
              <a:rPr lang="en-US" b="1" dirty="0">
                <a:solidFill>
                  <a:schemeClr val="tx1"/>
                </a:solidFill>
              </a:rPr>
              <a:t>“s </a:t>
            </a:r>
            <a:r>
              <a:rPr lang="en-US" dirty="0">
                <a:solidFill>
                  <a:schemeClr val="tx1"/>
                </a:solidFill>
              </a:rPr>
              <a:t>is</a:t>
            </a:r>
            <a:r>
              <a:rPr lang="en-US" b="1" dirty="0">
                <a:solidFill>
                  <a:schemeClr val="tx1"/>
                </a:solidFill>
              </a:rPr>
              <a:t> black” </a:t>
            </a:r>
            <a:endParaRPr lang="en-US" dirty="0">
              <a:solidFill>
                <a:schemeClr val="tx1"/>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38</a:t>
            </a:fld>
            <a:endParaRPr lang="en-US"/>
          </a:p>
        </p:txBody>
      </p:sp>
    </p:spTree>
    <p:extLst>
      <p:ext uri="{BB962C8B-B14F-4D97-AF65-F5344CB8AC3E}">
        <p14:creationId xmlns:p14="http://schemas.microsoft.com/office/powerpoint/2010/main" val="2926819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7030A0"/>
                </a:solidFill>
              </a:rPr>
              <a:t>Handling the case:</a:t>
            </a:r>
            <a:r>
              <a:rPr lang="en-US" sz="3600" b="1" dirty="0"/>
              <a:t> s</a:t>
            </a:r>
            <a:r>
              <a:rPr lang="en-US" sz="3600" b="1" dirty="0">
                <a:solidFill>
                  <a:srgbClr val="7030A0"/>
                </a:solidFill>
              </a:rPr>
              <a:t> </a:t>
            </a:r>
            <a:r>
              <a:rPr lang="en-US" sz="3600" dirty="0"/>
              <a:t>is</a:t>
            </a:r>
            <a:r>
              <a:rPr lang="en-US" sz="3600" b="1" dirty="0">
                <a:solidFill>
                  <a:srgbClr val="7030A0"/>
                </a:solidFill>
              </a:rPr>
              <a:t> </a:t>
            </a:r>
            <a:r>
              <a:rPr lang="en-US" sz="3600" b="1" dirty="0"/>
              <a:t>black</a:t>
            </a:r>
          </a:p>
        </p:txBody>
      </p:sp>
      <p:sp>
        <p:nvSpPr>
          <p:cNvPr id="3" name="Content Placeholder 2"/>
          <p:cNvSpPr>
            <a:spLocks noGrp="1"/>
          </p:cNvSpPr>
          <p:nvPr>
            <p:ph idx="1"/>
          </p:nvPr>
        </p:nvSpPr>
        <p:spPr/>
        <p:txBody>
          <a:bodyPr/>
          <a:lstStyle/>
          <a:p>
            <a:pPr marL="0" indent="0">
              <a:buNone/>
            </a:pPr>
            <a:r>
              <a:rPr lang="en-US" sz="2400" b="1" dirty="0">
                <a:solidFill>
                  <a:srgbClr val="7030A0"/>
                </a:solidFill>
              </a:rPr>
              <a:t>Case 1:</a:t>
            </a:r>
            <a:r>
              <a:rPr lang="en-US" sz="2400" dirty="0"/>
              <a:t> </a:t>
            </a:r>
            <a:r>
              <a:rPr lang="en-US" sz="2000" dirty="0"/>
              <a:t>both children of </a:t>
            </a:r>
            <a:r>
              <a:rPr lang="en-US" sz="2000" b="1" dirty="0"/>
              <a:t>s</a:t>
            </a:r>
            <a:r>
              <a:rPr lang="en-US" sz="2000" dirty="0"/>
              <a:t> are </a:t>
            </a:r>
            <a:r>
              <a:rPr lang="en-US" sz="2000" b="1" dirty="0"/>
              <a:t>black</a:t>
            </a:r>
            <a:endParaRPr lang="en-US" sz="2400" b="1" dirty="0"/>
          </a:p>
          <a:p>
            <a:pPr marL="0" indent="0">
              <a:buNone/>
            </a:pPr>
            <a:endParaRPr lang="en-US" sz="2400" dirty="0"/>
          </a:p>
          <a:p>
            <a:pPr marL="0" indent="0">
              <a:buNone/>
            </a:pPr>
            <a:endParaRPr lang="en-US" sz="2400" dirty="0"/>
          </a:p>
          <a:p>
            <a:pPr marL="0" indent="0">
              <a:buNone/>
            </a:pPr>
            <a:r>
              <a:rPr lang="en-US" sz="2400" b="1" dirty="0">
                <a:solidFill>
                  <a:srgbClr val="7030A0"/>
                </a:solidFill>
              </a:rPr>
              <a:t>Case 2:</a:t>
            </a:r>
            <a:r>
              <a:rPr lang="en-US" sz="2400" dirty="0"/>
              <a:t> </a:t>
            </a:r>
            <a:r>
              <a:rPr lang="en-US" sz="2000" dirty="0"/>
              <a:t>at least one child of </a:t>
            </a:r>
            <a:r>
              <a:rPr lang="en-US" sz="2000" b="1" dirty="0"/>
              <a:t>s</a:t>
            </a:r>
            <a:r>
              <a:rPr lang="en-US" sz="2000" dirty="0"/>
              <a:t> is </a:t>
            </a:r>
            <a:r>
              <a:rPr lang="en-US" sz="2000" b="1" dirty="0">
                <a:solidFill>
                  <a:srgbClr val="C00000"/>
                </a:solidFill>
              </a:rPr>
              <a:t>red</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39</a:t>
            </a:fld>
            <a:endParaRPr lang="en-US"/>
          </a:p>
        </p:txBody>
      </p:sp>
      <p:sp>
        <p:nvSpPr>
          <p:cNvPr id="101" name="Oval 100"/>
          <p:cNvSpPr/>
          <p:nvPr/>
        </p:nvSpPr>
        <p:spPr>
          <a:xfrm>
            <a:off x="61669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p:nvPr/>
        </p:nvCxnSpPr>
        <p:spPr>
          <a:xfrm flipH="1">
            <a:off x="57308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64308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4008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69297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6" name="Group 5"/>
          <p:cNvGrpSpPr/>
          <p:nvPr/>
        </p:nvGrpSpPr>
        <p:grpSpPr>
          <a:xfrm>
            <a:off x="4648200" y="2602468"/>
            <a:ext cx="1242484" cy="1664732"/>
            <a:chOff x="2415116" y="3288268"/>
            <a:chExt cx="1242484" cy="1664732"/>
          </a:xfrm>
        </p:grpSpPr>
        <p:sp>
          <p:nvSpPr>
            <p:cNvPr id="100" name="Oval 99"/>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8" name="Group 87"/>
            <p:cNvGrpSpPr/>
            <p:nvPr/>
          </p:nvGrpSpPr>
          <p:grpSpPr>
            <a:xfrm>
              <a:off x="2415116" y="32882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29" name="TextBox 28"/>
          <p:cNvSpPr txBox="1"/>
          <p:nvPr/>
        </p:nvSpPr>
        <p:spPr>
          <a:xfrm>
            <a:off x="7848600" y="26024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72390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6400800" y="3474181"/>
            <a:ext cx="1452494" cy="1478819"/>
            <a:chOff x="3581400" y="3397981"/>
            <a:chExt cx="1452494" cy="1478819"/>
          </a:xfrm>
        </p:grpSpPr>
        <p:sp>
          <p:nvSpPr>
            <p:cNvPr id="34" name="Isosceles Triangle 33"/>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Oval 34"/>
            <p:cNvSpPr/>
            <p:nvPr/>
          </p:nvSpPr>
          <p:spPr>
            <a:xfrm>
              <a:off x="4584177" y="396240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36" name="Isosceles Triangle 35"/>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p:cNvSpPr/>
            <p:nvPr/>
          </p:nvSpPr>
          <p:spPr>
            <a:xfrm>
              <a:off x="37338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38" name="Straight Arrow Connector 37"/>
            <p:cNvCxnSpPr>
              <a:endCxn id="37"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5406902" y="1764268"/>
            <a:ext cx="788582" cy="750332"/>
            <a:chOff x="3730502" y="1764268"/>
            <a:chExt cx="788582" cy="750332"/>
          </a:xfrm>
        </p:grpSpPr>
        <p:cxnSp>
          <p:nvCxnSpPr>
            <p:cNvPr id="25" name="Straight Arrow Connector 24"/>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730502" y="1764268"/>
              <a:ext cx="266420" cy="369332"/>
            </a:xfrm>
            <a:prstGeom prst="rect">
              <a:avLst/>
            </a:prstGeom>
            <a:noFill/>
          </p:spPr>
          <p:txBody>
            <a:bodyPr wrap="none" rtlCol="0">
              <a:spAutoFit/>
            </a:bodyPr>
            <a:lstStyle/>
            <a:p>
              <a:r>
                <a:rPr lang="en-US" b="1" dirty="0"/>
                <a:t>r</a:t>
              </a:r>
            </a:p>
          </p:txBody>
        </p:sp>
      </p:grpSp>
      <mc:AlternateContent xmlns:mc="http://schemas.openxmlformats.org/markup-compatibility/2006" xmlns:a14="http://schemas.microsoft.com/office/drawing/2010/main">
        <mc:Choice Requires="a14">
          <p:sp>
            <p:nvSpPr>
              <p:cNvPr id="28" name="TextBox 27"/>
              <p:cNvSpPr txBox="1"/>
              <p:nvPr/>
            </p:nvSpPr>
            <p:spPr>
              <a:xfrm>
                <a:off x="5411849" y="39902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5411849" y="3990201"/>
                <a:ext cx="303151" cy="276999"/>
              </a:xfrm>
              <a:prstGeom prst="rect">
                <a:avLst/>
              </a:prstGeom>
              <a:blipFill rotWithShape="1">
                <a:blip r:embed="rId2"/>
                <a:stretch>
                  <a:fillRect r="-7692" b="-14894"/>
                </a:stretch>
              </a:blipFill>
              <a:ln>
                <a:solidFill>
                  <a:schemeClr val="tx1"/>
                </a:solidFill>
              </a:ln>
            </p:spPr>
            <p:txBody>
              <a:bodyPr/>
              <a:lstStyle/>
              <a:p>
                <a:r>
                  <a:rPr lang="en-IN">
                    <a:noFill/>
                  </a:rPr>
                  <a:t> </a:t>
                </a:r>
              </a:p>
            </p:txBody>
          </p:sp>
        </mc:Fallback>
      </mc:AlternateContent>
    </p:spTree>
    <p:extLst>
      <p:ext uri="{BB962C8B-B14F-4D97-AF65-F5344CB8AC3E}">
        <p14:creationId xmlns:p14="http://schemas.microsoft.com/office/powerpoint/2010/main" val="3898572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4B8A7-0B75-507A-ABE8-198C90CA1082}"/>
              </a:ext>
            </a:extLst>
          </p:cNvPr>
          <p:cNvSpPr>
            <a:spLocks noGrp="1"/>
          </p:cNvSpPr>
          <p:nvPr>
            <p:ph type="title"/>
          </p:nvPr>
        </p:nvSpPr>
        <p:spPr/>
        <p:txBody>
          <a:bodyPr/>
          <a:lstStyle/>
          <a:p>
            <a:r>
              <a:rPr lang="en-US" sz="3600" b="1" dirty="0"/>
              <a:t>The </a:t>
            </a:r>
            <a:r>
              <a:rPr lang="en-US" sz="3600" b="1" dirty="0">
                <a:solidFill>
                  <a:srgbClr val="7030A0"/>
                </a:solidFill>
              </a:rPr>
              <a:t>tools</a:t>
            </a:r>
            <a:r>
              <a:rPr lang="en-US" sz="3600" b="1" dirty="0"/>
              <a:t> we </a:t>
            </a:r>
            <a:r>
              <a:rPr lang="en-US" sz="3600" b="1" dirty="0">
                <a:solidFill>
                  <a:srgbClr val="006C31"/>
                </a:solidFill>
              </a:rPr>
              <a:t>played</a:t>
            </a:r>
            <a:r>
              <a:rPr lang="en-US" sz="3600" b="1" dirty="0"/>
              <a:t> with</a:t>
            </a:r>
            <a:endParaRPr lang="en-IN" sz="3600" b="1" dirty="0"/>
          </a:p>
        </p:txBody>
      </p:sp>
      <p:sp>
        <p:nvSpPr>
          <p:cNvPr id="3" name="Content Placeholder 2">
            <a:extLst>
              <a:ext uri="{FF2B5EF4-FFF2-40B4-BE49-F238E27FC236}">
                <a16:creationId xmlns:a16="http://schemas.microsoft.com/office/drawing/2014/main" id="{15729C6B-14EA-1A47-7AB8-BD0B6DB3E0CC}"/>
              </a:ext>
            </a:extLst>
          </p:cNvPr>
          <p:cNvSpPr>
            <a:spLocks noGrp="1"/>
          </p:cNvSpPr>
          <p:nvPr>
            <p:ph idx="1"/>
          </p:nvPr>
        </p:nvSpPr>
        <p:spPr/>
        <p:txBody>
          <a:bodyPr/>
          <a:lstStyle/>
          <a:p>
            <a:pPr marL="0" indent="0">
              <a:buNone/>
            </a:pPr>
            <a:endParaRPr lang="en-US" sz="2000" b="1" dirty="0">
              <a:solidFill>
                <a:srgbClr val="7030A0"/>
              </a:solidFill>
            </a:endParaRPr>
          </a:p>
          <a:p>
            <a:r>
              <a:rPr lang="en-US" sz="2000" b="1" dirty="0">
                <a:solidFill>
                  <a:srgbClr val="7030A0"/>
                </a:solidFill>
              </a:rPr>
              <a:t>Rotations</a:t>
            </a:r>
          </a:p>
          <a:p>
            <a:pPr marL="0" indent="0">
              <a:buNone/>
            </a:pPr>
            <a:endParaRPr lang="en-US" sz="2000" dirty="0"/>
          </a:p>
          <a:p>
            <a:r>
              <a:rPr lang="en-US" sz="2000" b="1" dirty="0"/>
              <a:t>Color </a:t>
            </a:r>
            <a:r>
              <a:rPr lang="en-US" sz="2000" b="1" dirty="0">
                <a:solidFill>
                  <a:srgbClr val="7030A0"/>
                </a:solidFill>
              </a:rPr>
              <a:t>swap</a:t>
            </a:r>
          </a:p>
          <a:p>
            <a:pPr marL="0" indent="0">
              <a:buNone/>
            </a:pPr>
            <a:endParaRPr lang="en-US" sz="2000" dirty="0"/>
          </a:p>
          <a:p>
            <a:r>
              <a:rPr lang="en-US" sz="2000" b="1" dirty="0">
                <a:solidFill>
                  <a:srgbClr val="7030A0"/>
                </a:solidFill>
              </a:rPr>
              <a:t>Transforming</a:t>
            </a:r>
            <a:r>
              <a:rPr lang="en-US" sz="2000" dirty="0"/>
              <a:t> one case to another case</a:t>
            </a:r>
          </a:p>
          <a:p>
            <a:endParaRPr lang="en-US" sz="2000" dirty="0"/>
          </a:p>
          <a:p>
            <a:r>
              <a:rPr lang="en-US" sz="2000" b="1" dirty="0"/>
              <a:t>Family members </a:t>
            </a:r>
            <a:r>
              <a:rPr lang="en-US" sz="2000" dirty="0"/>
              <a:t>(especially </a:t>
            </a:r>
            <a:r>
              <a:rPr lang="en-US" sz="2000" b="1" dirty="0">
                <a:solidFill>
                  <a:srgbClr val="7030A0"/>
                </a:solidFill>
              </a:rPr>
              <a:t>uncle</a:t>
            </a:r>
            <a:r>
              <a:rPr lang="en-US" sz="2000" dirty="0"/>
              <a:t>) are always happy to help </a:t>
            </a:r>
            <a:r>
              <a:rPr lang="en-US" sz="2000" dirty="0">
                <a:sym typeface="Wingdings" pitchFamily="2" charset="2"/>
              </a:rPr>
              <a:t></a:t>
            </a:r>
            <a:r>
              <a:rPr lang="en-US" sz="2000" dirty="0"/>
              <a:t>.</a:t>
            </a:r>
            <a:endParaRPr lang="en-IN" sz="2000" dirty="0"/>
          </a:p>
        </p:txBody>
      </p:sp>
      <p:sp>
        <p:nvSpPr>
          <p:cNvPr id="4" name="Slide Number Placeholder 3">
            <a:extLst>
              <a:ext uri="{FF2B5EF4-FFF2-40B4-BE49-F238E27FC236}">
                <a16:creationId xmlns:a16="http://schemas.microsoft.com/office/drawing/2014/main" id="{3ABED9CF-32C2-BFE5-7FEB-7F95381F3C58}"/>
              </a:ext>
            </a:extLst>
          </p:cNvPr>
          <p:cNvSpPr>
            <a:spLocks noGrp="1"/>
          </p:cNvSpPr>
          <p:nvPr>
            <p:ph type="sldNum" sz="quarter" idx="12"/>
          </p:nvPr>
        </p:nvSpPr>
        <p:spPr/>
        <p:txBody>
          <a:bodyPr/>
          <a:lstStyle/>
          <a:p>
            <a:pPr>
              <a:defRPr/>
            </a:pPr>
            <a:fld id="{147D3F34-CCFE-4664-990B-25D48250FF76}" type="slidenum">
              <a:rPr lang="en-US" smtClean="0"/>
              <a:pPr>
                <a:defRPr/>
              </a:pPr>
              <a:t>4</a:t>
            </a:fld>
            <a:endParaRPr lang="en-US"/>
          </a:p>
        </p:txBody>
      </p:sp>
    </p:spTree>
    <p:extLst>
      <p:ext uri="{BB962C8B-B14F-4D97-AF65-F5344CB8AC3E}">
        <p14:creationId xmlns:p14="http://schemas.microsoft.com/office/powerpoint/2010/main" val="472758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fltVal val="0"/>
                                          </p:val>
                                        </p:tav>
                                        <p:tav tm="100000">
                                          <p:val>
                                            <p:strVal val="#ppt_w"/>
                                          </p:val>
                                        </p:tav>
                                      </p:tavLst>
                                    </p:anim>
                                    <p:anim calcmode="lin" valueType="num">
                                      <p:cBhvr>
                                        <p:cTn id="8" dur="2000" fill="hold"/>
                                        <p:tgtEl>
                                          <p:spTgt spid="2"/>
                                        </p:tgtEl>
                                        <p:attrNameLst>
                                          <p:attrName>ppt_h</p:attrName>
                                        </p:attrNameLst>
                                      </p:cBhvr>
                                      <p:tavLst>
                                        <p:tav tm="0">
                                          <p:val>
                                            <p:fltVal val="0"/>
                                          </p:val>
                                        </p:tav>
                                        <p:tav tm="100000">
                                          <p:val>
                                            <p:strVal val="#ppt_h"/>
                                          </p:val>
                                        </p:tav>
                                      </p:tavLst>
                                    </p:anim>
                                    <p:animEffect transition="in" filter="fade">
                                      <p:cBhvr>
                                        <p:cTn id="9" dur="2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left)">
                                      <p:cBhvr>
                                        <p:cTn id="14" dur="1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1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1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wipe(left)">
                                      <p:cBhvr>
                                        <p:cTn id="29" dur="275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2130425"/>
            <a:ext cx="8001000" cy="1470025"/>
          </a:xfrm>
        </p:spPr>
        <p:txBody>
          <a:bodyPr/>
          <a:lstStyle/>
          <a:p>
            <a:r>
              <a:rPr lang="en-US" sz="3200" b="1" dirty="0"/>
              <a:t> </a:t>
            </a:r>
            <a:r>
              <a:rPr lang="en-US" sz="3200" b="1" dirty="0">
                <a:solidFill>
                  <a:srgbClr val="7030A0"/>
                </a:solidFill>
              </a:rPr>
              <a:t>Handling the case: </a:t>
            </a:r>
            <a:br>
              <a:rPr lang="en-US" sz="3200" b="1" dirty="0">
                <a:solidFill>
                  <a:srgbClr val="7030A0"/>
                </a:solidFill>
              </a:rPr>
            </a:br>
            <a:r>
              <a:rPr lang="en-US" sz="3200" b="1" dirty="0"/>
              <a:t>s </a:t>
            </a:r>
            <a:r>
              <a:rPr lang="en-US" sz="3200" dirty="0"/>
              <a:t>is</a:t>
            </a:r>
            <a:r>
              <a:rPr lang="en-US" sz="3200" b="1" dirty="0"/>
              <a:t> </a:t>
            </a:r>
            <a:r>
              <a:rPr lang="en-US" sz="3200" b="1" u="sng" dirty="0"/>
              <a:t>black</a:t>
            </a:r>
            <a:r>
              <a:rPr lang="en-US" sz="3200" b="1" dirty="0"/>
              <a:t> </a:t>
            </a:r>
            <a:r>
              <a:rPr lang="en-US" sz="3200" dirty="0"/>
              <a:t>and </a:t>
            </a:r>
            <a:r>
              <a:rPr lang="en-US" sz="3200" u="sng" dirty="0"/>
              <a:t>both children</a:t>
            </a:r>
            <a:r>
              <a:rPr lang="en-US" sz="3200" dirty="0"/>
              <a:t> of </a:t>
            </a:r>
            <a:r>
              <a:rPr lang="en-US" sz="3200" b="1" dirty="0"/>
              <a:t>s </a:t>
            </a:r>
            <a:r>
              <a:rPr lang="en-US" sz="3200" dirty="0"/>
              <a:t>are</a:t>
            </a:r>
            <a:r>
              <a:rPr lang="en-US" sz="3200" b="1" dirty="0"/>
              <a:t> </a:t>
            </a:r>
            <a:r>
              <a:rPr lang="en-US" sz="3200" b="1" u="sng" dirty="0"/>
              <a:t>black</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40</a:t>
            </a:fld>
            <a:endParaRPr lang="en-US"/>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18964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7030A0"/>
                </a:solidFill>
              </a:rPr>
              <a:t>Handling the case: </a:t>
            </a:r>
            <a:br>
              <a:rPr lang="en-US" sz="3600" b="1" dirty="0">
                <a:solidFill>
                  <a:srgbClr val="7030A0"/>
                </a:solidFill>
              </a:rPr>
            </a:br>
            <a:r>
              <a:rPr lang="en-US" sz="3600" b="1" dirty="0"/>
              <a:t>s </a:t>
            </a:r>
            <a:r>
              <a:rPr lang="en-US" sz="3600" dirty="0"/>
              <a:t>is</a:t>
            </a:r>
            <a:r>
              <a:rPr lang="en-US" sz="3600" b="1" dirty="0"/>
              <a:t> </a:t>
            </a:r>
            <a:r>
              <a:rPr lang="en-US" sz="3600" b="1" u="sng" dirty="0"/>
              <a:t>black</a:t>
            </a:r>
            <a:r>
              <a:rPr lang="en-US" sz="3600" b="1" dirty="0"/>
              <a:t> </a:t>
            </a:r>
            <a:r>
              <a:rPr lang="en-US" sz="3600" dirty="0"/>
              <a:t>and </a:t>
            </a:r>
            <a:r>
              <a:rPr lang="en-US" sz="3600" u="sng" dirty="0"/>
              <a:t>both children</a:t>
            </a:r>
            <a:r>
              <a:rPr lang="en-US" sz="3600" dirty="0"/>
              <a:t> of </a:t>
            </a:r>
            <a:r>
              <a:rPr lang="en-US" sz="3600" b="1" dirty="0"/>
              <a:t>s </a:t>
            </a:r>
            <a:r>
              <a:rPr lang="en-US" sz="3600" dirty="0"/>
              <a:t>are</a:t>
            </a:r>
            <a:r>
              <a:rPr lang="en-US" sz="3600" b="1" dirty="0"/>
              <a:t> </a:t>
            </a:r>
            <a:r>
              <a:rPr lang="en-US" sz="3600" b="1" u="sng" dirty="0"/>
              <a:t>black</a:t>
            </a:r>
            <a:endParaRPr lang="en-US" sz="3600" b="1" dirty="0">
              <a:solidFill>
                <a:srgbClr val="7030A0"/>
              </a:solidFill>
            </a:endParaRPr>
          </a:p>
        </p:txBody>
      </p:sp>
      <p:sp>
        <p:nvSpPr>
          <p:cNvPr id="3" name="Content Placeholder 2"/>
          <p:cNvSpPr>
            <a:spLocks noGrp="1"/>
          </p:cNvSpPr>
          <p:nvPr>
            <p:ph idx="1"/>
          </p:nvPr>
        </p:nvSpPr>
        <p:spPr>
          <a:xfrm>
            <a:off x="152400" y="1600200"/>
            <a:ext cx="8991600" cy="4525963"/>
          </a:xfrm>
        </p:spPr>
        <p:txBody>
          <a:bodyPr/>
          <a:lstStyle/>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r>
              <a:rPr lang="en-US" sz="2000" dirty="0"/>
              <a:t>How can we eliminate the deficiency of one black node from the tree rooted at q ?</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41</a:t>
            </a:fld>
            <a:endParaRPr lang="en-US"/>
          </a:p>
        </p:txBody>
      </p:sp>
      <p:grpSp>
        <p:nvGrpSpPr>
          <p:cNvPr id="14" name="Group 13"/>
          <p:cNvGrpSpPr/>
          <p:nvPr/>
        </p:nvGrpSpPr>
        <p:grpSpPr>
          <a:xfrm>
            <a:off x="2848162" y="2526268"/>
            <a:ext cx="3476438" cy="3188732"/>
            <a:chOff x="838200" y="1828800"/>
            <a:chExt cx="3476438" cy="3188732"/>
          </a:xfrm>
        </p:grpSpPr>
        <p:grpSp>
          <p:nvGrpSpPr>
            <p:cNvPr id="7" name="Group 6"/>
            <p:cNvGrpSpPr/>
            <p:nvPr/>
          </p:nvGrpSpPr>
          <p:grpSpPr>
            <a:xfrm>
              <a:off x="838200" y="1828800"/>
              <a:ext cx="3476438" cy="3188732"/>
              <a:chOff x="3048000" y="1764268"/>
              <a:chExt cx="3476438" cy="3188732"/>
            </a:xfrm>
          </p:grpSpPr>
          <p:sp>
            <p:nvSpPr>
              <p:cNvPr id="101" name="Oval 100"/>
              <p:cNvSpPr/>
              <p:nvPr/>
            </p:nvSpPr>
            <p:spPr>
              <a:xfrm>
                <a:off x="4566717" y="2574010"/>
                <a:ext cx="309208" cy="21181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cxnSpLocks/>
                <a:stCxn id="101" idx="5"/>
              </p:cNvCxnSpPr>
              <p:nvPr/>
            </p:nvCxnSpPr>
            <p:spPr>
              <a:xfrm>
                <a:off x="4830643" y="2754801"/>
                <a:ext cx="621713" cy="55279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6" name="Group 5"/>
              <p:cNvGrpSpPr/>
              <p:nvPr/>
            </p:nvGrpSpPr>
            <p:grpSpPr>
              <a:xfrm>
                <a:off x="3048000" y="2602468"/>
                <a:ext cx="1242484" cy="1664732"/>
                <a:chOff x="2415116" y="3288268"/>
                <a:chExt cx="1242484" cy="1664732"/>
              </a:xfrm>
            </p:grpSpPr>
            <p:sp>
              <p:nvSpPr>
                <p:cNvPr id="100" name="Oval 99"/>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8" name="Group 87"/>
                <p:cNvGrpSpPr/>
                <p:nvPr/>
              </p:nvGrpSpPr>
              <p:grpSpPr>
                <a:xfrm>
                  <a:off x="2415116" y="32882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29" name="TextBox 28"/>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4800600" y="3474181"/>
                <a:ext cx="1452494" cy="1478819"/>
                <a:chOff x="3581400" y="3397981"/>
                <a:chExt cx="1452494" cy="1478819"/>
              </a:xfrm>
            </p:grpSpPr>
            <p:sp>
              <p:nvSpPr>
                <p:cNvPr id="34" name="Isosceles Triangle 33"/>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5" name="Oval 34"/>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36" name="Isosceles Triangle 35"/>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7" name="Oval 36"/>
                <p:cNvSpPr/>
                <p:nvPr/>
              </p:nvSpPr>
              <p:spPr>
                <a:xfrm>
                  <a:off x="3733800" y="39029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38" name="Straight Arrow Connector 37"/>
                <p:cNvCxnSpPr>
                  <a:endCxn id="37"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3806702" y="1764268"/>
                <a:ext cx="788582" cy="838200"/>
                <a:chOff x="3730502" y="1764268"/>
                <a:chExt cx="788582" cy="838200"/>
              </a:xfrm>
            </p:grpSpPr>
            <p:cxnSp>
              <p:nvCxnSpPr>
                <p:cNvPr id="25" name="Straight Arrow Connector 24"/>
                <p:cNvCxnSpPr/>
                <p:nvPr/>
              </p:nvCxnSpPr>
              <p:spPr>
                <a:xfrm>
                  <a:off x="4038600" y="2097459"/>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730502" y="1764268"/>
                  <a:ext cx="266420" cy="369332"/>
                </a:xfrm>
                <a:prstGeom prst="rect">
                  <a:avLst/>
                </a:prstGeom>
                <a:noFill/>
              </p:spPr>
              <p:txBody>
                <a:bodyPr wrap="none" rtlCol="0">
                  <a:spAutoFit/>
                </a:bodyPr>
                <a:lstStyle/>
                <a:p>
                  <a:r>
                    <a:rPr lang="en-US" b="1" dirty="0"/>
                    <a:t>r</a:t>
                  </a:r>
                </a:p>
              </p:txBody>
            </p:sp>
          </p:grpSp>
        </p:grpSp>
        <mc:AlternateContent xmlns:mc="http://schemas.openxmlformats.org/markup-compatibility/2006" xmlns:a14="http://schemas.microsoft.com/office/drawing/2010/main">
          <mc:Choice Requires="a14">
            <p:sp>
              <p:nvSpPr>
                <p:cNvPr id="13" name="TextBox 12"/>
                <p:cNvSpPr txBox="1"/>
                <p:nvPr/>
              </p:nvSpPr>
              <p:spPr>
                <a:xfrm>
                  <a:off x="1601849" y="40386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1601849" y="4038600"/>
                  <a:ext cx="303151" cy="276999"/>
                </a:xfrm>
                <a:prstGeom prst="rect">
                  <a:avLst/>
                </a:prstGeom>
                <a:blipFill rotWithShape="1">
                  <a:blip r:embed="rId2"/>
                  <a:stretch>
                    <a:fillRect r="-7692" b="-12766"/>
                  </a:stretch>
                </a:blipFill>
                <a:ln>
                  <a:solidFill>
                    <a:schemeClr val="tx1"/>
                  </a:solidFill>
                </a:ln>
              </p:spPr>
              <p:txBody>
                <a:bodyPr/>
                <a:lstStyle/>
                <a:p>
                  <a:r>
                    <a:rPr lang="en-IN">
                      <a:noFill/>
                    </a:rPr>
                    <a:t> </a:t>
                  </a:r>
                </a:p>
              </p:txBody>
            </p:sp>
          </mc:Fallback>
        </mc:AlternateContent>
      </p:grpSp>
      <p:sp>
        <p:nvSpPr>
          <p:cNvPr id="66" name="TextBox 65"/>
          <p:cNvSpPr txBox="1"/>
          <p:nvPr/>
        </p:nvSpPr>
        <p:spPr>
          <a:xfrm>
            <a:off x="518156" y="2152899"/>
            <a:ext cx="1009251" cy="369332"/>
          </a:xfrm>
          <a:prstGeom prst="rect">
            <a:avLst/>
          </a:prstGeom>
          <a:noFill/>
          <a:ln>
            <a:solidFill>
              <a:schemeClr val="tx1"/>
            </a:solidFill>
          </a:ln>
        </p:spPr>
        <p:txBody>
          <a:bodyPr wrap="none" rtlCol="0">
            <a:spAutoFit/>
          </a:bodyPr>
          <a:lstStyle/>
          <a:p>
            <a:r>
              <a:rPr lang="en-US" dirty="0"/>
              <a:t>if </a:t>
            </a:r>
            <a:r>
              <a:rPr lang="en-US" b="1" dirty="0"/>
              <a:t>r</a:t>
            </a:r>
            <a:r>
              <a:rPr lang="en-US" dirty="0"/>
              <a:t> is </a:t>
            </a:r>
            <a:r>
              <a:rPr lang="en-US" b="1" dirty="0">
                <a:solidFill>
                  <a:srgbClr val="FF0000"/>
                </a:solidFill>
              </a:rPr>
              <a:t>red</a:t>
            </a:r>
          </a:p>
        </p:txBody>
      </p:sp>
      <p:sp>
        <p:nvSpPr>
          <p:cNvPr id="10" name="Oval 9">
            <a:extLst>
              <a:ext uri="{FF2B5EF4-FFF2-40B4-BE49-F238E27FC236}">
                <a16:creationId xmlns:a16="http://schemas.microsoft.com/office/drawing/2014/main" id="{9EF5281C-9D96-8E6E-7386-5ED0AD5B4030}"/>
              </a:ext>
            </a:extLst>
          </p:cNvPr>
          <p:cNvSpPr/>
          <p:nvPr/>
        </p:nvSpPr>
        <p:spPr>
          <a:xfrm>
            <a:off x="4366879" y="3337852"/>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11" name="Group 10">
            <a:extLst>
              <a:ext uri="{FF2B5EF4-FFF2-40B4-BE49-F238E27FC236}">
                <a16:creationId xmlns:a16="http://schemas.microsoft.com/office/drawing/2014/main" id="{A2848121-D6CE-4A75-8646-0961B36B3262}"/>
              </a:ext>
            </a:extLst>
          </p:cNvPr>
          <p:cNvGrpSpPr/>
          <p:nvPr/>
        </p:nvGrpSpPr>
        <p:grpSpPr>
          <a:xfrm rot="5633080">
            <a:off x="4105121" y="3068636"/>
            <a:ext cx="1718799" cy="1939454"/>
            <a:chOff x="1266204" y="2192752"/>
            <a:chExt cx="1718799" cy="1939454"/>
          </a:xfrm>
        </p:grpSpPr>
        <p:sp>
          <p:nvSpPr>
            <p:cNvPr id="12" name="Arc 11">
              <a:extLst>
                <a:ext uri="{FF2B5EF4-FFF2-40B4-BE49-F238E27FC236}">
                  <a16:creationId xmlns:a16="http://schemas.microsoft.com/office/drawing/2014/main" id="{211A7059-AF04-7062-2A5F-6D190716F708}"/>
                </a:ext>
              </a:extLst>
            </p:cNvPr>
            <p:cNvSpPr/>
            <p:nvPr/>
          </p:nvSpPr>
          <p:spPr>
            <a:xfrm rot="16200000">
              <a:off x="1478530" y="2625733"/>
              <a:ext cx="1454074" cy="1558872"/>
            </a:xfrm>
            <a:prstGeom prst="arc">
              <a:avLst>
                <a:gd name="adj1" fmla="val 16200000"/>
                <a:gd name="adj2" fmla="val 20776570"/>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62BF0504-64D5-C071-5A4B-6C0875FE726C}"/>
                </a:ext>
              </a:extLst>
            </p:cNvPr>
            <p:cNvSpPr txBox="1"/>
            <p:nvPr/>
          </p:nvSpPr>
          <p:spPr>
            <a:xfrm rot="18591190">
              <a:off x="901874" y="2557082"/>
              <a:ext cx="1036438" cy="307777"/>
            </a:xfrm>
            <a:prstGeom prst="rect">
              <a:avLst/>
            </a:prstGeom>
            <a:noFill/>
          </p:spPr>
          <p:txBody>
            <a:bodyPr wrap="none" rtlCol="0">
              <a:spAutoFit/>
            </a:bodyPr>
            <a:lstStyle/>
            <a:p>
              <a:r>
                <a:rPr lang="en-US" sz="1400" dirty="0"/>
                <a:t>swap colors</a:t>
              </a:r>
            </a:p>
          </p:txBody>
        </p:sp>
      </p:grpSp>
      <p:sp>
        <p:nvSpPr>
          <p:cNvPr id="17" name="TextBox 16">
            <a:extLst>
              <a:ext uri="{FF2B5EF4-FFF2-40B4-BE49-F238E27FC236}">
                <a16:creationId xmlns:a16="http://schemas.microsoft.com/office/drawing/2014/main" id="{867B9B7A-6627-06DA-0A56-654C4E67038A}"/>
              </a:ext>
            </a:extLst>
          </p:cNvPr>
          <p:cNvSpPr txBox="1"/>
          <p:nvPr/>
        </p:nvSpPr>
        <p:spPr>
          <a:xfrm>
            <a:off x="518156" y="3516868"/>
            <a:ext cx="1197764" cy="369332"/>
          </a:xfrm>
          <a:prstGeom prst="rect">
            <a:avLst/>
          </a:prstGeom>
          <a:noFill/>
          <a:ln>
            <a:solidFill>
              <a:schemeClr val="tx1"/>
            </a:solidFill>
          </a:ln>
        </p:spPr>
        <p:txBody>
          <a:bodyPr wrap="none" rtlCol="0">
            <a:spAutoFit/>
          </a:bodyPr>
          <a:lstStyle/>
          <a:p>
            <a:r>
              <a:rPr lang="en-US" dirty="0"/>
              <a:t>If </a:t>
            </a:r>
            <a:r>
              <a:rPr lang="en-US" b="1" dirty="0"/>
              <a:t>r</a:t>
            </a:r>
            <a:r>
              <a:rPr lang="en-US" dirty="0"/>
              <a:t> is </a:t>
            </a:r>
            <a:r>
              <a:rPr lang="en-US" b="1" dirty="0"/>
              <a:t>Black</a:t>
            </a:r>
          </a:p>
        </p:txBody>
      </p:sp>
    </p:spTree>
    <p:extLst>
      <p:ext uri="{BB962C8B-B14F-4D97-AF65-F5344CB8AC3E}">
        <p14:creationId xmlns:p14="http://schemas.microsoft.com/office/powerpoint/2010/main" val="422869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6"/>
                                        </p:tgtEl>
                                        <p:attrNameLst>
                                          <p:attrName>style.visibility</p:attrName>
                                        </p:attrNameLst>
                                      </p:cBhvr>
                                      <p:to>
                                        <p:strVal val="visible"/>
                                      </p:to>
                                    </p:set>
                                    <p:anim calcmode="lin" valueType="num">
                                      <p:cBhvr additive="base">
                                        <p:cTn id="17" dur="500" fill="hold"/>
                                        <p:tgtEl>
                                          <p:spTgt spid="66"/>
                                        </p:tgtEl>
                                        <p:attrNameLst>
                                          <p:attrName>ppt_x</p:attrName>
                                        </p:attrNameLst>
                                      </p:cBhvr>
                                      <p:tavLst>
                                        <p:tav tm="0">
                                          <p:val>
                                            <p:strVal val="0-#ppt_w/2"/>
                                          </p:val>
                                        </p:tav>
                                        <p:tav tm="100000">
                                          <p:val>
                                            <p:strVal val="#ppt_x"/>
                                          </p:val>
                                        </p:tav>
                                      </p:tavLst>
                                    </p:anim>
                                    <p:anim calcmode="lin" valueType="num">
                                      <p:cBhvr additive="base">
                                        <p:cTn id="18" dur="500" fill="hold"/>
                                        <p:tgtEl>
                                          <p:spTgt spid="6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0-#ppt_w/2"/>
                                          </p:val>
                                        </p:tav>
                                        <p:tav tm="100000">
                                          <p:val>
                                            <p:strVal val="#ppt_x"/>
                                          </p:val>
                                        </p:tav>
                                      </p:tavLst>
                                    </p:anim>
                                    <p:anim calcmode="lin" valueType="num">
                                      <p:cBhvr additive="base">
                                        <p:cTn id="24"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randombar(horizontal)">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wipe(left)">
                                      <p:cBhvr>
                                        <p:cTn id="34" dur="2250"/>
                                        <p:tgtEl>
                                          <p:spTgt spid="3">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circle(in)">
                                      <p:cBhvr>
                                        <p:cTn id="39"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6" grpId="0" animBg="1"/>
      <p:bldP spid="10" grpId="0" animBg="1"/>
      <p:bldP spid="1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7030A0"/>
                </a:solidFill>
              </a:rPr>
              <a:t>Handling the case: </a:t>
            </a:r>
            <a:br>
              <a:rPr lang="en-US" sz="3600" b="1" dirty="0">
                <a:solidFill>
                  <a:srgbClr val="7030A0"/>
                </a:solidFill>
              </a:rPr>
            </a:br>
            <a:r>
              <a:rPr lang="en-US" sz="3600" b="1" dirty="0"/>
              <a:t>s </a:t>
            </a:r>
            <a:r>
              <a:rPr lang="en-US" sz="3600" dirty="0"/>
              <a:t>is</a:t>
            </a:r>
            <a:r>
              <a:rPr lang="en-US" sz="3600" b="1" dirty="0"/>
              <a:t> </a:t>
            </a:r>
            <a:r>
              <a:rPr lang="en-US" sz="3600" b="1" u="sng" dirty="0"/>
              <a:t>black</a:t>
            </a:r>
            <a:r>
              <a:rPr lang="en-US" sz="3600" b="1" dirty="0"/>
              <a:t> </a:t>
            </a:r>
            <a:r>
              <a:rPr lang="en-US" sz="3600" dirty="0"/>
              <a:t>and </a:t>
            </a:r>
            <a:r>
              <a:rPr lang="en-US" sz="3600" u="sng" dirty="0"/>
              <a:t>both children</a:t>
            </a:r>
            <a:r>
              <a:rPr lang="en-US" sz="3600" dirty="0"/>
              <a:t> of </a:t>
            </a:r>
            <a:r>
              <a:rPr lang="en-US" sz="3600" b="1" dirty="0"/>
              <a:t>s </a:t>
            </a:r>
            <a:r>
              <a:rPr lang="en-US" sz="3600" dirty="0"/>
              <a:t>are</a:t>
            </a:r>
            <a:r>
              <a:rPr lang="en-US" sz="3600" b="1" dirty="0"/>
              <a:t> </a:t>
            </a:r>
            <a:r>
              <a:rPr lang="en-US" sz="3600" b="1" u="sng" dirty="0"/>
              <a:t>black</a:t>
            </a:r>
            <a:endParaRPr lang="en-US" sz="3600" b="1" dirty="0">
              <a:solidFill>
                <a:srgbClr val="7030A0"/>
              </a:solidFill>
            </a:endParaRPr>
          </a:p>
        </p:txBody>
      </p:sp>
      <p:sp>
        <p:nvSpPr>
          <p:cNvPr id="3" name="Content Placeholder 2"/>
          <p:cNvSpPr>
            <a:spLocks noGrp="1"/>
          </p:cNvSpPr>
          <p:nvPr>
            <p:ph idx="1"/>
          </p:nvPr>
        </p:nvSpPr>
        <p:spPr/>
        <p:txBody>
          <a:bodyPr/>
          <a:lstStyle/>
          <a:p>
            <a:pPr marL="0" indent="0">
              <a:buNone/>
            </a:pPr>
            <a:r>
              <a:rPr lang="en-US" sz="2000" b="1" dirty="0"/>
              <a:t> </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42</a:t>
            </a:fld>
            <a:endParaRPr lang="en-US"/>
          </a:p>
        </p:txBody>
      </p:sp>
      <p:grpSp>
        <p:nvGrpSpPr>
          <p:cNvPr id="7" name="Group 6"/>
          <p:cNvGrpSpPr/>
          <p:nvPr/>
        </p:nvGrpSpPr>
        <p:grpSpPr>
          <a:xfrm>
            <a:off x="2848162" y="2526268"/>
            <a:ext cx="3476438" cy="3188732"/>
            <a:chOff x="3048000" y="1764268"/>
            <a:chExt cx="3476438" cy="3188732"/>
          </a:xfrm>
        </p:grpSpPr>
        <p:sp>
          <p:nvSpPr>
            <p:cNvPr id="101" name="Oval 100"/>
            <p:cNvSpPr/>
            <p:nvPr/>
          </p:nvSpPr>
          <p:spPr>
            <a:xfrm>
              <a:off x="4566717" y="2574010"/>
              <a:ext cx="309208" cy="21181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cxnSpLocks/>
              <a:stCxn id="101" idx="5"/>
            </p:cNvCxnSpPr>
            <p:nvPr/>
          </p:nvCxnSpPr>
          <p:spPr>
            <a:xfrm>
              <a:off x="4830643" y="2754801"/>
              <a:ext cx="621713" cy="55279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5329592" y="32933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6" name="Group 5"/>
            <p:cNvGrpSpPr/>
            <p:nvPr/>
          </p:nvGrpSpPr>
          <p:grpSpPr>
            <a:xfrm>
              <a:off x="3048000" y="2602468"/>
              <a:ext cx="1242484" cy="1664732"/>
              <a:chOff x="2415116" y="3288268"/>
              <a:chExt cx="1242484" cy="1664732"/>
            </a:xfrm>
          </p:grpSpPr>
          <p:sp>
            <p:nvSpPr>
              <p:cNvPr id="100" name="Oval 99"/>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8" name="Group 87"/>
              <p:cNvGrpSpPr/>
              <p:nvPr/>
            </p:nvGrpSpPr>
            <p:grpSpPr>
              <a:xfrm>
                <a:off x="2415116" y="32882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29" name="TextBox 28"/>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4800600" y="3474181"/>
              <a:ext cx="1452494" cy="1478819"/>
              <a:chOff x="3581400" y="3397981"/>
              <a:chExt cx="1452494" cy="1478819"/>
            </a:xfrm>
          </p:grpSpPr>
          <p:sp>
            <p:nvSpPr>
              <p:cNvPr id="34" name="Isosceles Triangle 33"/>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5" name="Oval 34"/>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36" name="Isosceles Triangle 35"/>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7" name="Oval 36"/>
              <p:cNvSpPr/>
              <p:nvPr/>
            </p:nvSpPr>
            <p:spPr>
              <a:xfrm>
                <a:off x="3733800" y="39029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38" name="Straight Arrow Connector 37"/>
              <p:cNvCxnSpPr>
                <a:endCxn id="37"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3806702" y="1764268"/>
              <a:ext cx="788582" cy="838200"/>
              <a:chOff x="3730502" y="1764268"/>
              <a:chExt cx="788582" cy="838200"/>
            </a:xfrm>
          </p:grpSpPr>
          <p:cxnSp>
            <p:nvCxnSpPr>
              <p:cNvPr id="25" name="Straight Arrow Connector 24"/>
              <p:cNvCxnSpPr/>
              <p:nvPr/>
            </p:nvCxnSpPr>
            <p:spPr>
              <a:xfrm>
                <a:off x="4038600" y="2097459"/>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730502" y="1764268"/>
                <a:ext cx="266420" cy="369332"/>
              </a:xfrm>
              <a:prstGeom prst="rect">
                <a:avLst/>
              </a:prstGeom>
              <a:noFill/>
            </p:spPr>
            <p:txBody>
              <a:bodyPr wrap="none" rtlCol="0">
                <a:spAutoFit/>
              </a:bodyPr>
              <a:lstStyle/>
              <a:p>
                <a:r>
                  <a:rPr lang="en-US" b="1" dirty="0"/>
                  <a:t>r</a:t>
                </a:r>
              </a:p>
            </p:txBody>
          </p:sp>
        </p:grpSp>
      </p:grpSp>
      <mc:AlternateContent xmlns:mc="http://schemas.openxmlformats.org/markup-compatibility/2006" xmlns:a14="http://schemas.microsoft.com/office/drawing/2010/main">
        <mc:Choice Requires="a14">
          <p:sp>
            <p:nvSpPr>
              <p:cNvPr id="13" name="TextBox 12"/>
              <p:cNvSpPr txBox="1"/>
              <p:nvPr/>
            </p:nvSpPr>
            <p:spPr>
              <a:xfrm>
                <a:off x="3611811" y="4736068"/>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611811" y="4736068"/>
                <a:ext cx="303151" cy="276999"/>
              </a:xfrm>
              <a:prstGeom prst="rect">
                <a:avLst/>
              </a:prstGeom>
              <a:blipFill>
                <a:blip r:embed="rId2"/>
                <a:stretch>
                  <a:fillRect/>
                </a:stretch>
              </a:blipFill>
              <a:ln>
                <a:solidFill>
                  <a:schemeClr val="tx1"/>
                </a:solidFill>
              </a:ln>
            </p:spPr>
            <p:txBody>
              <a:bodyPr/>
              <a:lstStyle/>
              <a:p>
                <a:r>
                  <a:rPr lang="en-IN">
                    <a:noFill/>
                  </a:rPr>
                  <a:t> </a:t>
                </a:r>
              </a:p>
            </p:txBody>
          </p:sp>
        </mc:Fallback>
      </mc:AlternateContent>
      <p:sp>
        <p:nvSpPr>
          <p:cNvPr id="10" name="Oval 9">
            <a:extLst>
              <a:ext uri="{FF2B5EF4-FFF2-40B4-BE49-F238E27FC236}">
                <a16:creationId xmlns:a16="http://schemas.microsoft.com/office/drawing/2014/main" id="{9EF5281C-9D96-8E6E-7386-5ED0AD5B4030}"/>
              </a:ext>
            </a:extLst>
          </p:cNvPr>
          <p:cNvSpPr/>
          <p:nvPr/>
        </p:nvSpPr>
        <p:spPr>
          <a:xfrm>
            <a:off x="4366879" y="3337852"/>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11" name="TextBox 10">
            <a:extLst>
              <a:ext uri="{FF2B5EF4-FFF2-40B4-BE49-F238E27FC236}">
                <a16:creationId xmlns:a16="http://schemas.microsoft.com/office/drawing/2014/main" id="{EEB03380-764C-7E25-C949-90D233B82B9D}"/>
              </a:ext>
            </a:extLst>
          </p:cNvPr>
          <p:cNvSpPr txBox="1"/>
          <p:nvPr/>
        </p:nvSpPr>
        <p:spPr>
          <a:xfrm>
            <a:off x="523606" y="2590800"/>
            <a:ext cx="593432" cy="369332"/>
          </a:xfrm>
          <a:prstGeom prst="rect">
            <a:avLst/>
          </a:prstGeom>
          <a:solidFill>
            <a:srgbClr val="92D050"/>
          </a:solidFill>
        </p:spPr>
        <p:txBody>
          <a:bodyPr wrap="none" rtlCol="0">
            <a:spAutoFit/>
          </a:bodyPr>
          <a:lstStyle/>
          <a:p>
            <a:r>
              <a:rPr lang="en-US" dirty="0"/>
              <a:t>Easy</a:t>
            </a:r>
            <a:endParaRPr lang="en-IN" dirty="0"/>
          </a:p>
        </p:txBody>
      </p:sp>
      <p:sp>
        <p:nvSpPr>
          <p:cNvPr id="12" name="TextBox 11">
            <a:extLst>
              <a:ext uri="{FF2B5EF4-FFF2-40B4-BE49-F238E27FC236}">
                <a16:creationId xmlns:a16="http://schemas.microsoft.com/office/drawing/2014/main" id="{26AA585F-FEDA-D953-8265-2FA9FC1C1664}"/>
              </a:ext>
            </a:extLst>
          </p:cNvPr>
          <p:cNvSpPr txBox="1"/>
          <p:nvPr/>
        </p:nvSpPr>
        <p:spPr>
          <a:xfrm>
            <a:off x="518156" y="2152899"/>
            <a:ext cx="1009251" cy="369332"/>
          </a:xfrm>
          <a:prstGeom prst="rect">
            <a:avLst/>
          </a:prstGeom>
          <a:noFill/>
          <a:ln>
            <a:solidFill>
              <a:schemeClr val="tx1"/>
            </a:solidFill>
          </a:ln>
        </p:spPr>
        <p:txBody>
          <a:bodyPr wrap="none" rtlCol="0">
            <a:spAutoFit/>
          </a:bodyPr>
          <a:lstStyle/>
          <a:p>
            <a:r>
              <a:rPr lang="en-US" dirty="0"/>
              <a:t>if </a:t>
            </a:r>
            <a:r>
              <a:rPr lang="en-US" b="1" dirty="0"/>
              <a:t>r</a:t>
            </a:r>
            <a:r>
              <a:rPr lang="en-US" dirty="0"/>
              <a:t> is </a:t>
            </a:r>
            <a:r>
              <a:rPr lang="en-US" b="1" dirty="0">
                <a:solidFill>
                  <a:srgbClr val="FF0000"/>
                </a:solidFill>
              </a:rPr>
              <a:t>red</a:t>
            </a:r>
          </a:p>
        </p:txBody>
      </p:sp>
      <p:sp>
        <p:nvSpPr>
          <p:cNvPr id="15" name="TextBox 14">
            <a:extLst>
              <a:ext uri="{FF2B5EF4-FFF2-40B4-BE49-F238E27FC236}">
                <a16:creationId xmlns:a16="http://schemas.microsoft.com/office/drawing/2014/main" id="{E1D61ED6-3C5E-FB22-5DFC-2719C1BCBDE3}"/>
              </a:ext>
            </a:extLst>
          </p:cNvPr>
          <p:cNvSpPr txBox="1"/>
          <p:nvPr/>
        </p:nvSpPr>
        <p:spPr>
          <a:xfrm>
            <a:off x="518156" y="3516868"/>
            <a:ext cx="1197764" cy="369332"/>
          </a:xfrm>
          <a:prstGeom prst="rect">
            <a:avLst/>
          </a:prstGeom>
          <a:noFill/>
          <a:ln>
            <a:solidFill>
              <a:schemeClr val="tx1"/>
            </a:solidFill>
          </a:ln>
        </p:spPr>
        <p:txBody>
          <a:bodyPr wrap="none" rtlCol="0">
            <a:spAutoFit/>
          </a:bodyPr>
          <a:lstStyle/>
          <a:p>
            <a:r>
              <a:rPr lang="en-US" dirty="0"/>
              <a:t>If </a:t>
            </a:r>
            <a:r>
              <a:rPr lang="en-US" b="1" dirty="0"/>
              <a:t>r</a:t>
            </a:r>
            <a:r>
              <a:rPr lang="en-US" dirty="0"/>
              <a:t> is </a:t>
            </a:r>
            <a:r>
              <a:rPr lang="en-US" b="1" dirty="0"/>
              <a:t>Black</a:t>
            </a:r>
          </a:p>
        </p:txBody>
      </p:sp>
      <p:sp>
        <p:nvSpPr>
          <p:cNvPr id="16" name="Down Ribbon 66">
            <a:extLst>
              <a:ext uri="{FF2B5EF4-FFF2-40B4-BE49-F238E27FC236}">
                <a16:creationId xmlns:a16="http://schemas.microsoft.com/office/drawing/2014/main" id="{BE3882BC-38A8-2D43-03FD-00430B7AD7EB}"/>
              </a:ext>
            </a:extLst>
          </p:cNvPr>
          <p:cNvSpPr/>
          <p:nvPr/>
        </p:nvSpPr>
        <p:spPr>
          <a:xfrm>
            <a:off x="381000" y="5709284"/>
            <a:ext cx="8458200" cy="1148715"/>
          </a:xfrm>
          <a:prstGeom prst="ribbon">
            <a:avLst>
              <a:gd name="adj1" fmla="val 8685"/>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YES</a:t>
            </a:r>
            <a:r>
              <a:rPr lang="en-US" sz="1400" dirty="0">
                <a:solidFill>
                  <a:schemeClr val="tx1"/>
                </a:solidFill>
              </a:rPr>
              <a:t>.</a:t>
            </a:r>
          </a:p>
          <a:p>
            <a:pPr algn="ctr"/>
            <a:r>
              <a:rPr lang="en-US" sz="1400" dirty="0">
                <a:solidFill>
                  <a:schemeClr val="tx1"/>
                </a:solidFill>
              </a:rPr>
              <a:t>As a result of swapping the colors,  the number of black nodes to the leaves of trees 1 and 2 remains unchanged. Interestingly, the deficiency of one black node on the path to the leaves of  </a:t>
            </a:r>
            <a:r>
              <a:rPr lang="en-US" sz="1400" dirty="0" err="1">
                <a:solidFill>
                  <a:schemeClr val="tx1"/>
                </a:solidFill>
              </a:rPr>
              <a:t>subtree</a:t>
            </a:r>
            <a:r>
              <a:rPr lang="en-US" sz="1400" dirty="0">
                <a:solidFill>
                  <a:schemeClr val="tx1"/>
                </a:solidFill>
              </a:rPr>
              <a:t>(</a:t>
            </a:r>
            <a:r>
              <a:rPr lang="en-US" sz="1400" b="1" dirty="0">
                <a:solidFill>
                  <a:schemeClr val="tx1"/>
                </a:solidFill>
              </a:rPr>
              <a:t>q</a:t>
            </a:r>
            <a:r>
              <a:rPr lang="en-US" sz="1400" dirty="0">
                <a:solidFill>
                  <a:schemeClr val="tx1"/>
                </a:solidFill>
              </a:rPr>
              <a:t>) is also compensated. So we are done</a:t>
            </a:r>
            <a:r>
              <a:rPr lang="en-US" sz="1400" dirty="0">
                <a:solidFill>
                  <a:schemeClr val="tx1"/>
                </a:solidFill>
                <a:sym typeface="Wingdings" pitchFamily="2" charset="2"/>
              </a:rPr>
              <a:t></a:t>
            </a:r>
            <a:endParaRPr lang="en-US" sz="1400" dirty="0"/>
          </a:p>
        </p:txBody>
      </p:sp>
      <p:sp>
        <p:nvSpPr>
          <p:cNvPr id="17" name="TextBox 16">
            <a:extLst>
              <a:ext uri="{FF2B5EF4-FFF2-40B4-BE49-F238E27FC236}">
                <a16:creationId xmlns:a16="http://schemas.microsoft.com/office/drawing/2014/main" id="{499372B8-F235-BFA9-1BBD-F41E29471E87}"/>
              </a:ext>
            </a:extLst>
          </p:cNvPr>
          <p:cNvSpPr txBox="1"/>
          <p:nvPr/>
        </p:nvSpPr>
        <p:spPr>
          <a:xfrm>
            <a:off x="3728676" y="5979947"/>
            <a:ext cx="1555682" cy="369332"/>
          </a:xfrm>
          <a:prstGeom prst="rect">
            <a:avLst/>
          </a:prstGeom>
          <a:solidFill>
            <a:schemeClr val="accent1">
              <a:lumMod val="20000"/>
              <a:lumOff val="80000"/>
            </a:schemeClr>
          </a:solidFill>
        </p:spPr>
        <p:txBody>
          <a:bodyPr wrap="none" rtlCol="0">
            <a:spAutoFit/>
          </a:bodyPr>
          <a:lstStyle/>
          <a:p>
            <a:r>
              <a:rPr lang="en-US" b="1" dirty="0">
                <a:solidFill>
                  <a:srgbClr val="006C31"/>
                </a:solidFill>
              </a:rPr>
              <a:t>Are we done ?</a:t>
            </a:r>
            <a:endParaRPr lang="en-IN" b="1" dirty="0">
              <a:solidFill>
                <a:srgbClr val="006C31"/>
              </a:solidFill>
            </a:endParaRPr>
          </a:p>
        </p:txBody>
      </p:sp>
    </p:spTree>
    <p:extLst>
      <p:ext uri="{BB962C8B-B14F-4D97-AF65-F5344CB8AC3E}">
        <p14:creationId xmlns:p14="http://schemas.microsoft.com/office/powerpoint/2010/main" val="2175339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13"/>
                                        </p:tgtEl>
                                      </p:cBhvr>
                                    </p:animEffect>
                                    <p:anim calcmode="lin" valueType="num">
                                      <p:cBhvr>
                                        <p:cTn id="7" dur="1000"/>
                                        <p:tgtEl>
                                          <p:spTgt spid="13"/>
                                        </p:tgtEl>
                                        <p:attrNameLst>
                                          <p:attrName>ppt_x</p:attrName>
                                        </p:attrNameLst>
                                      </p:cBhvr>
                                      <p:tavLst>
                                        <p:tav tm="0">
                                          <p:val>
                                            <p:strVal val="ppt_x"/>
                                          </p:val>
                                        </p:tav>
                                        <p:tav tm="100000">
                                          <p:val>
                                            <p:strVal val="ppt_x"/>
                                          </p:val>
                                        </p:tav>
                                      </p:tavLst>
                                    </p:anim>
                                    <p:anim calcmode="lin" valueType="num">
                                      <p:cBhvr>
                                        <p:cTn id="8" dur="1000"/>
                                        <p:tgtEl>
                                          <p:spTgt spid="13"/>
                                        </p:tgtEl>
                                        <p:attrNameLst>
                                          <p:attrName>ppt_y</p:attrName>
                                        </p:attrNameLst>
                                      </p:cBhvr>
                                      <p:tavLst>
                                        <p:tav tm="0">
                                          <p:val>
                                            <p:strVal val="ppt_y"/>
                                          </p:val>
                                        </p:tav>
                                        <p:tav tm="100000">
                                          <p:val>
                                            <p:strVal val="ppt_y+.1"/>
                                          </p:val>
                                        </p:tav>
                                      </p:tavLst>
                                    </p:anim>
                                    <p:set>
                                      <p:cBhvr>
                                        <p:cTn id="9" dur="1" fill="hold">
                                          <p:stCondLst>
                                            <p:cond delay="999"/>
                                          </p:stCondLst>
                                        </p:cTn>
                                        <p:tgtEl>
                                          <p:spTgt spid="13"/>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17"/>
                                        </p:tgtEl>
                                      </p:cBhvr>
                                    </p:animEffect>
                                    <p:set>
                                      <p:cBhvr>
                                        <p:cTn id="21" dur="1" fill="hold">
                                          <p:stCondLst>
                                            <p:cond delay="499"/>
                                          </p:stCondLst>
                                        </p:cTn>
                                        <p:tgtEl>
                                          <p:spTgt spid="17"/>
                                        </p:tgtEl>
                                        <p:attrNameLst>
                                          <p:attrName>style.visibility</p:attrName>
                                        </p:attrNameLst>
                                      </p:cBhvr>
                                      <p:to>
                                        <p:strVal val="hidden"/>
                                      </p:to>
                                    </p:set>
                                  </p:childTnLst>
                                </p:cTn>
                              </p:par>
                              <p:par>
                                <p:cTn id="22" presetID="42"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16"/>
                                        </p:tgtEl>
                                      </p:cBhvr>
                                    </p:animEffect>
                                    <p:set>
                                      <p:cBhvr>
                                        <p:cTn id="31" dur="1" fill="hold">
                                          <p:stCondLst>
                                            <p:cond delay="499"/>
                                          </p:stCondLst>
                                        </p:cTn>
                                        <p:tgtEl>
                                          <p:spTgt spid="1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randombar(horizontal)">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1" grpId="0" animBg="1"/>
      <p:bldP spid="16" grpId="0" animBg="1"/>
      <p:bldP spid="16" grpId="1" animBg="1"/>
      <p:bldP spid="17" grpId="0" animBg="1"/>
      <p:bldP spid="17"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7030A0"/>
                </a:solidFill>
              </a:rPr>
              <a:t>Handling the case: </a:t>
            </a:r>
            <a:br>
              <a:rPr lang="en-US" sz="3600" b="1" dirty="0">
                <a:solidFill>
                  <a:srgbClr val="7030A0"/>
                </a:solidFill>
              </a:rPr>
            </a:br>
            <a:r>
              <a:rPr lang="en-US" sz="3600" b="1" dirty="0"/>
              <a:t>s </a:t>
            </a:r>
            <a:r>
              <a:rPr lang="en-US" sz="3600" dirty="0"/>
              <a:t>is</a:t>
            </a:r>
            <a:r>
              <a:rPr lang="en-US" sz="3600" b="1" dirty="0"/>
              <a:t> </a:t>
            </a:r>
            <a:r>
              <a:rPr lang="en-US" sz="3600" b="1" u="sng" dirty="0"/>
              <a:t>black</a:t>
            </a:r>
            <a:r>
              <a:rPr lang="en-US" sz="3600" b="1" dirty="0"/>
              <a:t> </a:t>
            </a:r>
            <a:r>
              <a:rPr lang="en-US" sz="3600" dirty="0"/>
              <a:t>and </a:t>
            </a:r>
            <a:r>
              <a:rPr lang="en-US" sz="3600" u="sng" dirty="0"/>
              <a:t>both children</a:t>
            </a:r>
            <a:r>
              <a:rPr lang="en-US" sz="3600" dirty="0"/>
              <a:t> of </a:t>
            </a:r>
            <a:r>
              <a:rPr lang="en-US" sz="3600" b="1" dirty="0"/>
              <a:t>s </a:t>
            </a:r>
            <a:r>
              <a:rPr lang="en-US" sz="3600" dirty="0"/>
              <a:t>are</a:t>
            </a:r>
            <a:r>
              <a:rPr lang="en-US" sz="3600" b="1" dirty="0"/>
              <a:t> </a:t>
            </a:r>
            <a:r>
              <a:rPr lang="en-US" sz="3600" b="1" u="sng" dirty="0"/>
              <a:t>black</a:t>
            </a:r>
            <a:endParaRPr lang="en-US" sz="3600" b="1" dirty="0">
              <a:solidFill>
                <a:srgbClr val="7030A0"/>
              </a:solidFill>
            </a:endParaRPr>
          </a:p>
        </p:txBody>
      </p:sp>
      <p:sp>
        <p:nvSpPr>
          <p:cNvPr id="3" name="Content Placeholder 2"/>
          <p:cNvSpPr>
            <a:spLocks noGrp="1"/>
          </p:cNvSpPr>
          <p:nvPr>
            <p:ph idx="1"/>
          </p:nvPr>
        </p:nvSpPr>
        <p:spPr/>
        <p:txBody>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 How to handle this case ?</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43</a:t>
            </a:fld>
            <a:endParaRPr lang="en-US"/>
          </a:p>
        </p:txBody>
      </p:sp>
      <p:grpSp>
        <p:nvGrpSpPr>
          <p:cNvPr id="7" name="Group 6"/>
          <p:cNvGrpSpPr/>
          <p:nvPr/>
        </p:nvGrpSpPr>
        <p:grpSpPr>
          <a:xfrm>
            <a:off x="2848162" y="2526268"/>
            <a:ext cx="3476438" cy="3188732"/>
            <a:chOff x="3048000" y="1764268"/>
            <a:chExt cx="3476438" cy="3188732"/>
          </a:xfrm>
        </p:grpSpPr>
        <p:sp>
          <p:nvSpPr>
            <p:cNvPr id="101" name="Oval 100"/>
            <p:cNvSpPr/>
            <p:nvPr/>
          </p:nvSpPr>
          <p:spPr>
            <a:xfrm>
              <a:off x="4566717" y="2574010"/>
              <a:ext cx="309208" cy="21181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cxnSpLocks/>
              <a:stCxn id="101" idx="5"/>
            </p:cNvCxnSpPr>
            <p:nvPr/>
          </p:nvCxnSpPr>
          <p:spPr>
            <a:xfrm>
              <a:off x="4830643" y="2754801"/>
              <a:ext cx="621713" cy="55279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6" name="Group 5"/>
            <p:cNvGrpSpPr/>
            <p:nvPr/>
          </p:nvGrpSpPr>
          <p:grpSpPr>
            <a:xfrm>
              <a:off x="3048000" y="2602468"/>
              <a:ext cx="1242484" cy="1664732"/>
              <a:chOff x="2415116" y="3288268"/>
              <a:chExt cx="1242484" cy="1664732"/>
            </a:xfrm>
          </p:grpSpPr>
          <p:sp>
            <p:nvSpPr>
              <p:cNvPr id="100" name="Oval 99"/>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8" name="Group 87"/>
              <p:cNvGrpSpPr/>
              <p:nvPr/>
            </p:nvGrpSpPr>
            <p:grpSpPr>
              <a:xfrm>
                <a:off x="2415116" y="32882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29" name="TextBox 28"/>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4800600" y="3474181"/>
              <a:ext cx="1452494" cy="1478819"/>
              <a:chOff x="3581400" y="3397981"/>
              <a:chExt cx="1452494" cy="1478819"/>
            </a:xfrm>
          </p:grpSpPr>
          <p:sp>
            <p:nvSpPr>
              <p:cNvPr id="34" name="Isosceles Triangle 33"/>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5" name="Oval 34"/>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36" name="Isosceles Triangle 35"/>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7" name="Oval 36"/>
              <p:cNvSpPr/>
              <p:nvPr/>
            </p:nvSpPr>
            <p:spPr>
              <a:xfrm>
                <a:off x="3733800" y="39029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38" name="Straight Arrow Connector 37"/>
              <p:cNvCxnSpPr>
                <a:endCxn id="37"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3806702" y="1764268"/>
              <a:ext cx="788582" cy="838200"/>
              <a:chOff x="3730502" y="1764268"/>
              <a:chExt cx="788582" cy="838200"/>
            </a:xfrm>
          </p:grpSpPr>
          <p:cxnSp>
            <p:nvCxnSpPr>
              <p:cNvPr id="25" name="Straight Arrow Connector 24"/>
              <p:cNvCxnSpPr/>
              <p:nvPr/>
            </p:nvCxnSpPr>
            <p:spPr>
              <a:xfrm>
                <a:off x="4038600" y="2097459"/>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730502" y="1764268"/>
                <a:ext cx="266420" cy="369332"/>
              </a:xfrm>
              <a:prstGeom prst="rect">
                <a:avLst/>
              </a:prstGeom>
              <a:noFill/>
            </p:spPr>
            <p:txBody>
              <a:bodyPr wrap="none" rtlCol="0">
                <a:spAutoFit/>
              </a:bodyPr>
              <a:lstStyle/>
              <a:p>
                <a:r>
                  <a:rPr lang="en-US" b="1" dirty="0"/>
                  <a:t>r</a:t>
                </a:r>
              </a:p>
            </p:txBody>
          </p:sp>
        </p:grpSp>
      </p:grpSp>
      <mc:AlternateContent xmlns:mc="http://schemas.openxmlformats.org/markup-compatibility/2006" xmlns:a14="http://schemas.microsoft.com/office/drawing/2010/main">
        <mc:Choice Requires="a14">
          <p:sp>
            <p:nvSpPr>
              <p:cNvPr id="13" name="TextBox 12"/>
              <p:cNvSpPr txBox="1"/>
              <p:nvPr/>
            </p:nvSpPr>
            <p:spPr>
              <a:xfrm>
                <a:off x="3611811" y="4736068"/>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611811" y="4736068"/>
                <a:ext cx="303151" cy="276999"/>
              </a:xfrm>
              <a:prstGeom prst="rect">
                <a:avLst/>
              </a:prstGeom>
              <a:blipFill>
                <a:blip r:embed="rId2"/>
                <a:stretch>
                  <a:fillRect/>
                </a:stretch>
              </a:blipFill>
              <a:ln>
                <a:solidFill>
                  <a:schemeClr val="tx1"/>
                </a:solidFill>
              </a:ln>
            </p:spPr>
            <p:txBody>
              <a:bodyPr/>
              <a:lstStyle/>
              <a:p>
                <a:r>
                  <a:rPr lang="en-IN">
                    <a:noFill/>
                  </a:rPr>
                  <a:t> </a:t>
                </a:r>
              </a:p>
            </p:txBody>
          </p:sp>
        </mc:Fallback>
      </mc:AlternateContent>
      <p:sp>
        <p:nvSpPr>
          <p:cNvPr id="10" name="Oval 9">
            <a:extLst>
              <a:ext uri="{FF2B5EF4-FFF2-40B4-BE49-F238E27FC236}">
                <a16:creationId xmlns:a16="http://schemas.microsoft.com/office/drawing/2014/main" id="{9EF5281C-9D96-8E6E-7386-5ED0AD5B4030}"/>
              </a:ext>
            </a:extLst>
          </p:cNvPr>
          <p:cNvSpPr/>
          <p:nvPr/>
        </p:nvSpPr>
        <p:spPr>
          <a:xfrm>
            <a:off x="4366879" y="3337852"/>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8" name="Oval 7">
            <a:extLst>
              <a:ext uri="{FF2B5EF4-FFF2-40B4-BE49-F238E27FC236}">
                <a16:creationId xmlns:a16="http://schemas.microsoft.com/office/drawing/2014/main" id="{105AB720-0C79-EE78-05FA-61A613F5CC2D}"/>
              </a:ext>
            </a:extLst>
          </p:cNvPr>
          <p:cNvSpPr/>
          <p:nvPr/>
        </p:nvSpPr>
        <p:spPr>
          <a:xfrm>
            <a:off x="4361993" y="3335926"/>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14" name="TextBox 13">
            <a:extLst>
              <a:ext uri="{FF2B5EF4-FFF2-40B4-BE49-F238E27FC236}">
                <a16:creationId xmlns:a16="http://schemas.microsoft.com/office/drawing/2014/main" id="{D52CE22E-0F7D-4346-52D1-ED82B90B976F}"/>
              </a:ext>
            </a:extLst>
          </p:cNvPr>
          <p:cNvSpPr txBox="1"/>
          <p:nvPr/>
        </p:nvSpPr>
        <p:spPr>
          <a:xfrm>
            <a:off x="523606" y="2590800"/>
            <a:ext cx="593432" cy="369332"/>
          </a:xfrm>
          <a:prstGeom prst="rect">
            <a:avLst/>
          </a:prstGeom>
          <a:solidFill>
            <a:srgbClr val="92D050"/>
          </a:solidFill>
        </p:spPr>
        <p:txBody>
          <a:bodyPr wrap="none" rtlCol="0">
            <a:spAutoFit/>
          </a:bodyPr>
          <a:lstStyle/>
          <a:p>
            <a:r>
              <a:rPr lang="en-US" dirty="0"/>
              <a:t>Easy</a:t>
            </a:r>
            <a:endParaRPr lang="en-IN" dirty="0"/>
          </a:p>
        </p:txBody>
      </p:sp>
      <p:sp>
        <p:nvSpPr>
          <p:cNvPr id="15" name="TextBox 14">
            <a:extLst>
              <a:ext uri="{FF2B5EF4-FFF2-40B4-BE49-F238E27FC236}">
                <a16:creationId xmlns:a16="http://schemas.microsoft.com/office/drawing/2014/main" id="{A0461716-ECEB-0EE7-3709-E21BFBC32BA4}"/>
              </a:ext>
            </a:extLst>
          </p:cNvPr>
          <p:cNvSpPr txBox="1"/>
          <p:nvPr/>
        </p:nvSpPr>
        <p:spPr>
          <a:xfrm>
            <a:off x="518156" y="2152899"/>
            <a:ext cx="1009251" cy="369332"/>
          </a:xfrm>
          <a:prstGeom prst="rect">
            <a:avLst/>
          </a:prstGeom>
          <a:noFill/>
          <a:ln>
            <a:solidFill>
              <a:schemeClr val="tx1"/>
            </a:solidFill>
          </a:ln>
        </p:spPr>
        <p:txBody>
          <a:bodyPr wrap="none" rtlCol="0">
            <a:spAutoFit/>
          </a:bodyPr>
          <a:lstStyle/>
          <a:p>
            <a:r>
              <a:rPr lang="en-US" dirty="0"/>
              <a:t>if </a:t>
            </a:r>
            <a:r>
              <a:rPr lang="en-US" b="1" dirty="0"/>
              <a:t>r</a:t>
            </a:r>
            <a:r>
              <a:rPr lang="en-US" dirty="0"/>
              <a:t> is </a:t>
            </a:r>
            <a:r>
              <a:rPr lang="en-US" b="1" dirty="0">
                <a:solidFill>
                  <a:srgbClr val="FF0000"/>
                </a:solidFill>
              </a:rPr>
              <a:t>red</a:t>
            </a:r>
          </a:p>
        </p:txBody>
      </p:sp>
      <p:sp>
        <p:nvSpPr>
          <p:cNvPr id="16" name="TextBox 15">
            <a:extLst>
              <a:ext uri="{FF2B5EF4-FFF2-40B4-BE49-F238E27FC236}">
                <a16:creationId xmlns:a16="http://schemas.microsoft.com/office/drawing/2014/main" id="{B47CBCC1-F4B0-F0C9-23CA-5FA8DBCD151E}"/>
              </a:ext>
            </a:extLst>
          </p:cNvPr>
          <p:cNvSpPr txBox="1"/>
          <p:nvPr/>
        </p:nvSpPr>
        <p:spPr>
          <a:xfrm>
            <a:off x="518156" y="3516868"/>
            <a:ext cx="1197764" cy="369332"/>
          </a:xfrm>
          <a:prstGeom prst="rect">
            <a:avLst/>
          </a:prstGeom>
          <a:noFill/>
          <a:ln>
            <a:solidFill>
              <a:schemeClr val="tx1"/>
            </a:solidFill>
          </a:ln>
        </p:spPr>
        <p:txBody>
          <a:bodyPr wrap="none" rtlCol="0">
            <a:spAutoFit/>
          </a:bodyPr>
          <a:lstStyle/>
          <a:p>
            <a:r>
              <a:rPr lang="en-US" dirty="0"/>
              <a:t>If </a:t>
            </a:r>
            <a:r>
              <a:rPr lang="en-US" b="1" dirty="0"/>
              <a:t>r</a:t>
            </a:r>
            <a:r>
              <a:rPr lang="en-US" dirty="0"/>
              <a:t> is </a:t>
            </a:r>
            <a:r>
              <a:rPr lang="en-US" b="1" dirty="0"/>
              <a:t>Black</a:t>
            </a:r>
          </a:p>
        </p:txBody>
      </p:sp>
    </p:spTree>
    <p:extLst>
      <p:ext uri="{BB962C8B-B14F-4D97-AF65-F5344CB8AC3E}">
        <p14:creationId xmlns:p14="http://schemas.microsoft.com/office/powerpoint/2010/main" val="1114197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wipe(left)">
                                      <p:cBhvr>
                                        <p:cTn id="1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7030A0"/>
                </a:solidFill>
              </a:rPr>
              <a:t>Handling the case: </a:t>
            </a:r>
            <a:br>
              <a:rPr lang="en-US" sz="3600" b="1" dirty="0">
                <a:solidFill>
                  <a:srgbClr val="7030A0"/>
                </a:solidFill>
              </a:rPr>
            </a:br>
            <a:r>
              <a:rPr lang="en-US" sz="3600" b="1" dirty="0"/>
              <a:t>s </a:t>
            </a:r>
            <a:r>
              <a:rPr lang="en-US" sz="3600" dirty="0"/>
              <a:t>is</a:t>
            </a:r>
            <a:r>
              <a:rPr lang="en-US" sz="3600" b="1" dirty="0"/>
              <a:t> </a:t>
            </a:r>
            <a:r>
              <a:rPr lang="en-US" sz="3600" b="1" u="sng" dirty="0"/>
              <a:t>black</a:t>
            </a:r>
            <a:r>
              <a:rPr lang="en-US" sz="3600" b="1" dirty="0"/>
              <a:t> </a:t>
            </a:r>
            <a:r>
              <a:rPr lang="en-US" sz="3600" dirty="0"/>
              <a:t>and </a:t>
            </a:r>
            <a:r>
              <a:rPr lang="en-US" sz="3600" u="sng" dirty="0"/>
              <a:t>both children</a:t>
            </a:r>
            <a:r>
              <a:rPr lang="en-US" sz="3600" dirty="0"/>
              <a:t> of </a:t>
            </a:r>
            <a:r>
              <a:rPr lang="en-US" sz="3600" b="1" dirty="0"/>
              <a:t>s </a:t>
            </a:r>
            <a:r>
              <a:rPr lang="en-US" sz="3600" dirty="0"/>
              <a:t>are</a:t>
            </a:r>
            <a:r>
              <a:rPr lang="en-US" sz="3600" b="1" dirty="0"/>
              <a:t> </a:t>
            </a:r>
            <a:r>
              <a:rPr lang="en-US" sz="3600" b="1" u="sng" dirty="0"/>
              <a:t>black</a:t>
            </a:r>
            <a:endParaRPr lang="en-US" sz="3600" b="1" dirty="0">
              <a:solidFill>
                <a:srgbClr val="7030A0"/>
              </a:solidFill>
            </a:endParaRPr>
          </a:p>
        </p:txBody>
      </p:sp>
      <p:sp>
        <p:nvSpPr>
          <p:cNvPr id="3" name="Content Placeholder 2"/>
          <p:cNvSpPr>
            <a:spLocks noGrp="1"/>
          </p:cNvSpPr>
          <p:nvPr>
            <p:ph idx="1"/>
          </p:nvPr>
        </p:nvSpPr>
        <p:spPr/>
        <p:txBody>
          <a:bodyPr/>
          <a:lstStyle/>
          <a:p>
            <a:pPr marL="0" indent="0">
              <a:buNone/>
            </a:pPr>
            <a:r>
              <a:rPr lang="en-US" sz="2000" b="1" dirty="0"/>
              <a:t> </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44</a:t>
            </a:fld>
            <a:endParaRPr lang="en-US"/>
          </a:p>
        </p:txBody>
      </p:sp>
      <p:sp>
        <p:nvSpPr>
          <p:cNvPr id="101" name="Oval 100"/>
          <p:cNvSpPr/>
          <p:nvPr/>
        </p:nvSpPr>
        <p:spPr>
          <a:xfrm>
            <a:off x="4366879" y="3336010"/>
            <a:ext cx="309208" cy="21181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p:nvPr/>
        </p:nvCxnSpPr>
        <p:spPr>
          <a:xfrm flipH="1">
            <a:off x="3930811" y="3547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4630805" y="3124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cxnSpLocks/>
            <a:stCxn id="101" idx="5"/>
          </p:cNvCxnSpPr>
          <p:nvPr/>
        </p:nvCxnSpPr>
        <p:spPr>
          <a:xfrm>
            <a:off x="4630805" y="3516801"/>
            <a:ext cx="621713" cy="55279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5129754" y="40553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6" name="Group 5"/>
          <p:cNvGrpSpPr/>
          <p:nvPr/>
        </p:nvGrpSpPr>
        <p:grpSpPr>
          <a:xfrm>
            <a:off x="3476352" y="4094137"/>
            <a:ext cx="614294" cy="935063"/>
            <a:chOff x="3043306" y="4017937"/>
            <a:chExt cx="614294" cy="935063"/>
          </a:xfrm>
        </p:grpSpPr>
        <p:sp>
          <p:nvSpPr>
            <p:cNvPr id="100" name="Oval 99"/>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9" name="TextBox 28"/>
          <p:cNvSpPr txBox="1"/>
          <p:nvPr/>
        </p:nvSpPr>
        <p:spPr>
          <a:xfrm>
            <a:off x="6048562" y="33644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5438962" y="3609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4600762" y="4236181"/>
            <a:ext cx="1452494" cy="1478819"/>
            <a:chOff x="3581400" y="3397981"/>
            <a:chExt cx="1452494" cy="1478819"/>
          </a:xfrm>
        </p:grpSpPr>
        <p:sp>
          <p:nvSpPr>
            <p:cNvPr id="34" name="Isosceles Triangle 33"/>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5" name="Oval 34"/>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36" name="Isosceles Triangle 35"/>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7" name="Oval 36"/>
            <p:cNvSpPr/>
            <p:nvPr/>
          </p:nvSpPr>
          <p:spPr>
            <a:xfrm>
              <a:off x="3733800" y="39029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38" name="Straight Arrow Connector 37"/>
            <p:cNvCxnSpPr>
              <a:endCxn id="37"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3606864" y="2526268"/>
            <a:ext cx="788582" cy="838200"/>
            <a:chOff x="3730502" y="1764268"/>
            <a:chExt cx="788582" cy="838200"/>
          </a:xfrm>
        </p:grpSpPr>
        <p:cxnSp>
          <p:nvCxnSpPr>
            <p:cNvPr id="25" name="Straight Arrow Connector 24"/>
            <p:cNvCxnSpPr/>
            <p:nvPr/>
          </p:nvCxnSpPr>
          <p:spPr>
            <a:xfrm>
              <a:off x="4038600" y="2097459"/>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730502" y="1764268"/>
              <a:ext cx="266420" cy="369332"/>
            </a:xfrm>
            <a:prstGeom prst="rect">
              <a:avLst/>
            </a:prstGeom>
            <a:noFill/>
          </p:spPr>
          <p:txBody>
            <a:bodyPr wrap="none" rtlCol="0">
              <a:spAutoFit/>
            </a:bodyPr>
            <a:lstStyle/>
            <a:p>
              <a:r>
                <a:rPr lang="en-US" b="1" dirty="0"/>
                <a:t>r</a:t>
              </a:r>
            </a:p>
          </p:txBody>
        </p:sp>
      </p:grpSp>
      <mc:AlternateContent xmlns:mc="http://schemas.openxmlformats.org/markup-compatibility/2006" xmlns:a14="http://schemas.microsoft.com/office/drawing/2010/main">
        <mc:Choice Requires="a14">
          <p:sp>
            <p:nvSpPr>
              <p:cNvPr id="13" name="TextBox 12"/>
              <p:cNvSpPr txBox="1"/>
              <p:nvPr/>
            </p:nvSpPr>
            <p:spPr>
              <a:xfrm>
                <a:off x="3611811" y="4736068"/>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611811" y="4736068"/>
                <a:ext cx="303151" cy="276999"/>
              </a:xfrm>
              <a:prstGeom prst="rect">
                <a:avLst/>
              </a:prstGeom>
              <a:blipFill>
                <a:blip r:embed="rId2"/>
                <a:stretch>
                  <a:fillRect/>
                </a:stretch>
              </a:blipFill>
              <a:ln>
                <a:solidFill>
                  <a:schemeClr val="tx1"/>
                </a:solidFill>
              </a:ln>
            </p:spPr>
            <p:txBody>
              <a:bodyPr/>
              <a:lstStyle/>
              <a:p>
                <a:r>
                  <a:rPr lang="en-IN">
                    <a:noFill/>
                  </a:rPr>
                  <a:t> </a:t>
                </a:r>
              </a:p>
            </p:txBody>
          </p:sp>
        </mc:Fallback>
      </mc:AlternateContent>
      <p:sp>
        <p:nvSpPr>
          <p:cNvPr id="10" name="Oval 9">
            <a:extLst>
              <a:ext uri="{FF2B5EF4-FFF2-40B4-BE49-F238E27FC236}">
                <a16:creationId xmlns:a16="http://schemas.microsoft.com/office/drawing/2014/main" id="{9EF5281C-9D96-8E6E-7386-5ED0AD5B4030}"/>
              </a:ext>
            </a:extLst>
          </p:cNvPr>
          <p:cNvSpPr/>
          <p:nvPr/>
        </p:nvSpPr>
        <p:spPr>
          <a:xfrm>
            <a:off x="4366879" y="3337852"/>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0CB3617-AC64-4EF5-7562-FEE6F38B08FD}"/>
                  </a:ext>
                </a:extLst>
              </p:cNvPr>
              <p:cNvSpPr txBox="1"/>
              <p:nvPr/>
            </p:nvSpPr>
            <p:spPr>
              <a:xfrm>
                <a:off x="4802249" y="54102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31" name="TextBox 30">
                <a:extLst>
                  <a:ext uri="{FF2B5EF4-FFF2-40B4-BE49-F238E27FC236}">
                    <a16:creationId xmlns:a16="http://schemas.microsoft.com/office/drawing/2014/main" id="{00CB3617-AC64-4EF5-7562-FEE6F38B08FD}"/>
                  </a:ext>
                </a:extLst>
              </p:cNvPr>
              <p:cNvSpPr txBox="1">
                <a:spLocks noRot="1" noChangeAspect="1" noMove="1" noResize="1" noEditPoints="1" noAdjustHandles="1" noChangeArrowheads="1" noChangeShapeType="1" noTextEdit="1"/>
              </p:cNvSpPr>
              <p:nvPr/>
            </p:nvSpPr>
            <p:spPr>
              <a:xfrm>
                <a:off x="4802249" y="5410200"/>
                <a:ext cx="303151" cy="276999"/>
              </a:xfrm>
              <a:prstGeom prst="rect">
                <a:avLst/>
              </a:prstGeom>
              <a:blipFill>
                <a:blip r:embed="rId3"/>
                <a:stretch>
                  <a:fillRect/>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2EC0D97-6C7D-3290-BACA-5FAFCE9D0053}"/>
                  </a:ext>
                </a:extLst>
              </p:cNvPr>
              <p:cNvSpPr txBox="1"/>
              <p:nvPr/>
            </p:nvSpPr>
            <p:spPr>
              <a:xfrm>
                <a:off x="5640449" y="54380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40" name="TextBox 39">
                <a:extLst>
                  <a:ext uri="{FF2B5EF4-FFF2-40B4-BE49-F238E27FC236}">
                    <a16:creationId xmlns:a16="http://schemas.microsoft.com/office/drawing/2014/main" id="{52EC0D97-6C7D-3290-BACA-5FAFCE9D0053}"/>
                  </a:ext>
                </a:extLst>
              </p:cNvPr>
              <p:cNvSpPr txBox="1">
                <a:spLocks noRot="1" noChangeAspect="1" noMove="1" noResize="1" noEditPoints="1" noAdjustHandles="1" noChangeArrowheads="1" noChangeShapeType="1" noTextEdit="1"/>
              </p:cNvSpPr>
              <p:nvPr/>
            </p:nvSpPr>
            <p:spPr>
              <a:xfrm>
                <a:off x="5640449" y="5438001"/>
                <a:ext cx="303151" cy="276999"/>
              </a:xfrm>
              <a:prstGeom prst="rect">
                <a:avLst/>
              </a:prstGeom>
              <a:blipFill>
                <a:blip r:embed="rId4"/>
                <a:stretch>
                  <a:fillRect/>
                </a:stretch>
              </a:blipFill>
              <a:ln>
                <a:solidFill>
                  <a:schemeClr val="tx1"/>
                </a:solidFill>
              </a:ln>
            </p:spPr>
            <p:txBody>
              <a:bodyPr/>
              <a:lstStyle/>
              <a:p>
                <a:r>
                  <a:rPr lang="en-IN">
                    <a:noFill/>
                  </a:rPr>
                  <a:t> </a:t>
                </a:r>
              </a:p>
            </p:txBody>
          </p:sp>
        </mc:Fallback>
      </mc:AlternateContent>
      <p:grpSp>
        <p:nvGrpSpPr>
          <p:cNvPr id="41" name="Group 40">
            <a:extLst>
              <a:ext uri="{FF2B5EF4-FFF2-40B4-BE49-F238E27FC236}">
                <a16:creationId xmlns:a16="http://schemas.microsoft.com/office/drawing/2014/main" id="{30F1FA06-B7FE-B78B-A1B3-7CE77A0BEA2B}"/>
              </a:ext>
            </a:extLst>
          </p:cNvPr>
          <p:cNvGrpSpPr/>
          <p:nvPr/>
        </p:nvGrpSpPr>
        <p:grpSpPr>
          <a:xfrm>
            <a:off x="2872316" y="3364468"/>
            <a:ext cx="785284" cy="750332"/>
            <a:chOff x="5057962" y="2678668"/>
            <a:chExt cx="785284" cy="750332"/>
          </a:xfrm>
        </p:grpSpPr>
        <p:cxnSp>
          <p:nvCxnSpPr>
            <p:cNvPr id="42" name="Straight Arrow Connector 41">
              <a:extLst>
                <a:ext uri="{FF2B5EF4-FFF2-40B4-BE49-F238E27FC236}">
                  <a16:creationId xmlns:a16="http://schemas.microsoft.com/office/drawing/2014/main" id="{C3A473B9-E7F2-6A63-9F0B-35756C2A2F02}"/>
                </a:ext>
              </a:extLst>
            </p:cNvPr>
            <p:cNvCxnSpPr/>
            <p:nvPr/>
          </p:nvCxnSpPr>
          <p:spPr>
            <a:xfrm>
              <a:off x="5362762" y="29239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4D88168-F18A-160F-A686-7DCE49232BF2}"/>
                </a:ext>
              </a:extLst>
            </p:cNvPr>
            <p:cNvSpPr txBox="1"/>
            <p:nvPr/>
          </p:nvSpPr>
          <p:spPr>
            <a:xfrm>
              <a:off x="5057962" y="2678668"/>
              <a:ext cx="308098" cy="369332"/>
            </a:xfrm>
            <a:prstGeom prst="rect">
              <a:avLst/>
            </a:prstGeom>
            <a:noFill/>
          </p:spPr>
          <p:txBody>
            <a:bodyPr wrap="none" rtlCol="0">
              <a:spAutoFit/>
            </a:bodyPr>
            <a:lstStyle/>
            <a:p>
              <a:r>
                <a:rPr lang="en-US" b="1" dirty="0"/>
                <a:t>q</a:t>
              </a:r>
            </a:p>
          </p:txBody>
        </p:sp>
      </p:grpSp>
      <p:sp>
        <p:nvSpPr>
          <p:cNvPr id="48" name="TextBox 47">
            <a:extLst>
              <a:ext uri="{FF2B5EF4-FFF2-40B4-BE49-F238E27FC236}">
                <a16:creationId xmlns:a16="http://schemas.microsoft.com/office/drawing/2014/main" id="{18BF4846-5C4A-2AE6-68DA-020FCBC00C42}"/>
              </a:ext>
            </a:extLst>
          </p:cNvPr>
          <p:cNvSpPr txBox="1"/>
          <p:nvPr/>
        </p:nvSpPr>
        <p:spPr>
          <a:xfrm>
            <a:off x="523606" y="2590800"/>
            <a:ext cx="593432" cy="369332"/>
          </a:xfrm>
          <a:prstGeom prst="rect">
            <a:avLst/>
          </a:prstGeom>
          <a:solidFill>
            <a:srgbClr val="92D050"/>
          </a:solidFill>
        </p:spPr>
        <p:txBody>
          <a:bodyPr wrap="none" rtlCol="0">
            <a:spAutoFit/>
          </a:bodyPr>
          <a:lstStyle/>
          <a:p>
            <a:r>
              <a:rPr lang="en-US" dirty="0"/>
              <a:t>Easy</a:t>
            </a:r>
            <a:endParaRPr lang="en-IN" dirty="0"/>
          </a:p>
        </p:txBody>
      </p:sp>
      <p:sp>
        <p:nvSpPr>
          <p:cNvPr id="49" name="TextBox 48">
            <a:extLst>
              <a:ext uri="{FF2B5EF4-FFF2-40B4-BE49-F238E27FC236}">
                <a16:creationId xmlns:a16="http://schemas.microsoft.com/office/drawing/2014/main" id="{025CB8B9-9694-03BE-511F-FBD608B82D5B}"/>
              </a:ext>
            </a:extLst>
          </p:cNvPr>
          <p:cNvSpPr txBox="1"/>
          <p:nvPr/>
        </p:nvSpPr>
        <p:spPr>
          <a:xfrm>
            <a:off x="518156" y="2152899"/>
            <a:ext cx="1009251" cy="369332"/>
          </a:xfrm>
          <a:prstGeom prst="rect">
            <a:avLst/>
          </a:prstGeom>
          <a:noFill/>
          <a:ln>
            <a:solidFill>
              <a:schemeClr val="tx1"/>
            </a:solidFill>
          </a:ln>
        </p:spPr>
        <p:txBody>
          <a:bodyPr wrap="none" rtlCol="0">
            <a:spAutoFit/>
          </a:bodyPr>
          <a:lstStyle/>
          <a:p>
            <a:r>
              <a:rPr lang="en-US" dirty="0"/>
              <a:t>if </a:t>
            </a:r>
            <a:r>
              <a:rPr lang="en-US" b="1" dirty="0"/>
              <a:t>r</a:t>
            </a:r>
            <a:r>
              <a:rPr lang="en-US" dirty="0"/>
              <a:t> is </a:t>
            </a:r>
            <a:r>
              <a:rPr lang="en-US" b="1" dirty="0">
                <a:solidFill>
                  <a:srgbClr val="FF0000"/>
                </a:solidFill>
              </a:rPr>
              <a:t>red</a:t>
            </a:r>
          </a:p>
        </p:txBody>
      </p:sp>
      <p:sp>
        <p:nvSpPr>
          <p:cNvPr id="50" name="TextBox 49">
            <a:extLst>
              <a:ext uri="{FF2B5EF4-FFF2-40B4-BE49-F238E27FC236}">
                <a16:creationId xmlns:a16="http://schemas.microsoft.com/office/drawing/2014/main" id="{EA1B6616-25EB-DA12-471D-A2F83B3B6C23}"/>
              </a:ext>
            </a:extLst>
          </p:cNvPr>
          <p:cNvSpPr txBox="1"/>
          <p:nvPr/>
        </p:nvSpPr>
        <p:spPr>
          <a:xfrm>
            <a:off x="518156" y="3516868"/>
            <a:ext cx="1197764" cy="369332"/>
          </a:xfrm>
          <a:prstGeom prst="rect">
            <a:avLst/>
          </a:prstGeom>
          <a:noFill/>
          <a:ln>
            <a:solidFill>
              <a:schemeClr val="tx1"/>
            </a:solidFill>
          </a:ln>
        </p:spPr>
        <p:txBody>
          <a:bodyPr wrap="none" rtlCol="0">
            <a:spAutoFit/>
          </a:bodyPr>
          <a:lstStyle/>
          <a:p>
            <a:r>
              <a:rPr lang="en-US" dirty="0"/>
              <a:t>If </a:t>
            </a:r>
            <a:r>
              <a:rPr lang="en-US" b="1" dirty="0"/>
              <a:t>r</a:t>
            </a:r>
            <a:r>
              <a:rPr lang="en-US" dirty="0"/>
              <a:t> is </a:t>
            </a:r>
            <a:r>
              <a:rPr lang="en-US" b="1" dirty="0"/>
              <a:t>Black</a:t>
            </a:r>
          </a:p>
        </p:txBody>
      </p:sp>
      <p:sp>
        <p:nvSpPr>
          <p:cNvPr id="51" name="TextBox 50">
            <a:extLst>
              <a:ext uri="{FF2B5EF4-FFF2-40B4-BE49-F238E27FC236}">
                <a16:creationId xmlns:a16="http://schemas.microsoft.com/office/drawing/2014/main" id="{55289E89-D1F2-AD00-C33B-A18DC33EAECD}"/>
              </a:ext>
            </a:extLst>
          </p:cNvPr>
          <p:cNvSpPr txBox="1"/>
          <p:nvPr/>
        </p:nvSpPr>
        <p:spPr>
          <a:xfrm>
            <a:off x="534363" y="4148318"/>
            <a:ext cx="2442528" cy="369332"/>
          </a:xfrm>
          <a:prstGeom prst="rect">
            <a:avLst/>
          </a:prstGeom>
          <a:solidFill>
            <a:schemeClr val="accent1">
              <a:lumMod val="20000"/>
              <a:lumOff val="80000"/>
            </a:schemeClr>
          </a:solidFill>
        </p:spPr>
        <p:txBody>
          <a:bodyPr wrap="none" rtlCol="0">
            <a:spAutoFit/>
          </a:bodyPr>
          <a:lstStyle/>
          <a:p>
            <a:r>
              <a:rPr lang="en-US" dirty="0"/>
              <a:t>Father gets the problem</a:t>
            </a:r>
            <a:endParaRPr lang="en-IN" dirty="0"/>
          </a:p>
        </p:txBody>
      </p:sp>
      <p:sp>
        <p:nvSpPr>
          <p:cNvPr id="44" name="Down Ribbon 60">
            <a:extLst>
              <a:ext uri="{FF2B5EF4-FFF2-40B4-BE49-F238E27FC236}">
                <a16:creationId xmlns:a16="http://schemas.microsoft.com/office/drawing/2014/main" id="{79B5D55A-D01B-C745-A406-60C55E315DBC}"/>
              </a:ext>
            </a:extLst>
          </p:cNvPr>
          <p:cNvSpPr/>
          <p:nvPr/>
        </p:nvSpPr>
        <p:spPr>
          <a:xfrm>
            <a:off x="228600" y="5743392"/>
            <a:ext cx="8763000" cy="809808"/>
          </a:xfrm>
          <a:prstGeom prst="ribbon">
            <a:avLst>
              <a:gd name="adj1" fmla="val 8618"/>
              <a:gd name="adj2" fmla="val 7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Changing color of </a:t>
            </a:r>
            <a:r>
              <a:rPr lang="en-US" sz="1400" b="1" dirty="0">
                <a:solidFill>
                  <a:schemeClr val="tx1"/>
                </a:solidFill>
              </a:rPr>
              <a:t>s</a:t>
            </a:r>
            <a:r>
              <a:rPr lang="en-US" sz="1400" dirty="0">
                <a:solidFill>
                  <a:schemeClr val="tx1"/>
                </a:solidFill>
              </a:rPr>
              <a:t> to </a:t>
            </a:r>
            <a:r>
              <a:rPr lang="en-US" sz="1400" b="1" dirty="0">
                <a:solidFill>
                  <a:srgbClr val="FF0000"/>
                </a:solidFill>
              </a:rPr>
              <a:t>red</a:t>
            </a:r>
            <a:r>
              <a:rPr lang="en-US" sz="1400" dirty="0">
                <a:solidFill>
                  <a:schemeClr val="tx1"/>
                </a:solidFill>
              </a:rPr>
              <a:t>  has reduced the number of black nodes on the path to the root of </a:t>
            </a:r>
            <a:r>
              <a:rPr lang="en-US" sz="1400" dirty="0" err="1">
                <a:solidFill>
                  <a:schemeClr val="tx1"/>
                </a:solidFill>
              </a:rPr>
              <a:t>subtree</a:t>
            </a:r>
            <a:r>
              <a:rPr lang="en-US" sz="1400" dirty="0">
                <a:solidFill>
                  <a:schemeClr val="tx1"/>
                </a:solidFill>
              </a:rPr>
              <a:t>(</a:t>
            </a:r>
            <a:r>
              <a:rPr lang="en-US" sz="1400" b="1" dirty="0">
                <a:solidFill>
                  <a:schemeClr val="tx1"/>
                </a:solidFill>
              </a:rPr>
              <a:t>s</a:t>
            </a:r>
            <a:r>
              <a:rPr lang="en-US" sz="1400" dirty="0">
                <a:solidFill>
                  <a:schemeClr val="tx1"/>
                </a:solidFill>
              </a:rPr>
              <a:t>) by one. As a result the imbalance of black height has </a:t>
            </a:r>
            <a:r>
              <a:rPr lang="en-US" sz="1400" i="1" dirty="0">
                <a:solidFill>
                  <a:schemeClr val="tx1"/>
                </a:solidFill>
              </a:rPr>
              <a:t>propagated</a:t>
            </a:r>
            <a:r>
              <a:rPr lang="en-US" sz="1400" dirty="0">
                <a:solidFill>
                  <a:schemeClr val="tx1"/>
                </a:solidFill>
              </a:rPr>
              <a:t> upward. If new </a:t>
            </a:r>
            <a:r>
              <a:rPr lang="en-US" sz="1400" b="1" dirty="0">
                <a:solidFill>
                  <a:schemeClr val="tx1"/>
                </a:solidFill>
              </a:rPr>
              <a:t>q  </a:t>
            </a:r>
            <a:r>
              <a:rPr lang="en-US" sz="1400" dirty="0">
                <a:solidFill>
                  <a:schemeClr val="tx1"/>
                </a:solidFill>
              </a:rPr>
              <a:t>is root, we can stop, otherwise, we process the new </a:t>
            </a:r>
            <a:r>
              <a:rPr lang="en-US" sz="1400" b="1" dirty="0">
                <a:solidFill>
                  <a:schemeClr val="tx1"/>
                </a:solidFill>
              </a:rPr>
              <a:t>q</a:t>
            </a:r>
            <a:r>
              <a:rPr lang="en-US" sz="1400" dirty="0">
                <a:solidFill>
                  <a:schemeClr val="tx1"/>
                </a:solidFill>
              </a:rPr>
              <a:t>.</a:t>
            </a:r>
            <a:endParaRPr lang="en-US" sz="1400" dirty="0"/>
          </a:p>
        </p:txBody>
      </p:sp>
    </p:spTree>
    <p:extLst>
      <p:ext uri="{BB962C8B-B14F-4D97-AF65-F5344CB8AC3E}">
        <p14:creationId xmlns:p14="http://schemas.microsoft.com/office/powerpoint/2010/main" val="99635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1000"/>
                                        <p:tgtEl>
                                          <p:spTgt spid="31"/>
                                        </p:tgtEl>
                                      </p:cBhvr>
                                    </p:animEffect>
                                    <p:anim calcmode="lin" valueType="num">
                                      <p:cBhvr>
                                        <p:cTn id="13" dur="1000" fill="hold"/>
                                        <p:tgtEl>
                                          <p:spTgt spid="31"/>
                                        </p:tgtEl>
                                        <p:attrNameLst>
                                          <p:attrName>ppt_x</p:attrName>
                                        </p:attrNameLst>
                                      </p:cBhvr>
                                      <p:tavLst>
                                        <p:tav tm="0">
                                          <p:val>
                                            <p:strVal val="#ppt_x"/>
                                          </p:val>
                                        </p:tav>
                                        <p:tav tm="100000">
                                          <p:val>
                                            <p:strVal val="#ppt_x"/>
                                          </p:val>
                                        </p:tav>
                                      </p:tavLst>
                                    </p:anim>
                                    <p:anim calcmode="lin" valueType="num">
                                      <p:cBhvr>
                                        <p:cTn id="1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xit" presetSubtype="10" fill="hold" nodeType="clickEffect">
                                  <p:stCondLst>
                                    <p:cond delay="0"/>
                                  </p:stCondLst>
                                  <p:childTnLst>
                                    <p:animEffect transition="out" filter="randombar(horizontal)">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par>
                                <p:cTn id="20" presetID="14" presetClass="exit" presetSubtype="10" fill="hold" nodeType="withEffect">
                                  <p:stCondLst>
                                    <p:cond delay="0"/>
                                  </p:stCondLst>
                                  <p:childTnLst>
                                    <p:animEffect transition="out" filter="randombar(horizontal)">
                                      <p:cBhvr>
                                        <p:cTn id="21" dur="500"/>
                                        <p:tgtEl>
                                          <p:spTgt spid="32"/>
                                        </p:tgtEl>
                                      </p:cBhvr>
                                    </p:animEffect>
                                    <p:set>
                                      <p:cBhvr>
                                        <p:cTn id="22" dur="1" fill="hold">
                                          <p:stCondLst>
                                            <p:cond delay="499"/>
                                          </p:stCondLst>
                                        </p:cTn>
                                        <p:tgtEl>
                                          <p:spTgt spid="32"/>
                                        </p:tgtEl>
                                        <p:attrNameLst>
                                          <p:attrName>style.visibility</p:attrName>
                                        </p:attrNameLst>
                                      </p:cBhvr>
                                      <p:to>
                                        <p:strVal val="hidden"/>
                                      </p:to>
                                    </p:set>
                                  </p:childTnLst>
                                </p:cTn>
                              </p:par>
                              <p:par>
                                <p:cTn id="23" presetID="14" presetClass="exit" presetSubtype="10" fill="hold" grpId="0" nodeType="withEffect">
                                  <p:stCondLst>
                                    <p:cond delay="0"/>
                                  </p:stCondLst>
                                  <p:childTnLst>
                                    <p:animEffect transition="out" filter="randombar(horizontal)">
                                      <p:cBhvr>
                                        <p:cTn id="24" dur="500"/>
                                        <p:tgtEl>
                                          <p:spTgt spid="29"/>
                                        </p:tgtEl>
                                      </p:cBhvr>
                                    </p:animEffect>
                                    <p:set>
                                      <p:cBhvr>
                                        <p:cTn id="25" dur="1" fill="hold">
                                          <p:stCondLst>
                                            <p:cond delay="499"/>
                                          </p:stCondLst>
                                        </p:cTn>
                                        <p:tgtEl>
                                          <p:spTgt spid="2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nodeType="clickEffect">
                                  <p:stCondLst>
                                    <p:cond delay="0"/>
                                  </p:stCondLst>
                                  <p:childTnLst>
                                    <p:animMotion origin="layout" path="M -4.44444E-6 1.11111E-6 L 0.08733 -0.11181 " pathEditMode="relative" rAng="0" ptsTypes="AA">
                                      <p:cBhvr>
                                        <p:cTn id="29" dur="2000" fill="hold"/>
                                        <p:tgtEl>
                                          <p:spTgt spid="41"/>
                                        </p:tgtEl>
                                        <p:attrNameLst>
                                          <p:attrName>ppt_x</p:attrName>
                                          <p:attrName>ppt_y</p:attrName>
                                        </p:attrNameLst>
                                      </p:cBhvr>
                                      <p:rCtr x="4358" y="-5602"/>
                                    </p:animMotion>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ipe(left)">
                                      <p:cBhvr>
                                        <p:cTn id="34" dur="2000"/>
                                        <p:tgtEl>
                                          <p:spTgt spid="51"/>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1000"/>
                                        <p:tgtEl>
                                          <p:spTgt spid="44"/>
                                        </p:tgtEl>
                                      </p:cBhvr>
                                    </p:animEffect>
                                    <p:anim calcmode="lin" valueType="num">
                                      <p:cBhvr>
                                        <p:cTn id="40" dur="1000" fill="hold"/>
                                        <p:tgtEl>
                                          <p:spTgt spid="44"/>
                                        </p:tgtEl>
                                        <p:attrNameLst>
                                          <p:attrName>ppt_x</p:attrName>
                                        </p:attrNameLst>
                                      </p:cBhvr>
                                      <p:tavLst>
                                        <p:tav tm="0">
                                          <p:val>
                                            <p:strVal val="#ppt_x"/>
                                          </p:val>
                                        </p:tav>
                                        <p:tav tm="100000">
                                          <p:val>
                                            <p:strVal val="#ppt_x"/>
                                          </p:val>
                                        </p:tav>
                                      </p:tavLst>
                                    </p:anim>
                                    <p:anim calcmode="lin" valueType="num">
                                      <p:cBhvr>
                                        <p:cTn id="41"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animBg="1"/>
      <p:bldP spid="40" grpId="0" animBg="1"/>
      <p:bldP spid="51" grpId="0" animBg="1"/>
      <p:bldP spid="4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2130425"/>
            <a:ext cx="8001000" cy="1470025"/>
          </a:xfrm>
        </p:spPr>
        <p:txBody>
          <a:bodyPr/>
          <a:lstStyle/>
          <a:p>
            <a:r>
              <a:rPr lang="en-US" sz="3200" b="1" dirty="0"/>
              <a:t> </a:t>
            </a:r>
            <a:r>
              <a:rPr lang="en-US" sz="3200" b="1" dirty="0">
                <a:solidFill>
                  <a:srgbClr val="7030A0"/>
                </a:solidFill>
              </a:rPr>
              <a:t>Handling the case: </a:t>
            </a:r>
            <a:br>
              <a:rPr lang="en-US" sz="3200" b="1" dirty="0">
                <a:solidFill>
                  <a:srgbClr val="7030A0"/>
                </a:solidFill>
              </a:rPr>
            </a:br>
            <a:r>
              <a:rPr lang="en-US" sz="3200" b="1" dirty="0"/>
              <a:t>s </a:t>
            </a:r>
            <a:r>
              <a:rPr lang="en-US" sz="3200" dirty="0"/>
              <a:t>is</a:t>
            </a:r>
            <a:r>
              <a:rPr lang="en-US" sz="3200" b="1" dirty="0"/>
              <a:t> black </a:t>
            </a:r>
            <a:r>
              <a:rPr lang="en-US" sz="3200" dirty="0"/>
              <a:t>and </a:t>
            </a:r>
            <a:r>
              <a:rPr lang="en-US" sz="3200" u="sng" dirty="0"/>
              <a:t>one</a:t>
            </a:r>
            <a:r>
              <a:rPr lang="en-US" sz="3200" dirty="0"/>
              <a:t> of its children is</a:t>
            </a:r>
            <a:r>
              <a:rPr lang="en-US" sz="3200" dirty="0">
                <a:solidFill>
                  <a:srgbClr val="7030A0"/>
                </a:solidFill>
              </a:rPr>
              <a:t> </a:t>
            </a:r>
            <a:r>
              <a:rPr lang="en-US" sz="3200" b="1" dirty="0">
                <a:solidFill>
                  <a:srgbClr val="FF0000"/>
                </a:solidFill>
              </a:rPr>
              <a:t>red</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45</a:t>
            </a:fld>
            <a:endParaRPr lang="en-US"/>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815623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7030A0"/>
                </a:solidFill>
              </a:rPr>
              <a:t>There are two cases</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46</a:t>
            </a:fld>
            <a:endParaRPr lang="en-US"/>
          </a:p>
        </p:txBody>
      </p:sp>
      <p:sp>
        <p:nvSpPr>
          <p:cNvPr id="59" name="Right Arrow 58"/>
          <p:cNvSpPr/>
          <p:nvPr/>
        </p:nvSpPr>
        <p:spPr>
          <a:xfrm flipH="1">
            <a:off x="3366259" y="1905000"/>
            <a:ext cx="1281941" cy="472964"/>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reduction</a:t>
            </a:r>
          </a:p>
        </p:txBody>
      </p:sp>
      <p:grpSp>
        <p:nvGrpSpPr>
          <p:cNvPr id="63" name="Group 62"/>
          <p:cNvGrpSpPr/>
          <p:nvPr/>
        </p:nvGrpSpPr>
        <p:grpSpPr>
          <a:xfrm>
            <a:off x="4724400" y="1992868"/>
            <a:ext cx="3962400" cy="3950732"/>
            <a:chOff x="4724400" y="1992868"/>
            <a:chExt cx="3962400" cy="3950732"/>
          </a:xfrm>
        </p:grpSpPr>
        <p:grpSp>
          <p:nvGrpSpPr>
            <p:cNvPr id="29" name="Group 28"/>
            <p:cNvGrpSpPr/>
            <p:nvPr/>
          </p:nvGrpSpPr>
          <p:grpSpPr>
            <a:xfrm>
              <a:off x="4724400" y="1992868"/>
              <a:ext cx="3962400" cy="3950732"/>
              <a:chOff x="4724400" y="1992868"/>
              <a:chExt cx="3962400" cy="3950732"/>
            </a:xfrm>
          </p:grpSpPr>
          <p:grpSp>
            <p:nvGrpSpPr>
              <p:cNvPr id="32" name="Group 31"/>
              <p:cNvGrpSpPr/>
              <p:nvPr/>
            </p:nvGrpSpPr>
            <p:grpSpPr>
              <a:xfrm>
                <a:off x="4860047" y="1992868"/>
                <a:ext cx="3826753" cy="3569732"/>
                <a:chOff x="564085" y="1992868"/>
                <a:chExt cx="3826753" cy="3569732"/>
              </a:xfrm>
            </p:grpSpPr>
            <p:grpSp>
              <p:nvGrpSpPr>
                <p:cNvPr id="5" name="Group 4"/>
                <p:cNvGrpSpPr/>
                <p:nvPr/>
              </p:nvGrpSpPr>
              <p:grpSpPr>
                <a:xfrm>
                  <a:off x="838200" y="2373868"/>
                  <a:ext cx="3476438" cy="3188732"/>
                  <a:chOff x="3048000" y="1764268"/>
                  <a:chExt cx="3476438" cy="3188732"/>
                </a:xfrm>
              </p:grpSpPr>
              <p:sp>
                <p:nvSpPr>
                  <p:cNvPr id="6" name="Oval 5"/>
                  <p:cNvSpPr/>
                  <p:nvPr/>
                </p:nvSpPr>
                <p:spPr>
                  <a:xfrm>
                    <a:off x="45667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7" name="Straight Arrow Connector 6"/>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6"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11" name="Group 10"/>
                  <p:cNvGrpSpPr/>
                  <p:nvPr/>
                </p:nvGrpSpPr>
                <p:grpSpPr>
                  <a:xfrm>
                    <a:off x="3048000" y="2602468"/>
                    <a:ext cx="1242484" cy="1664732"/>
                    <a:chOff x="2415116" y="3288268"/>
                    <a:chExt cx="1242484" cy="1664732"/>
                  </a:xfrm>
                </p:grpSpPr>
                <p:sp>
                  <p:nvSpPr>
                    <p:cNvPr id="24" name="Oval 23"/>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5" name="Isosceles Triangle 24"/>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6" name="Group 25"/>
                    <p:cNvGrpSpPr/>
                    <p:nvPr/>
                  </p:nvGrpSpPr>
                  <p:grpSpPr>
                    <a:xfrm>
                      <a:off x="2415116" y="3288268"/>
                      <a:ext cx="785284" cy="750332"/>
                      <a:chOff x="914400" y="2116877"/>
                      <a:chExt cx="785284" cy="750332"/>
                    </a:xfrm>
                  </p:grpSpPr>
                  <p:cxnSp>
                    <p:nvCxnSpPr>
                      <p:cNvPr id="27" name="Straight Arrow Connector 26"/>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12" name="TextBox 11"/>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13" name="Straight Arrow Connector 12"/>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4800600" y="3474181"/>
                    <a:ext cx="1452494" cy="1478819"/>
                    <a:chOff x="3581400" y="3397981"/>
                    <a:chExt cx="1452494" cy="1478819"/>
                  </a:xfrm>
                </p:grpSpPr>
                <p:sp>
                  <p:nvSpPr>
                    <p:cNvPr id="18" name="Isosceles Triangle 17"/>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0" name="Isosceles Triangle 19"/>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Oval 20"/>
                    <p:cNvSpPr/>
                    <p:nvPr/>
                  </p:nvSpPr>
                  <p:spPr>
                    <a:xfrm>
                      <a:off x="3733800" y="39029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22" name="Straight Arrow Connector 21"/>
                    <p:cNvCxnSpPr>
                      <a:endCxn id="21"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9"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3806702" y="1764268"/>
                    <a:ext cx="788582" cy="750332"/>
                    <a:chOff x="3730502" y="1764268"/>
                    <a:chExt cx="788582" cy="750332"/>
                  </a:xfrm>
                </p:grpSpPr>
                <p:cxnSp>
                  <p:nvCxnSpPr>
                    <p:cNvPr id="16" name="Straight Arrow Connector 15"/>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730502" y="1764268"/>
                      <a:ext cx="266420" cy="369332"/>
                    </a:xfrm>
                    <a:prstGeom prst="rect">
                      <a:avLst/>
                    </a:prstGeom>
                    <a:noFill/>
                  </p:spPr>
                  <p:txBody>
                    <a:bodyPr wrap="none" rtlCol="0">
                      <a:spAutoFit/>
                    </a:bodyPr>
                    <a:lstStyle/>
                    <a:p>
                      <a:r>
                        <a:rPr lang="en-US" b="1" dirty="0"/>
                        <a:t>r</a:t>
                      </a:r>
                    </a:p>
                  </p:txBody>
                </p:sp>
              </p:grpSp>
            </p:grpSp>
            <p:sp>
              <p:nvSpPr>
                <p:cNvPr id="31" name="TextBox 30"/>
                <p:cNvSpPr txBox="1"/>
                <p:nvPr/>
              </p:nvSpPr>
              <p:spPr>
                <a:xfrm>
                  <a:off x="564085" y="1992868"/>
                  <a:ext cx="3826753" cy="369332"/>
                </a:xfrm>
                <a:prstGeom prst="rect">
                  <a:avLst/>
                </a:prstGeom>
                <a:noFill/>
                <a:ln>
                  <a:solidFill>
                    <a:schemeClr val="tx1"/>
                  </a:solidFill>
                </a:ln>
              </p:spPr>
              <p:txBody>
                <a:bodyPr wrap="none" rtlCol="0">
                  <a:spAutoFit/>
                </a:bodyPr>
                <a:lstStyle/>
                <a:p>
                  <a:r>
                    <a:rPr lang="en-US" dirty="0"/>
                    <a:t>When </a:t>
                  </a:r>
                  <a:r>
                    <a:rPr lang="en-US" b="1" dirty="0"/>
                    <a:t>left</a:t>
                  </a:r>
                  <a:r>
                    <a:rPr lang="en-US" dirty="0"/>
                    <a:t>(s) is </a:t>
                  </a:r>
                  <a:r>
                    <a:rPr lang="en-US" b="1" dirty="0">
                      <a:solidFill>
                        <a:srgbClr val="FF0000"/>
                      </a:solidFill>
                    </a:rPr>
                    <a:t>red </a:t>
                  </a:r>
                  <a:r>
                    <a:rPr lang="en-US" dirty="0"/>
                    <a:t>and</a:t>
                  </a:r>
                  <a:r>
                    <a:rPr lang="en-US" b="1" dirty="0">
                      <a:solidFill>
                        <a:srgbClr val="FF0000"/>
                      </a:solidFill>
                    </a:rPr>
                    <a:t> </a:t>
                  </a:r>
                  <a:r>
                    <a:rPr lang="en-US" b="1" dirty="0"/>
                    <a:t>right(</a:t>
                  </a:r>
                  <a:r>
                    <a:rPr lang="en-US" dirty="0"/>
                    <a:t>s</a:t>
                  </a:r>
                  <a:r>
                    <a:rPr lang="en-US" b="1" dirty="0"/>
                    <a:t>) </a:t>
                  </a:r>
                  <a:r>
                    <a:rPr lang="en-US" dirty="0"/>
                    <a:t>is</a:t>
                  </a:r>
                  <a:r>
                    <a:rPr lang="en-US" b="1" dirty="0"/>
                    <a:t> black</a:t>
                  </a:r>
                </a:p>
              </p:txBody>
            </p:sp>
          </p:grpSp>
          <p:cxnSp>
            <p:nvCxnSpPr>
              <p:cNvPr id="60" name="Straight Connector 59"/>
              <p:cNvCxnSpPr/>
              <p:nvPr/>
            </p:nvCxnSpPr>
            <p:spPr>
              <a:xfrm>
                <a:off x="4724400" y="2438400"/>
                <a:ext cx="0" cy="3505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1" name="TextBox 60"/>
                <p:cNvSpPr txBox="1"/>
                <p:nvPr/>
              </p:nvSpPr>
              <p:spPr>
                <a:xfrm>
                  <a:off x="5867400" y="45998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1" name="TextBox 60"/>
                <p:cNvSpPr txBox="1">
                  <a:spLocks noRot="1" noChangeAspect="1" noMove="1" noResize="1" noEditPoints="1" noAdjustHandles="1" noChangeArrowheads="1" noChangeShapeType="1" noTextEdit="1"/>
                </p:cNvSpPr>
                <p:nvPr/>
              </p:nvSpPr>
              <p:spPr>
                <a:xfrm>
                  <a:off x="5867400" y="4599801"/>
                  <a:ext cx="303151" cy="276999"/>
                </a:xfrm>
                <a:prstGeom prst="rect">
                  <a:avLst/>
                </a:prstGeom>
                <a:blipFill rotWithShape="1">
                  <a:blip r:embed="rId2"/>
                  <a:stretch>
                    <a:fillRect r="-9804" b="-14894"/>
                  </a:stretch>
                </a:blipFill>
                <a:ln>
                  <a:solidFill>
                    <a:schemeClr val="tx1"/>
                  </a:solidFill>
                </a:ln>
              </p:spPr>
              <p:txBody>
                <a:bodyPr/>
                <a:lstStyle/>
                <a:p>
                  <a:r>
                    <a:rPr lang="en-IN">
                      <a:noFill/>
                    </a:rPr>
                    <a:t> </a:t>
                  </a:r>
                </a:p>
              </p:txBody>
            </p:sp>
          </mc:Fallback>
        </mc:AlternateContent>
      </p:grpSp>
      <p:grpSp>
        <p:nvGrpSpPr>
          <p:cNvPr id="30" name="Group 29"/>
          <p:cNvGrpSpPr/>
          <p:nvPr/>
        </p:nvGrpSpPr>
        <p:grpSpPr>
          <a:xfrm>
            <a:off x="333562" y="1981200"/>
            <a:ext cx="3476438" cy="3569732"/>
            <a:chOff x="333562" y="1981200"/>
            <a:chExt cx="3476438" cy="3569732"/>
          </a:xfrm>
        </p:grpSpPr>
        <p:grpSp>
          <p:nvGrpSpPr>
            <p:cNvPr id="33" name="Group 32"/>
            <p:cNvGrpSpPr/>
            <p:nvPr/>
          </p:nvGrpSpPr>
          <p:grpSpPr>
            <a:xfrm>
              <a:off x="333562" y="1981200"/>
              <a:ext cx="3476438" cy="3569732"/>
              <a:chOff x="838200" y="1992868"/>
              <a:chExt cx="3476438" cy="3569732"/>
            </a:xfrm>
          </p:grpSpPr>
          <p:grpSp>
            <p:nvGrpSpPr>
              <p:cNvPr id="34" name="Group 33"/>
              <p:cNvGrpSpPr/>
              <p:nvPr/>
            </p:nvGrpSpPr>
            <p:grpSpPr>
              <a:xfrm>
                <a:off x="838200" y="2373868"/>
                <a:ext cx="3476438" cy="3188732"/>
                <a:chOff x="3048000" y="1764268"/>
                <a:chExt cx="3476438" cy="3188732"/>
              </a:xfrm>
            </p:grpSpPr>
            <p:sp>
              <p:nvSpPr>
                <p:cNvPr id="36" name="Oval 35"/>
                <p:cNvSpPr/>
                <p:nvPr/>
              </p:nvSpPr>
              <p:spPr>
                <a:xfrm>
                  <a:off x="45667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37" name="Straight Arrow Connector 36"/>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6"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41" name="Group 40"/>
                <p:cNvGrpSpPr/>
                <p:nvPr/>
              </p:nvGrpSpPr>
              <p:grpSpPr>
                <a:xfrm>
                  <a:off x="3048000" y="2602468"/>
                  <a:ext cx="1242484" cy="1664732"/>
                  <a:chOff x="2415116" y="3288268"/>
                  <a:chExt cx="1242484" cy="1664732"/>
                </a:xfrm>
              </p:grpSpPr>
              <p:sp>
                <p:nvSpPr>
                  <p:cNvPr id="54" name="Oval 53"/>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5" name="Isosceles Triangle 54"/>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6" name="Group 55"/>
                  <p:cNvGrpSpPr/>
                  <p:nvPr/>
                </p:nvGrpSpPr>
                <p:grpSpPr>
                  <a:xfrm>
                    <a:off x="2415116" y="3288268"/>
                    <a:ext cx="785284" cy="750332"/>
                    <a:chOff x="914400" y="2116877"/>
                    <a:chExt cx="785284" cy="750332"/>
                  </a:xfrm>
                </p:grpSpPr>
                <p:cxnSp>
                  <p:nvCxnSpPr>
                    <p:cNvPr id="57" name="Straight Arrow Connector 56"/>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42" name="TextBox 41"/>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43" name="Straight Arrow Connector 42"/>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4800600" y="3474181"/>
                  <a:ext cx="1452494" cy="1478819"/>
                  <a:chOff x="3581400" y="3397981"/>
                  <a:chExt cx="1452494" cy="1478819"/>
                </a:xfrm>
              </p:grpSpPr>
              <p:sp>
                <p:nvSpPr>
                  <p:cNvPr id="48" name="Isosceles Triangle 47"/>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9" name="Oval 48"/>
                  <p:cNvSpPr/>
                  <p:nvPr/>
                </p:nvSpPr>
                <p:spPr>
                  <a:xfrm>
                    <a:off x="4584177" y="396240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0" name="Isosceles Triangle 49"/>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Oval 50"/>
                  <p:cNvSpPr/>
                  <p:nvPr/>
                </p:nvSpPr>
                <p:spPr>
                  <a:xfrm>
                    <a:off x="37338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52" name="Straight Arrow Connector 51"/>
                  <p:cNvCxnSpPr>
                    <a:endCxn id="51"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9"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3806702" y="1764268"/>
                  <a:ext cx="788582" cy="750332"/>
                  <a:chOff x="3730502" y="1764268"/>
                  <a:chExt cx="788582" cy="750332"/>
                </a:xfrm>
              </p:grpSpPr>
              <p:cxnSp>
                <p:nvCxnSpPr>
                  <p:cNvPr id="46" name="Straight Arrow Connector 45"/>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730502" y="1764268"/>
                    <a:ext cx="266420" cy="369332"/>
                  </a:xfrm>
                  <a:prstGeom prst="rect">
                    <a:avLst/>
                  </a:prstGeom>
                  <a:noFill/>
                </p:spPr>
                <p:txBody>
                  <a:bodyPr wrap="none" rtlCol="0">
                    <a:spAutoFit/>
                  </a:bodyPr>
                  <a:lstStyle/>
                  <a:p>
                    <a:r>
                      <a:rPr lang="en-US" b="1" dirty="0"/>
                      <a:t>r</a:t>
                    </a:r>
                  </a:p>
                </p:txBody>
              </p:sp>
            </p:grpSp>
          </p:grpSp>
          <p:sp>
            <p:nvSpPr>
              <p:cNvPr id="35" name="TextBox 34"/>
              <p:cNvSpPr txBox="1"/>
              <p:nvPr/>
            </p:nvSpPr>
            <p:spPr>
              <a:xfrm>
                <a:off x="1647638" y="1992868"/>
                <a:ext cx="2047484" cy="369332"/>
              </a:xfrm>
              <a:prstGeom prst="rect">
                <a:avLst/>
              </a:prstGeom>
              <a:noFill/>
              <a:ln>
                <a:solidFill>
                  <a:schemeClr val="tx1"/>
                </a:solidFill>
              </a:ln>
            </p:spPr>
            <p:txBody>
              <a:bodyPr wrap="none" rtlCol="0">
                <a:spAutoFit/>
              </a:bodyPr>
              <a:lstStyle/>
              <a:p>
                <a:r>
                  <a:rPr lang="en-US" dirty="0"/>
                  <a:t>When </a:t>
                </a:r>
                <a:r>
                  <a:rPr lang="en-US" b="1" dirty="0"/>
                  <a:t>right</a:t>
                </a:r>
                <a:r>
                  <a:rPr lang="en-US" dirty="0"/>
                  <a:t>(s) is </a:t>
                </a:r>
                <a:r>
                  <a:rPr lang="en-US" b="1" dirty="0">
                    <a:solidFill>
                      <a:srgbClr val="FF0000"/>
                    </a:solidFill>
                  </a:rPr>
                  <a:t>red</a:t>
                </a:r>
              </a:p>
            </p:txBody>
          </p:sp>
        </p:grpSp>
        <mc:AlternateContent xmlns:mc="http://schemas.openxmlformats.org/markup-compatibility/2006" xmlns:a14="http://schemas.microsoft.com/office/drawing/2010/main">
          <mc:Choice Requires="a14">
            <p:sp>
              <p:nvSpPr>
                <p:cNvPr id="62" name="TextBox 61"/>
                <p:cNvSpPr txBox="1"/>
                <p:nvPr/>
              </p:nvSpPr>
              <p:spPr>
                <a:xfrm>
                  <a:off x="1066800" y="45720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2" name="TextBox 61"/>
                <p:cNvSpPr txBox="1">
                  <a:spLocks noRot="1" noChangeAspect="1" noMove="1" noResize="1" noEditPoints="1" noAdjustHandles="1" noChangeArrowheads="1" noChangeShapeType="1" noTextEdit="1"/>
                </p:cNvSpPr>
                <p:nvPr/>
              </p:nvSpPr>
              <p:spPr>
                <a:xfrm>
                  <a:off x="1066800" y="4572000"/>
                  <a:ext cx="303151" cy="276999"/>
                </a:xfrm>
                <a:prstGeom prst="rect">
                  <a:avLst/>
                </a:prstGeom>
                <a:blipFill rotWithShape="1">
                  <a:blip r:embed="rId3"/>
                  <a:stretch>
                    <a:fillRect r="-7692" b="-14894"/>
                  </a:stretch>
                </a:blipFill>
                <a:ln>
                  <a:solidFill>
                    <a:schemeClr val="tx1"/>
                  </a:solidFill>
                </a:ln>
              </p:spPr>
              <p:txBody>
                <a:bodyPr/>
                <a:lstStyle/>
                <a:p>
                  <a:r>
                    <a:rPr lang="en-IN">
                      <a:noFill/>
                    </a:rPr>
                    <a:t> </a:t>
                  </a:r>
                </a:p>
              </p:txBody>
            </p:sp>
          </mc:Fallback>
        </mc:AlternateContent>
      </p:grpSp>
    </p:spTree>
    <p:extLst>
      <p:ext uri="{BB962C8B-B14F-4D97-AF65-F5344CB8AC3E}">
        <p14:creationId xmlns:p14="http://schemas.microsoft.com/office/powerpoint/2010/main" val="207239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wipe(left)">
                                      <p:cBhvr>
                                        <p:cTn id="2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2130425"/>
            <a:ext cx="8001000" cy="1470025"/>
          </a:xfrm>
        </p:spPr>
        <p:txBody>
          <a:bodyPr/>
          <a:lstStyle/>
          <a:p>
            <a:r>
              <a:rPr lang="en-US" sz="3200" b="1" dirty="0"/>
              <a:t> Handling the case</a:t>
            </a:r>
            <a:r>
              <a:rPr lang="en-US" sz="3200" b="1" dirty="0">
                <a:solidFill>
                  <a:srgbClr val="7030A0"/>
                </a:solidFill>
              </a:rPr>
              <a:t>: right(s) is </a:t>
            </a:r>
            <a:r>
              <a:rPr lang="en-US" sz="3200" b="1" dirty="0">
                <a:solidFill>
                  <a:srgbClr val="FF0000"/>
                </a:solidFill>
              </a:rPr>
              <a:t>red</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47</a:t>
            </a:fld>
            <a:endParaRPr lang="en-US"/>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12861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lstStyle/>
          <a:p>
            <a:r>
              <a:rPr lang="en-US" sz="3200" b="1" dirty="0"/>
              <a:t>Handling the case</a:t>
            </a:r>
            <a:r>
              <a:rPr lang="en-US" sz="3200" b="1" dirty="0">
                <a:solidFill>
                  <a:srgbClr val="7030A0"/>
                </a:solidFill>
              </a:rPr>
              <a:t>: right(s) is </a:t>
            </a:r>
            <a:r>
              <a:rPr lang="en-US" sz="3200" b="1" dirty="0">
                <a:solidFill>
                  <a:srgbClr val="FF0000"/>
                </a:solidFill>
              </a:rPr>
              <a:t>red</a:t>
            </a:r>
            <a:endParaRPr lang="en-US" sz="3200" dirty="0"/>
          </a:p>
        </p:txBody>
      </p:sp>
      <p:sp>
        <p:nvSpPr>
          <p:cNvPr id="32" name="Content Placeholder 31"/>
          <p:cNvSpPr>
            <a:spLocks noGrp="1"/>
          </p:cNvSpPr>
          <p:nvPr>
            <p:ph sz="half" idx="1"/>
          </p:nvPr>
        </p:nvSpPr>
        <p:spPr/>
        <p:txBody>
          <a:bodyPr/>
          <a:lstStyle/>
          <a:p>
            <a:pPr marL="0" indent="0">
              <a:buNone/>
            </a:pPr>
            <a:r>
              <a:rPr lang="en-US" dirty="0"/>
              <a:t> </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48</a:t>
            </a:fld>
            <a:endParaRPr lang="en-US"/>
          </a:p>
        </p:txBody>
      </p:sp>
      <p:grpSp>
        <p:nvGrpSpPr>
          <p:cNvPr id="6" name="Group 5"/>
          <p:cNvGrpSpPr/>
          <p:nvPr/>
        </p:nvGrpSpPr>
        <p:grpSpPr>
          <a:xfrm>
            <a:off x="4905562" y="2145268"/>
            <a:ext cx="3476438" cy="3188732"/>
            <a:chOff x="3048000" y="1764268"/>
            <a:chExt cx="3476438" cy="3188732"/>
          </a:xfrm>
        </p:grpSpPr>
        <p:sp>
          <p:nvSpPr>
            <p:cNvPr id="8" name="Oval 7"/>
            <p:cNvSpPr/>
            <p:nvPr/>
          </p:nvSpPr>
          <p:spPr>
            <a:xfrm>
              <a:off x="45667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9" name="Straight Arrow Connector 8"/>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13" name="Group 12"/>
            <p:cNvGrpSpPr/>
            <p:nvPr/>
          </p:nvGrpSpPr>
          <p:grpSpPr>
            <a:xfrm>
              <a:off x="3048000" y="2602468"/>
              <a:ext cx="1242484" cy="1664732"/>
              <a:chOff x="2415116" y="3288268"/>
              <a:chExt cx="1242484" cy="1664732"/>
            </a:xfrm>
          </p:grpSpPr>
          <p:sp>
            <p:nvSpPr>
              <p:cNvPr id="26" name="Oval 25"/>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7" name="Isosceles Triangle 26"/>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8" name="Group 27"/>
              <p:cNvGrpSpPr/>
              <p:nvPr/>
            </p:nvGrpSpPr>
            <p:grpSpPr>
              <a:xfrm>
                <a:off x="2415116" y="3288268"/>
                <a:ext cx="785284" cy="750332"/>
                <a:chOff x="914400" y="2116877"/>
                <a:chExt cx="785284" cy="750332"/>
              </a:xfrm>
            </p:grpSpPr>
            <p:cxnSp>
              <p:nvCxnSpPr>
                <p:cNvPr id="29" name="Straight Arrow Connector 2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14" name="TextBox 13"/>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15" name="Straight Arrow Connector 14"/>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4800600" y="3474181"/>
              <a:ext cx="1452494" cy="1478819"/>
              <a:chOff x="3581400" y="3397981"/>
              <a:chExt cx="1452494" cy="1478819"/>
            </a:xfrm>
          </p:grpSpPr>
          <p:sp>
            <p:nvSpPr>
              <p:cNvPr id="20" name="Isosceles Triangle 19"/>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1" name="Oval 20"/>
              <p:cNvSpPr/>
              <p:nvPr/>
            </p:nvSpPr>
            <p:spPr>
              <a:xfrm>
                <a:off x="4584177" y="396240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2" name="Isosceles Triangle 21"/>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3" name="Oval 22"/>
              <p:cNvSpPr/>
              <p:nvPr/>
            </p:nvSpPr>
            <p:spPr>
              <a:xfrm>
                <a:off x="37338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24" name="Straight Arrow Connector 23"/>
              <p:cNvCxnSpPr>
                <a:endCxn id="23"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1"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806702" y="1764268"/>
              <a:ext cx="788582" cy="750332"/>
              <a:chOff x="3730502" y="1764268"/>
              <a:chExt cx="788582" cy="750332"/>
            </a:xfrm>
          </p:grpSpPr>
          <p:cxnSp>
            <p:nvCxnSpPr>
              <p:cNvPr id="18" name="Straight Arrow Connector 17"/>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730502" y="1764268"/>
                <a:ext cx="266420" cy="369332"/>
              </a:xfrm>
              <a:prstGeom prst="rect">
                <a:avLst/>
              </a:prstGeom>
              <a:noFill/>
            </p:spPr>
            <p:txBody>
              <a:bodyPr wrap="none" rtlCol="0">
                <a:spAutoFit/>
              </a:bodyPr>
              <a:lstStyle/>
              <a:p>
                <a:r>
                  <a:rPr lang="en-US" b="1" dirty="0"/>
                  <a:t>r</a:t>
                </a:r>
              </a:p>
            </p:txBody>
          </p:sp>
        </p:grpSp>
      </p:grpSp>
      <p:sp>
        <p:nvSpPr>
          <p:cNvPr id="2" name="Down Ribbon 1"/>
          <p:cNvSpPr/>
          <p:nvPr/>
        </p:nvSpPr>
        <p:spPr>
          <a:xfrm>
            <a:off x="2133600" y="5410200"/>
            <a:ext cx="2438400" cy="765048"/>
          </a:xfrm>
          <a:prstGeom prst="ribbon">
            <a:avLst>
              <a:gd name="adj1" fmla="val 16667"/>
              <a:gd name="adj2" fmla="val 7500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Let </a:t>
            </a:r>
            <a:r>
              <a:rPr lang="en-US" b="1" dirty="0">
                <a:solidFill>
                  <a:schemeClr val="tx1"/>
                </a:solidFill>
              </a:rPr>
              <a:t>color</a:t>
            </a:r>
            <a:r>
              <a:rPr lang="en-US" dirty="0">
                <a:solidFill>
                  <a:schemeClr val="tx1"/>
                </a:solidFill>
              </a:rPr>
              <a:t>(</a:t>
            </a:r>
            <a:r>
              <a:rPr lang="en-US" b="1" dirty="0">
                <a:solidFill>
                  <a:schemeClr val="tx1"/>
                </a:solidFill>
              </a:rPr>
              <a:t>r</a:t>
            </a:r>
            <a:r>
              <a:rPr lang="en-US" dirty="0">
                <a:solidFill>
                  <a:schemeClr val="tx1"/>
                </a:solidFill>
              </a:rPr>
              <a:t>) be </a:t>
            </a:r>
            <a:r>
              <a:rPr lang="en-US" dirty="0"/>
              <a:t>c</a:t>
            </a:r>
          </a:p>
        </p:txBody>
      </p:sp>
      <mc:AlternateContent xmlns:mc="http://schemas.openxmlformats.org/markup-compatibility/2006" xmlns:a14="http://schemas.microsoft.com/office/drawing/2010/main">
        <mc:Choice Requires="a14">
          <p:sp>
            <p:nvSpPr>
              <p:cNvPr id="33" name="TextBox 32"/>
              <p:cNvSpPr txBox="1"/>
              <p:nvPr/>
            </p:nvSpPr>
            <p:spPr>
              <a:xfrm>
                <a:off x="5638800" y="43712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5638800" y="4371201"/>
                <a:ext cx="303151" cy="276999"/>
              </a:xfrm>
              <a:prstGeom prst="rect">
                <a:avLst/>
              </a:prstGeom>
              <a:blipFill rotWithShape="1">
                <a:blip r:embed="rId2"/>
                <a:stretch>
                  <a:fillRect r="-7692" b="-12500"/>
                </a:stretch>
              </a:blipFill>
              <a:ln>
                <a:solidFill>
                  <a:schemeClr val="tx1"/>
                </a:solidFill>
              </a:ln>
            </p:spPr>
            <p:txBody>
              <a:bodyPr/>
              <a:lstStyle/>
              <a:p>
                <a:r>
                  <a:rPr lang="en-IN">
                    <a:noFill/>
                  </a:rPr>
                  <a:t> </a:t>
                </a:r>
              </a:p>
            </p:txBody>
          </p:sp>
        </mc:Fallback>
      </mc:AlternateContent>
    </p:spTree>
    <p:extLst>
      <p:ext uri="{BB962C8B-B14F-4D97-AF65-F5344CB8AC3E}">
        <p14:creationId xmlns:p14="http://schemas.microsoft.com/office/powerpoint/2010/main" val="3276668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lstStyle/>
          <a:p>
            <a:r>
              <a:rPr lang="en-US" sz="3200" b="1" dirty="0"/>
              <a:t>Handling the case</a:t>
            </a:r>
            <a:r>
              <a:rPr lang="en-US" sz="3200" b="1" dirty="0">
                <a:solidFill>
                  <a:srgbClr val="7030A0"/>
                </a:solidFill>
              </a:rPr>
              <a:t>: right(s) is </a:t>
            </a:r>
            <a:r>
              <a:rPr lang="en-US" sz="3200" b="1" dirty="0">
                <a:solidFill>
                  <a:srgbClr val="FF0000"/>
                </a:solidFill>
              </a:rPr>
              <a:t>red</a:t>
            </a:r>
            <a:endParaRPr lang="en-US" sz="3200" dirty="0"/>
          </a:p>
        </p:txBody>
      </p:sp>
      <p:sp>
        <p:nvSpPr>
          <p:cNvPr id="32" name="Content Placeholder 31"/>
          <p:cNvSpPr>
            <a:spLocks noGrp="1"/>
          </p:cNvSpPr>
          <p:nvPr>
            <p:ph sz="half" idx="1"/>
          </p:nvPr>
        </p:nvSpPr>
        <p:spPr/>
        <p:txBody>
          <a:bodyPr/>
          <a:lstStyle/>
          <a:p>
            <a:pPr marL="0" indent="0">
              <a:buNone/>
            </a:pPr>
            <a:r>
              <a:rPr lang="en-US" dirty="0"/>
              <a:t> </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49</a:t>
            </a:fld>
            <a:endParaRPr lang="en-US"/>
          </a:p>
        </p:txBody>
      </p:sp>
      <p:grpSp>
        <p:nvGrpSpPr>
          <p:cNvPr id="6" name="Group 5"/>
          <p:cNvGrpSpPr/>
          <p:nvPr/>
        </p:nvGrpSpPr>
        <p:grpSpPr>
          <a:xfrm>
            <a:off x="4905562" y="2145268"/>
            <a:ext cx="3476438" cy="3188732"/>
            <a:chOff x="3048000" y="1764268"/>
            <a:chExt cx="3476438" cy="3188732"/>
          </a:xfrm>
        </p:grpSpPr>
        <p:sp>
          <p:nvSpPr>
            <p:cNvPr id="8" name="Oval 7"/>
            <p:cNvSpPr/>
            <p:nvPr/>
          </p:nvSpPr>
          <p:spPr>
            <a:xfrm>
              <a:off x="4566717" y="2574010"/>
              <a:ext cx="309208" cy="2118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9" name="Straight Arrow Connector 8"/>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13" name="Group 12"/>
            <p:cNvGrpSpPr/>
            <p:nvPr/>
          </p:nvGrpSpPr>
          <p:grpSpPr>
            <a:xfrm>
              <a:off x="3048000" y="2602468"/>
              <a:ext cx="1242484" cy="1664732"/>
              <a:chOff x="2415116" y="3288268"/>
              <a:chExt cx="1242484" cy="1664732"/>
            </a:xfrm>
          </p:grpSpPr>
          <p:sp>
            <p:nvSpPr>
              <p:cNvPr id="26" name="Oval 25"/>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7" name="Isosceles Triangle 26"/>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8" name="Group 27"/>
              <p:cNvGrpSpPr/>
              <p:nvPr/>
            </p:nvGrpSpPr>
            <p:grpSpPr>
              <a:xfrm>
                <a:off x="2415116" y="3288268"/>
                <a:ext cx="785284" cy="750332"/>
                <a:chOff x="914400" y="2116877"/>
                <a:chExt cx="785284" cy="750332"/>
              </a:xfrm>
            </p:grpSpPr>
            <p:cxnSp>
              <p:nvCxnSpPr>
                <p:cNvPr id="29" name="Straight Arrow Connector 2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14" name="TextBox 13"/>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15" name="Straight Arrow Connector 14"/>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4800600" y="3474181"/>
              <a:ext cx="1452494" cy="1478819"/>
              <a:chOff x="3581400" y="3397981"/>
              <a:chExt cx="1452494" cy="1478819"/>
            </a:xfrm>
          </p:grpSpPr>
          <p:sp>
            <p:nvSpPr>
              <p:cNvPr id="20" name="Isosceles Triangle 19"/>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1" name="Oval 20"/>
              <p:cNvSpPr/>
              <p:nvPr/>
            </p:nvSpPr>
            <p:spPr>
              <a:xfrm>
                <a:off x="4584177" y="396240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2" name="Isosceles Triangle 21"/>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3" name="Oval 22"/>
              <p:cNvSpPr/>
              <p:nvPr/>
            </p:nvSpPr>
            <p:spPr>
              <a:xfrm>
                <a:off x="37338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24" name="Straight Arrow Connector 23"/>
              <p:cNvCxnSpPr>
                <a:endCxn id="23"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1"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806702" y="1764268"/>
              <a:ext cx="788582" cy="750332"/>
              <a:chOff x="3730502" y="1764268"/>
              <a:chExt cx="788582" cy="750332"/>
            </a:xfrm>
          </p:grpSpPr>
          <p:cxnSp>
            <p:nvCxnSpPr>
              <p:cNvPr id="18" name="Straight Arrow Connector 17"/>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730502" y="1764268"/>
                <a:ext cx="266420" cy="369332"/>
              </a:xfrm>
              <a:prstGeom prst="rect">
                <a:avLst/>
              </a:prstGeom>
              <a:noFill/>
            </p:spPr>
            <p:txBody>
              <a:bodyPr wrap="none" rtlCol="0">
                <a:spAutoFit/>
              </a:bodyPr>
              <a:lstStyle/>
              <a:p>
                <a:r>
                  <a:rPr lang="en-US" b="1" dirty="0"/>
                  <a:t>r</a:t>
                </a:r>
              </a:p>
            </p:txBody>
          </p:sp>
        </p:grpSp>
      </p:grpSp>
      <p:grpSp>
        <p:nvGrpSpPr>
          <p:cNvPr id="33" name="Group 32"/>
          <p:cNvGrpSpPr/>
          <p:nvPr/>
        </p:nvGrpSpPr>
        <p:grpSpPr>
          <a:xfrm>
            <a:off x="6126708" y="2514600"/>
            <a:ext cx="1112292" cy="724138"/>
            <a:chOff x="5714999" y="1773038"/>
            <a:chExt cx="1621981" cy="1351162"/>
          </a:xfrm>
        </p:grpSpPr>
        <p:sp>
          <p:nvSpPr>
            <p:cNvPr id="34" name="Curved Down Arrow 33"/>
            <p:cNvSpPr/>
            <p:nvPr/>
          </p:nvSpPr>
          <p:spPr>
            <a:xfrm flipH="1">
              <a:off x="5715000" y="2438400"/>
              <a:ext cx="1473215" cy="685800"/>
            </a:xfrm>
            <a:prstGeom prst="curved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5714999" y="1773038"/>
              <a:ext cx="1621981" cy="574278"/>
            </a:xfrm>
            <a:prstGeom prst="rect">
              <a:avLst/>
            </a:prstGeom>
            <a:noFill/>
          </p:spPr>
          <p:txBody>
            <a:bodyPr wrap="none" rtlCol="0">
              <a:spAutoFit/>
            </a:bodyPr>
            <a:lstStyle/>
            <a:p>
              <a:r>
                <a:rPr lang="en-US" sz="1400" b="1" dirty="0">
                  <a:solidFill>
                    <a:srgbClr val="C00000"/>
                  </a:solidFill>
                </a:rPr>
                <a:t>Left rotation</a:t>
              </a:r>
            </a:p>
          </p:txBody>
        </p:sp>
      </p:grpSp>
      <p:sp>
        <p:nvSpPr>
          <p:cNvPr id="2" name="Left Arrow 1"/>
          <p:cNvSpPr/>
          <p:nvPr/>
        </p:nvSpPr>
        <p:spPr>
          <a:xfrm>
            <a:off x="3822192" y="3581400"/>
            <a:ext cx="978408"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p:nvGrpSpPr>
        <p:grpSpPr>
          <a:xfrm>
            <a:off x="149102" y="2221468"/>
            <a:ext cx="2827392" cy="3168068"/>
            <a:chOff x="2968502" y="1764268"/>
            <a:chExt cx="2827392" cy="3168068"/>
          </a:xfrm>
        </p:grpSpPr>
        <p:sp>
          <p:nvSpPr>
            <p:cNvPr id="37" name="Oval 36"/>
            <p:cNvSpPr/>
            <p:nvPr/>
          </p:nvSpPr>
          <p:spPr>
            <a:xfrm>
              <a:off x="4567592" y="2531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38" name="Straight Arrow Connector 37"/>
            <p:cNvCxnSpPr/>
            <p:nvPr/>
          </p:nvCxnSpPr>
          <p:spPr>
            <a:xfrm flipH="1">
              <a:off x="4114800" y="2743200"/>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7" idx="7"/>
            </p:cNvCxnSpPr>
            <p:nvPr/>
          </p:nvCxnSpPr>
          <p:spPr>
            <a:xfrm flipV="1">
              <a:off x="4831518" y="231958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3957992" y="3293390"/>
              <a:ext cx="309208" cy="2118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42" name="Group 41"/>
            <p:cNvGrpSpPr/>
            <p:nvPr/>
          </p:nvGrpSpPr>
          <p:grpSpPr>
            <a:xfrm>
              <a:off x="2968502" y="3124200"/>
              <a:ext cx="922392" cy="1808136"/>
              <a:chOff x="2335618" y="3810000"/>
              <a:chExt cx="922392" cy="1808136"/>
            </a:xfrm>
          </p:grpSpPr>
          <p:sp>
            <p:nvSpPr>
              <p:cNvPr id="55" name="Oval 54"/>
              <p:cNvSpPr/>
              <p:nvPr/>
            </p:nvSpPr>
            <p:spPr>
              <a:xfrm>
                <a:off x="2791708" y="46482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6" name="Isosceles Triangle 55"/>
              <p:cNvSpPr/>
              <p:nvPr/>
            </p:nvSpPr>
            <p:spPr>
              <a:xfrm>
                <a:off x="2643716" y="4876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7" name="Group 56"/>
              <p:cNvGrpSpPr/>
              <p:nvPr/>
            </p:nvGrpSpPr>
            <p:grpSpPr>
              <a:xfrm>
                <a:off x="2335618" y="3810000"/>
                <a:ext cx="456090" cy="696132"/>
                <a:chOff x="834902" y="2638609"/>
                <a:chExt cx="456090" cy="696132"/>
              </a:xfrm>
            </p:grpSpPr>
            <p:cxnSp>
              <p:nvCxnSpPr>
                <p:cNvPr id="58" name="Straight Arrow Connector 57"/>
                <p:cNvCxnSpPr/>
                <p:nvPr/>
              </p:nvCxnSpPr>
              <p:spPr>
                <a:xfrm>
                  <a:off x="992249" y="2964073"/>
                  <a:ext cx="298743" cy="37066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834902" y="2638609"/>
                  <a:ext cx="308098" cy="369332"/>
                </a:xfrm>
                <a:prstGeom prst="rect">
                  <a:avLst/>
                </a:prstGeom>
                <a:noFill/>
              </p:spPr>
              <p:txBody>
                <a:bodyPr wrap="none" rtlCol="0">
                  <a:spAutoFit/>
                </a:bodyPr>
                <a:lstStyle/>
                <a:p>
                  <a:r>
                    <a:rPr lang="en-US" b="1" dirty="0"/>
                    <a:t>q</a:t>
                  </a:r>
                </a:p>
              </p:txBody>
            </p:sp>
          </p:grpSp>
        </p:grpSp>
        <p:sp>
          <p:nvSpPr>
            <p:cNvPr id="43" name="TextBox 42"/>
            <p:cNvSpPr txBox="1"/>
            <p:nvPr/>
          </p:nvSpPr>
          <p:spPr>
            <a:xfrm>
              <a:off x="3200400" y="2438400"/>
              <a:ext cx="276038" cy="369332"/>
            </a:xfrm>
            <a:prstGeom prst="rect">
              <a:avLst/>
            </a:prstGeom>
            <a:noFill/>
          </p:spPr>
          <p:txBody>
            <a:bodyPr wrap="none" rtlCol="0">
              <a:spAutoFit/>
            </a:bodyPr>
            <a:lstStyle/>
            <a:p>
              <a:r>
                <a:rPr lang="en-US" b="1" dirty="0"/>
                <a:t>r</a:t>
              </a:r>
            </a:p>
          </p:txBody>
        </p:sp>
        <p:cxnSp>
          <p:nvCxnSpPr>
            <p:cNvPr id="44" name="Straight Arrow Connector 43"/>
            <p:cNvCxnSpPr/>
            <p:nvPr/>
          </p:nvCxnSpPr>
          <p:spPr>
            <a:xfrm>
              <a:off x="3424592" y="2709620"/>
              <a:ext cx="520129" cy="534714"/>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3579196" y="3352800"/>
              <a:ext cx="2216698" cy="1579536"/>
              <a:chOff x="2359996" y="3276600"/>
              <a:chExt cx="2216698" cy="1579536"/>
            </a:xfrm>
          </p:grpSpPr>
          <p:sp>
            <p:nvSpPr>
              <p:cNvPr id="49" name="Isosceles Triangle 48"/>
              <p:cNvSpPr/>
              <p:nvPr/>
            </p:nvSpPr>
            <p:spPr>
              <a:xfrm>
                <a:off x="3962400" y="35052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0" name="Oval 49"/>
              <p:cNvSpPr/>
              <p:nvPr/>
            </p:nvSpPr>
            <p:spPr>
              <a:xfrm>
                <a:off x="4114800" y="327660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1" name="Isosceles Triangle 50"/>
              <p:cNvSpPr/>
              <p:nvPr/>
            </p:nvSpPr>
            <p:spPr>
              <a:xfrm>
                <a:off x="30480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2" name="Oval 51"/>
              <p:cNvSpPr/>
              <p:nvPr/>
            </p:nvSpPr>
            <p:spPr>
              <a:xfrm>
                <a:off x="32004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53" name="Straight Arrow Connector 52"/>
              <p:cNvCxnSpPr>
                <a:stCxn id="41" idx="5"/>
                <a:endCxn id="52" idx="0"/>
              </p:cNvCxnSpPr>
              <p:nvPr/>
            </p:nvCxnSpPr>
            <p:spPr>
              <a:xfrm>
                <a:off x="3002718" y="3397981"/>
                <a:ext cx="352286"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1" idx="3"/>
                <a:endCxn id="55" idx="0"/>
              </p:cNvCxnSpPr>
              <p:nvPr/>
            </p:nvCxnSpPr>
            <p:spPr>
              <a:xfrm flipH="1">
                <a:off x="2359996" y="3397981"/>
                <a:ext cx="424078" cy="4882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3806702" y="1764268"/>
              <a:ext cx="788582" cy="750332"/>
              <a:chOff x="3730502" y="1764268"/>
              <a:chExt cx="788582" cy="750332"/>
            </a:xfrm>
          </p:grpSpPr>
          <p:cxnSp>
            <p:nvCxnSpPr>
              <p:cNvPr id="47" name="Straight Arrow Connector 46"/>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730502" y="1764268"/>
                <a:ext cx="276038" cy="369332"/>
              </a:xfrm>
              <a:prstGeom prst="rect">
                <a:avLst/>
              </a:prstGeom>
              <a:noFill/>
            </p:spPr>
            <p:txBody>
              <a:bodyPr wrap="none" rtlCol="0">
                <a:spAutoFit/>
              </a:bodyPr>
              <a:lstStyle/>
              <a:p>
                <a:r>
                  <a:rPr lang="en-US" b="1" dirty="0"/>
                  <a:t>s</a:t>
                </a:r>
              </a:p>
            </p:txBody>
          </p:sp>
        </p:grpSp>
      </p:grpSp>
      <p:grpSp>
        <p:nvGrpSpPr>
          <p:cNvPr id="61" name="Group 60"/>
          <p:cNvGrpSpPr/>
          <p:nvPr/>
        </p:nvGrpSpPr>
        <p:grpSpPr>
          <a:xfrm>
            <a:off x="562419" y="2885150"/>
            <a:ext cx="1776553" cy="1258514"/>
            <a:chOff x="1032822" y="2597756"/>
            <a:chExt cx="1776553" cy="1258514"/>
          </a:xfrm>
        </p:grpSpPr>
        <p:sp>
          <p:nvSpPr>
            <p:cNvPr id="62" name="Arc 61"/>
            <p:cNvSpPr/>
            <p:nvPr/>
          </p:nvSpPr>
          <p:spPr>
            <a:xfrm rot="15905415">
              <a:off x="1625457" y="2672352"/>
              <a:ext cx="1171864" cy="1195972"/>
            </a:xfrm>
            <a:prstGeom prst="arc">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TextBox 62"/>
            <p:cNvSpPr txBox="1"/>
            <p:nvPr/>
          </p:nvSpPr>
          <p:spPr>
            <a:xfrm rot="19024107">
              <a:off x="1032822" y="2597756"/>
              <a:ext cx="1036438" cy="307777"/>
            </a:xfrm>
            <a:prstGeom prst="rect">
              <a:avLst/>
            </a:prstGeom>
            <a:noFill/>
          </p:spPr>
          <p:txBody>
            <a:bodyPr wrap="none" rtlCol="0">
              <a:spAutoFit/>
            </a:bodyPr>
            <a:lstStyle/>
            <a:p>
              <a:r>
                <a:rPr lang="en-US" sz="1400" dirty="0"/>
                <a:t>swap colors</a:t>
              </a:r>
            </a:p>
          </p:txBody>
        </p:sp>
      </p:grpSp>
      <mc:AlternateContent xmlns:mc="http://schemas.openxmlformats.org/markup-compatibility/2006" xmlns:a14="http://schemas.microsoft.com/office/drawing/2010/main">
        <mc:Choice Requires="a14">
          <p:sp>
            <p:nvSpPr>
              <p:cNvPr id="64" name="TextBox 63"/>
              <p:cNvSpPr txBox="1"/>
              <p:nvPr/>
            </p:nvSpPr>
            <p:spPr>
              <a:xfrm>
                <a:off x="5638800" y="43712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5638800" y="4371201"/>
                <a:ext cx="303151" cy="276999"/>
              </a:xfrm>
              <a:prstGeom prst="rect">
                <a:avLst/>
              </a:prstGeom>
              <a:blipFill rotWithShape="1">
                <a:blip r:embed="rId2"/>
                <a:stretch>
                  <a:fillRect r="-7692" b="-12500"/>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611249" y="51054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611249" y="5105400"/>
                <a:ext cx="303151" cy="276999"/>
              </a:xfrm>
              <a:prstGeom prst="rect">
                <a:avLst/>
              </a:prstGeom>
              <a:blipFill rotWithShape="1">
                <a:blip r:embed="rId3"/>
                <a:stretch>
                  <a:fillRect r="-9615" b="-12766"/>
                </a:stretch>
              </a:blipFill>
              <a:ln>
                <a:solidFill>
                  <a:schemeClr val="tx1"/>
                </a:solidFill>
              </a:ln>
            </p:spPr>
            <p:txBody>
              <a:bodyPr/>
              <a:lstStyle/>
              <a:p>
                <a:r>
                  <a:rPr lang="en-IN">
                    <a:noFill/>
                  </a:rPr>
                  <a:t> </a:t>
                </a:r>
              </a:p>
            </p:txBody>
          </p:sp>
        </mc:Fallback>
      </mc:AlternateContent>
      <p:sp>
        <p:nvSpPr>
          <p:cNvPr id="65" name="Down Ribbon 64">
            <a:extLst>
              <a:ext uri="{FF2B5EF4-FFF2-40B4-BE49-F238E27FC236}">
                <a16:creationId xmlns:a16="http://schemas.microsoft.com/office/drawing/2014/main" id="{B7BA1C23-7383-084F-8901-51A12FDBF5AD}"/>
              </a:ext>
            </a:extLst>
          </p:cNvPr>
          <p:cNvSpPr/>
          <p:nvPr/>
        </p:nvSpPr>
        <p:spPr>
          <a:xfrm>
            <a:off x="304800" y="5486400"/>
            <a:ext cx="5386046" cy="1219200"/>
          </a:xfrm>
          <a:prstGeom prst="ribbon">
            <a:avLst>
              <a:gd name="adj1" fmla="val 8685"/>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The number of black nodes on the path from root to any leaf node of </a:t>
            </a:r>
            <a:r>
              <a:rPr lang="en-US" sz="1400" dirty="0" err="1">
                <a:solidFill>
                  <a:schemeClr val="tx1"/>
                </a:solidFill>
              </a:rPr>
              <a:t>subtree</a:t>
            </a:r>
            <a:r>
              <a:rPr lang="en-US" sz="1400" dirty="0">
                <a:solidFill>
                  <a:schemeClr val="tx1"/>
                </a:solidFill>
              </a:rPr>
              <a:t>(</a:t>
            </a:r>
            <a:r>
              <a:rPr lang="en-US" sz="1400" b="1" dirty="0">
                <a:solidFill>
                  <a:schemeClr val="tx1"/>
                </a:solidFill>
              </a:rPr>
              <a:t>q</a:t>
            </a:r>
            <a:r>
              <a:rPr lang="en-US" sz="1400" dirty="0">
                <a:solidFill>
                  <a:schemeClr val="tx1"/>
                </a:solidFill>
              </a:rPr>
              <a:t>) has increased by one (this is good!), has remained unchanged for leaves of tree 1, and is uncertain for leaves of tree 2(depends upon c). How to get rid of this uncertainty ?</a:t>
            </a:r>
          </a:p>
        </p:txBody>
      </p:sp>
    </p:spTree>
    <p:extLst>
      <p:ext uri="{BB962C8B-B14F-4D97-AF65-F5344CB8AC3E}">
        <p14:creationId xmlns:p14="http://schemas.microsoft.com/office/powerpoint/2010/main" val="193649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right)">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right)">
                                      <p:cBhvr>
                                        <p:cTn id="17" dur="500"/>
                                        <p:tgtEl>
                                          <p:spTgt spid="36"/>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fade">
                                      <p:cBhvr>
                                        <p:cTn id="21" dur="500"/>
                                        <p:tgtEl>
                                          <p:spTgt spid="66"/>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5"/>
                                        </p:tgtEl>
                                        <p:attrNameLst>
                                          <p:attrName>style.visibility</p:attrName>
                                        </p:attrNameLst>
                                      </p:cBhvr>
                                      <p:to>
                                        <p:strVal val="visible"/>
                                      </p:to>
                                    </p:set>
                                    <p:animEffect transition="in" filter="fade">
                                      <p:cBhvr>
                                        <p:cTn id="26" dur="1000"/>
                                        <p:tgtEl>
                                          <p:spTgt spid="65"/>
                                        </p:tgtEl>
                                      </p:cBhvr>
                                    </p:animEffect>
                                    <p:anim calcmode="lin" valueType="num">
                                      <p:cBhvr>
                                        <p:cTn id="27" dur="1000" fill="hold"/>
                                        <p:tgtEl>
                                          <p:spTgt spid="65"/>
                                        </p:tgtEl>
                                        <p:attrNameLst>
                                          <p:attrName>ppt_x</p:attrName>
                                        </p:attrNameLst>
                                      </p:cBhvr>
                                      <p:tavLst>
                                        <p:tav tm="0">
                                          <p:val>
                                            <p:strVal val="#ppt_x"/>
                                          </p:val>
                                        </p:tav>
                                        <p:tav tm="100000">
                                          <p:val>
                                            <p:strVal val="#ppt_x"/>
                                          </p:val>
                                        </p:tav>
                                      </p:tavLst>
                                    </p:anim>
                                    <p:anim calcmode="lin" valueType="num">
                                      <p:cBhvr>
                                        <p:cTn id="28"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xit" presetSubtype="0" fill="hold" grpId="1" nodeType="clickEffect">
                                  <p:stCondLst>
                                    <p:cond delay="0"/>
                                  </p:stCondLst>
                                  <p:childTnLst>
                                    <p:animEffect transition="out" filter="fade">
                                      <p:cBhvr>
                                        <p:cTn id="32" dur="1000"/>
                                        <p:tgtEl>
                                          <p:spTgt spid="66"/>
                                        </p:tgtEl>
                                      </p:cBhvr>
                                    </p:animEffect>
                                    <p:anim calcmode="lin" valueType="num">
                                      <p:cBhvr>
                                        <p:cTn id="33" dur="1000"/>
                                        <p:tgtEl>
                                          <p:spTgt spid="66"/>
                                        </p:tgtEl>
                                        <p:attrNameLst>
                                          <p:attrName>ppt_x</p:attrName>
                                        </p:attrNameLst>
                                      </p:cBhvr>
                                      <p:tavLst>
                                        <p:tav tm="0">
                                          <p:val>
                                            <p:strVal val="ppt_x"/>
                                          </p:val>
                                        </p:tav>
                                        <p:tav tm="100000">
                                          <p:val>
                                            <p:strVal val="ppt_x"/>
                                          </p:val>
                                        </p:tav>
                                      </p:tavLst>
                                    </p:anim>
                                    <p:anim calcmode="lin" valueType="num">
                                      <p:cBhvr>
                                        <p:cTn id="34" dur="1000"/>
                                        <p:tgtEl>
                                          <p:spTgt spid="66"/>
                                        </p:tgtEl>
                                        <p:attrNameLst>
                                          <p:attrName>ppt_y</p:attrName>
                                        </p:attrNameLst>
                                      </p:cBhvr>
                                      <p:tavLst>
                                        <p:tav tm="0">
                                          <p:val>
                                            <p:strVal val="ppt_y"/>
                                          </p:val>
                                        </p:tav>
                                        <p:tav tm="100000">
                                          <p:val>
                                            <p:strVal val="ppt_y+.1"/>
                                          </p:val>
                                        </p:tav>
                                      </p:tavLst>
                                    </p:anim>
                                    <p:set>
                                      <p:cBhvr>
                                        <p:cTn id="35" dur="1" fill="hold">
                                          <p:stCondLst>
                                            <p:cond delay="999"/>
                                          </p:stCondLst>
                                        </p:cTn>
                                        <p:tgtEl>
                                          <p:spTgt spid="66"/>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circle(in)">
                                      <p:cBhvr>
                                        <p:cTn id="40" dur="2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6" grpId="0" animBg="1"/>
      <p:bldP spid="66" grpId="1" animBg="1"/>
      <p:bldP spid="6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006C31"/>
                </a:solidFill>
              </a:rPr>
              <a:t>Homework </a:t>
            </a:r>
            <a:r>
              <a:rPr lang="en-US" sz="3600" b="1" dirty="0"/>
              <a:t>from the Previous lecture</a:t>
            </a:r>
          </a:p>
        </p:txBody>
      </p:sp>
      <p:sp>
        <p:nvSpPr>
          <p:cNvPr id="3" name="Content Placeholder 2"/>
          <p:cNvSpPr>
            <a:spLocks noGrp="1"/>
          </p:cNvSpPr>
          <p:nvPr>
            <p:ph idx="1"/>
          </p:nvPr>
        </p:nvSpPr>
        <p:spPr/>
        <p:txBody>
          <a:bodyPr/>
          <a:lstStyle/>
          <a:p>
            <a:endParaRPr lang="en-US" sz="2400" dirty="0"/>
          </a:p>
          <a:p>
            <a:endParaRPr lang="en-US" sz="2400" dirty="0"/>
          </a:p>
          <a:p>
            <a:endParaRPr lang="en-US" sz="2400" dirty="0"/>
          </a:p>
          <a:p>
            <a:endParaRPr lang="en-US" sz="2400" dirty="0"/>
          </a:p>
          <a:p>
            <a:r>
              <a:rPr lang="en-US" sz="2400" dirty="0"/>
              <a:t>2 problem.</a:t>
            </a:r>
          </a:p>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5</a:t>
            </a:fld>
            <a:endParaRPr lang="en-US"/>
          </a:p>
        </p:txBody>
      </p:sp>
    </p:spTree>
    <p:extLst>
      <p:ext uri="{BB962C8B-B14F-4D97-AF65-F5344CB8AC3E}">
        <p14:creationId xmlns:p14="http://schemas.microsoft.com/office/powerpoint/2010/main" val="538916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left)">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lstStyle/>
          <a:p>
            <a:r>
              <a:rPr lang="en-US" sz="3200" b="1" dirty="0"/>
              <a:t>Handling the case</a:t>
            </a:r>
            <a:r>
              <a:rPr lang="en-US" sz="3200" b="1" dirty="0">
                <a:solidFill>
                  <a:srgbClr val="7030A0"/>
                </a:solidFill>
              </a:rPr>
              <a:t>: right(s) is </a:t>
            </a:r>
            <a:r>
              <a:rPr lang="en-US" sz="3200" b="1" dirty="0">
                <a:solidFill>
                  <a:srgbClr val="FF0000"/>
                </a:solidFill>
              </a:rPr>
              <a:t>red</a:t>
            </a:r>
            <a:endParaRPr lang="en-US" sz="3200" dirty="0"/>
          </a:p>
        </p:txBody>
      </p:sp>
      <p:sp>
        <p:nvSpPr>
          <p:cNvPr id="32" name="Content Placeholder 31"/>
          <p:cNvSpPr>
            <a:spLocks noGrp="1"/>
          </p:cNvSpPr>
          <p:nvPr>
            <p:ph sz="half" idx="1"/>
          </p:nvPr>
        </p:nvSpPr>
        <p:spPr/>
        <p:txBody>
          <a:bodyPr/>
          <a:lstStyle/>
          <a:p>
            <a:pPr marL="0" indent="0">
              <a:buNone/>
            </a:pPr>
            <a:r>
              <a:rPr lang="en-US" dirty="0"/>
              <a:t> </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50</a:t>
            </a:fld>
            <a:endParaRPr lang="en-US"/>
          </a:p>
        </p:txBody>
      </p:sp>
      <p:grpSp>
        <p:nvGrpSpPr>
          <p:cNvPr id="6" name="Group 5"/>
          <p:cNvGrpSpPr/>
          <p:nvPr/>
        </p:nvGrpSpPr>
        <p:grpSpPr>
          <a:xfrm>
            <a:off x="4905562" y="2145268"/>
            <a:ext cx="3476438" cy="3188732"/>
            <a:chOff x="3048000" y="1764268"/>
            <a:chExt cx="3476438" cy="3188732"/>
          </a:xfrm>
        </p:grpSpPr>
        <p:sp>
          <p:nvSpPr>
            <p:cNvPr id="8" name="Oval 7"/>
            <p:cNvSpPr/>
            <p:nvPr/>
          </p:nvSpPr>
          <p:spPr>
            <a:xfrm>
              <a:off x="4566717" y="2574010"/>
              <a:ext cx="309208" cy="2118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9" name="Straight Arrow Connector 8"/>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13" name="Group 12"/>
            <p:cNvGrpSpPr/>
            <p:nvPr/>
          </p:nvGrpSpPr>
          <p:grpSpPr>
            <a:xfrm>
              <a:off x="3048000" y="2602468"/>
              <a:ext cx="1242484" cy="1664732"/>
              <a:chOff x="2415116" y="3288268"/>
              <a:chExt cx="1242484" cy="1664732"/>
            </a:xfrm>
          </p:grpSpPr>
          <p:sp>
            <p:nvSpPr>
              <p:cNvPr id="26" name="Oval 25"/>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7" name="Isosceles Triangle 26"/>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8" name="Group 27"/>
              <p:cNvGrpSpPr/>
              <p:nvPr/>
            </p:nvGrpSpPr>
            <p:grpSpPr>
              <a:xfrm>
                <a:off x="2415116" y="3288268"/>
                <a:ext cx="785284" cy="750332"/>
                <a:chOff x="914400" y="2116877"/>
                <a:chExt cx="785284" cy="750332"/>
              </a:xfrm>
            </p:grpSpPr>
            <p:cxnSp>
              <p:nvCxnSpPr>
                <p:cNvPr id="29" name="Straight Arrow Connector 2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14" name="TextBox 13"/>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15" name="Straight Arrow Connector 14"/>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4800600" y="3474181"/>
              <a:ext cx="1452494" cy="1478819"/>
              <a:chOff x="3581400" y="3397981"/>
              <a:chExt cx="1452494" cy="1478819"/>
            </a:xfrm>
          </p:grpSpPr>
          <p:sp>
            <p:nvSpPr>
              <p:cNvPr id="20" name="Isosceles Triangle 19"/>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1" name="Oval 20"/>
              <p:cNvSpPr/>
              <p:nvPr/>
            </p:nvSpPr>
            <p:spPr>
              <a:xfrm>
                <a:off x="4584177" y="396240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2" name="Isosceles Triangle 21"/>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3" name="Oval 22"/>
              <p:cNvSpPr/>
              <p:nvPr/>
            </p:nvSpPr>
            <p:spPr>
              <a:xfrm>
                <a:off x="37338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24" name="Straight Arrow Connector 23"/>
              <p:cNvCxnSpPr>
                <a:endCxn id="23"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1"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806702" y="1764268"/>
              <a:ext cx="788582" cy="750332"/>
              <a:chOff x="3730502" y="1764268"/>
              <a:chExt cx="788582" cy="750332"/>
            </a:xfrm>
          </p:grpSpPr>
          <p:cxnSp>
            <p:nvCxnSpPr>
              <p:cNvPr id="18" name="Straight Arrow Connector 17"/>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730502" y="1764268"/>
                <a:ext cx="266420" cy="369332"/>
              </a:xfrm>
              <a:prstGeom prst="rect">
                <a:avLst/>
              </a:prstGeom>
              <a:noFill/>
            </p:spPr>
            <p:txBody>
              <a:bodyPr wrap="none" rtlCol="0">
                <a:spAutoFit/>
              </a:bodyPr>
              <a:lstStyle/>
              <a:p>
                <a:r>
                  <a:rPr lang="en-US" b="1" dirty="0"/>
                  <a:t>r</a:t>
                </a:r>
              </a:p>
            </p:txBody>
          </p:sp>
        </p:grpSp>
      </p:grpSp>
      <p:grpSp>
        <p:nvGrpSpPr>
          <p:cNvPr id="33" name="Group 32"/>
          <p:cNvGrpSpPr/>
          <p:nvPr/>
        </p:nvGrpSpPr>
        <p:grpSpPr>
          <a:xfrm>
            <a:off x="6126708" y="2514600"/>
            <a:ext cx="1112292" cy="724138"/>
            <a:chOff x="5714999" y="1773038"/>
            <a:chExt cx="1621981" cy="1351162"/>
          </a:xfrm>
        </p:grpSpPr>
        <p:sp>
          <p:nvSpPr>
            <p:cNvPr id="34" name="Curved Down Arrow 33"/>
            <p:cNvSpPr/>
            <p:nvPr/>
          </p:nvSpPr>
          <p:spPr>
            <a:xfrm flipH="1">
              <a:off x="5715000" y="2438400"/>
              <a:ext cx="1473215" cy="685800"/>
            </a:xfrm>
            <a:prstGeom prst="curved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5714999" y="1773038"/>
              <a:ext cx="1621981" cy="574278"/>
            </a:xfrm>
            <a:prstGeom prst="rect">
              <a:avLst/>
            </a:prstGeom>
            <a:noFill/>
          </p:spPr>
          <p:txBody>
            <a:bodyPr wrap="none" rtlCol="0">
              <a:spAutoFit/>
            </a:bodyPr>
            <a:lstStyle/>
            <a:p>
              <a:r>
                <a:rPr lang="en-US" sz="1400" b="1" dirty="0">
                  <a:solidFill>
                    <a:srgbClr val="C00000"/>
                  </a:solidFill>
                </a:rPr>
                <a:t>Left rotation</a:t>
              </a:r>
            </a:p>
          </p:txBody>
        </p:sp>
      </p:grpSp>
      <p:sp>
        <p:nvSpPr>
          <p:cNvPr id="2" name="Left Arrow 1"/>
          <p:cNvSpPr/>
          <p:nvPr/>
        </p:nvSpPr>
        <p:spPr>
          <a:xfrm>
            <a:off x="3822192" y="3581400"/>
            <a:ext cx="978408"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p:nvGrpSpPr>
        <p:grpSpPr>
          <a:xfrm>
            <a:off x="149102" y="2221468"/>
            <a:ext cx="2827392" cy="3168068"/>
            <a:chOff x="2968502" y="1764268"/>
            <a:chExt cx="2827392" cy="3168068"/>
          </a:xfrm>
        </p:grpSpPr>
        <p:sp>
          <p:nvSpPr>
            <p:cNvPr id="37" name="Oval 36"/>
            <p:cNvSpPr/>
            <p:nvPr/>
          </p:nvSpPr>
          <p:spPr>
            <a:xfrm>
              <a:off x="4567592" y="2531390"/>
              <a:ext cx="309208" cy="2118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38" name="Straight Arrow Connector 37"/>
            <p:cNvCxnSpPr/>
            <p:nvPr/>
          </p:nvCxnSpPr>
          <p:spPr>
            <a:xfrm flipH="1">
              <a:off x="4114800" y="2743200"/>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7" idx="7"/>
            </p:cNvCxnSpPr>
            <p:nvPr/>
          </p:nvCxnSpPr>
          <p:spPr>
            <a:xfrm flipV="1">
              <a:off x="4831518" y="231958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39579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42" name="Group 41"/>
            <p:cNvGrpSpPr/>
            <p:nvPr/>
          </p:nvGrpSpPr>
          <p:grpSpPr>
            <a:xfrm>
              <a:off x="2968502" y="3124200"/>
              <a:ext cx="922392" cy="1808136"/>
              <a:chOff x="2335618" y="3810000"/>
              <a:chExt cx="922392" cy="1808136"/>
            </a:xfrm>
          </p:grpSpPr>
          <p:sp>
            <p:nvSpPr>
              <p:cNvPr id="55" name="Oval 54"/>
              <p:cNvSpPr/>
              <p:nvPr/>
            </p:nvSpPr>
            <p:spPr>
              <a:xfrm>
                <a:off x="2791708" y="46482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6" name="Isosceles Triangle 55"/>
              <p:cNvSpPr/>
              <p:nvPr/>
            </p:nvSpPr>
            <p:spPr>
              <a:xfrm>
                <a:off x="2643716" y="4876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7" name="Group 56"/>
              <p:cNvGrpSpPr/>
              <p:nvPr/>
            </p:nvGrpSpPr>
            <p:grpSpPr>
              <a:xfrm>
                <a:off x="2335618" y="3810000"/>
                <a:ext cx="456090" cy="696132"/>
                <a:chOff x="834902" y="2638609"/>
                <a:chExt cx="456090" cy="696132"/>
              </a:xfrm>
            </p:grpSpPr>
            <p:cxnSp>
              <p:nvCxnSpPr>
                <p:cNvPr id="58" name="Straight Arrow Connector 57"/>
                <p:cNvCxnSpPr/>
                <p:nvPr/>
              </p:nvCxnSpPr>
              <p:spPr>
                <a:xfrm>
                  <a:off x="992249" y="2964073"/>
                  <a:ext cx="298743" cy="37066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834902" y="2638609"/>
                  <a:ext cx="308098" cy="369332"/>
                </a:xfrm>
                <a:prstGeom prst="rect">
                  <a:avLst/>
                </a:prstGeom>
                <a:noFill/>
              </p:spPr>
              <p:txBody>
                <a:bodyPr wrap="none" rtlCol="0">
                  <a:spAutoFit/>
                </a:bodyPr>
                <a:lstStyle/>
                <a:p>
                  <a:r>
                    <a:rPr lang="en-US" b="1" dirty="0"/>
                    <a:t>q</a:t>
                  </a:r>
                </a:p>
              </p:txBody>
            </p:sp>
          </p:grpSp>
        </p:grpSp>
        <p:sp>
          <p:nvSpPr>
            <p:cNvPr id="43" name="TextBox 42"/>
            <p:cNvSpPr txBox="1"/>
            <p:nvPr/>
          </p:nvSpPr>
          <p:spPr>
            <a:xfrm>
              <a:off x="3200400" y="2438400"/>
              <a:ext cx="276038" cy="369332"/>
            </a:xfrm>
            <a:prstGeom prst="rect">
              <a:avLst/>
            </a:prstGeom>
            <a:noFill/>
          </p:spPr>
          <p:txBody>
            <a:bodyPr wrap="none" rtlCol="0">
              <a:spAutoFit/>
            </a:bodyPr>
            <a:lstStyle/>
            <a:p>
              <a:r>
                <a:rPr lang="en-US" b="1" dirty="0"/>
                <a:t>r</a:t>
              </a:r>
            </a:p>
          </p:txBody>
        </p:sp>
        <p:cxnSp>
          <p:nvCxnSpPr>
            <p:cNvPr id="44" name="Straight Arrow Connector 43"/>
            <p:cNvCxnSpPr/>
            <p:nvPr/>
          </p:nvCxnSpPr>
          <p:spPr>
            <a:xfrm>
              <a:off x="3424592" y="2709620"/>
              <a:ext cx="520129" cy="534714"/>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3579196" y="3352800"/>
              <a:ext cx="2216698" cy="1579536"/>
              <a:chOff x="2359996" y="3276600"/>
              <a:chExt cx="2216698" cy="1579536"/>
            </a:xfrm>
          </p:grpSpPr>
          <p:sp>
            <p:nvSpPr>
              <p:cNvPr id="49" name="Isosceles Triangle 48"/>
              <p:cNvSpPr/>
              <p:nvPr/>
            </p:nvSpPr>
            <p:spPr>
              <a:xfrm>
                <a:off x="3962400" y="35052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0" name="Oval 49"/>
              <p:cNvSpPr/>
              <p:nvPr/>
            </p:nvSpPr>
            <p:spPr>
              <a:xfrm>
                <a:off x="4114800" y="327660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1" name="Isosceles Triangle 50"/>
              <p:cNvSpPr/>
              <p:nvPr/>
            </p:nvSpPr>
            <p:spPr>
              <a:xfrm>
                <a:off x="30480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2" name="Oval 51"/>
              <p:cNvSpPr/>
              <p:nvPr/>
            </p:nvSpPr>
            <p:spPr>
              <a:xfrm>
                <a:off x="32004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53" name="Straight Arrow Connector 52"/>
              <p:cNvCxnSpPr>
                <a:stCxn id="41" idx="5"/>
                <a:endCxn id="52" idx="0"/>
              </p:cNvCxnSpPr>
              <p:nvPr/>
            </p:nvCxnSpPr>
            <p:spPr>
              <a:xfrm>
                <a:off x="3002718" y="3397981"/>
                <a:ext cx="352286"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1" idx="3"/>
                <a:endCxn id="55" idx="0"/>
              </p:cNvCxnSpPr>
              <p:nvPr/>
            </p:nvCxnSpPr>
            <p:spPr>
              <a:xfrm flipH="1">
                <a:off x="2359996" y="3397981"/>
                <a:ext cx="424078" cy="4882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3806702" y="1764268"/>
              <a:ext cx="788582" cy="750332"/>
              <a:chOff x="3730502" y="1764268"/>
              <a:chExt cx="788582" cy="750332"/>
            </a:xfrm>
          </p:grpSpPr>
          <p:cxnSp>
            <p:nvCxnSpPr>
              <p:cNvPr id="47" name="Straight Arrow Connector 46"/>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730502" y="1764268"/>
                <a:ext cx="276038" cy="369332"/>
              </a:xfrm>
              <a:prstGeom prst="rect">
                <a:avLst/>
              </a:prstGeom>
              <a:noFill/>
            </p:spPr>
            <p:txBody>
              <a:bodyPr wrap="none" rtlCol="0">
                <a:spAutoFit/>
              </a:bodyPr>
              <a:lstStyle/>
              <a:p>
                <a:r>
                  <a:rPr lang="en-US" b="1" dirty="0"/>
                  <a:t>s</a:t>
                </a:r>
              </a:p>
            </p:txBody>
          </p:sp>
        </p:grpSp>
      </p:grpSp>
      <mc:AlternateContent xmlns:mc="http://schemas.openxmlformats.org/markup-compatibility/2006" xmlns:a14="http://schemas.microsoft.com/office/drawing/2010/main">
        <mc:Choice Requires="a14">
          <p:sp>
            <p:nvSpPr>
              <p:cNvPr id="61" name="TextBox 60"/>
              <p:cNvSpPr txBox="1"/>
              <p:nvPr/>
            </p:nvSpPr>
            <p:spPr>
              <a:xfrm>
                <a:off x="2516249" y="44958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1" name="TextBox 60"/>
              <p:cNvSpPr txBox="1">
                <a:spLocks noRot="1" noChangeAspect="1" noMove="1" noResize="1" noEditPoints="1" noAdjustHandles="1" noChangeArrowheads="1" noChangeShapeType="1" noTextEdit="1"/>
              </p:cNvSpPr>
              <p:nvPr/>
            </p:nvSpPr>
            <p:spPr>
              <a:xfrm>
                <a:off x="2516249" y="4495800"/>
                <a:ext cx="303151" cy="276999"/>
              </a:xfrm>
              <a:prstGeom prst="rect">
                <a:avLst/>
              </a:prstGeom>
              <a:blipFill rotWithShape="1">
                <a:blip r:embed="rId2"/>
                <a:stretch>
                  <a:fillRect r="-7692" b="-12766"/>
                </a:stretch>
              </a:blipFill>
              <a:ln>
                <a:solidFill>
                  <a:schemeClr val="tx1"/>
                </a:solidFill>
              </a:ln>
            </p:spPr>
            <p:txBody>
              <a:bodyPr/>
              <a:lstStyle/>
              <a:p>
                <a:r>
                  <a:rPr lang="en-IN">
                    <a:noFill/>
                  </a:rPr>
                  <a:t> </a:t>
                </a:r>
              </a:p>
            </p:txBody>
          </p:sp>
        </mc:Fallback>
      </mc:AlternateContent>
      <p:sp>
        <p:nvSpPr>
          <p:cNvPr id="60" name="Down Ribbon 59">
            <a:extLst>
              <a:ext uri="{FF2B5EF4-FFF2-40B4-BE49-F238E27FC236}">
                <a16:creationId xmlns:a16="http://schemas.microsoft.com/office/drawing/2014/main" id="{A3817ACF-6506-5C4C-AF11-FEFCED18965C}"/>
              </a:ext>
            </a:extLst>
          </p:cNvPr>
          <p:cNvSpPr/>
          <p:nvPr/>
        </p:nvSpPr>
        <p:spPr>
          <a:xfrm>
            <a:off x="304799" y="5486400"/>
            <a:ext cx="4754811" cy="1219200"/>
          </a:xfrm>
          <a:prstGeom prst="ribbon">
            <a:avLst>
              <a:gd name="adj1" fmla="val 8685"/>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The number of black nodes on the path from root to any leaf node of tree </a:t>
            </a:r>
            <a:r>
              <a:rPr lang="en-US" sz="1400" b="1" dirty="0">
                <a:solidFill>
                  <a:schemeClr val="tx1"/>
                </a:solidFill>
              </a:rPr>
              <a:t>2</a:t>
            </a:r>
            <a:r>
              <a:rPr lang="en-US" sz="1400" dirty="0">
                <a:solidFill>
                  <a:schemeClr val="tx1"/>
                </a:solidFill>
              </a:rPr>
              <a:t> is now less by one node. What to do ? (Hint: root of tree </a:t>
            </a:r>
            <a:r>
              <a:rPr lang="en-US" sz="1400" b="1" dirty="0">
                <a:solidFill>
                  <a:schemeClr val="tx1"/>
                </a:solidFill>
              </a:rPr>
              <a:t>2</a:t>
            </a:r>
            <a:r>
              <a:rPr lang="en-US" sz="1400" dirty="0">
                <a:solidFill>
                  <a:schemeClr val="tx1"/>
                </a:solidFill>
              </a:rPr>
              <a:t> is </a:t>
            </a:r>
            <a:r>
              <a:rPr lang="en-US" sz="1400" b="1" dirty="0">
                <a:solidFill>
                  <a:srgbClr val="FF0000"/>
                </a:solidFill>
              </a:rPr>
              <a:t>red</a:t>
            </a:r>
            <a:r>
              <a:rPr lang="en-US" sz="1400" dirty="0">
                <a:solidFill>
                  <a:schemeClr val="tx1"/>
                </a:solidFill>
              </a:rPr>
              <a:t>)</a:t>
            </a:r>
          </a:p>
        </p:txBody>
      </p:sp>
      <p:sp>
        <p:nvSpPr>
          <p:cNvPr id="62" name="Line Callout 1 61">
            <a:extLst>
              <a:ext uri="{FF2B5EF4-FFF2-40B4-BE49-F238E27FC236}">
                <a16:creationId xmlns:a16="http://schemas.microsoft.com/office/drawing/2014/main" id="{54E4DA00-A2A2-0346-B520-01C05F8AA487}"/>
              </a:ext>
            </a:extLst>
          </p:cNvPr>
          <p:cNvSpPr/>
          <p:nvPr/>
        </p:nvSpPr>
        <p:spPr>
          <a:xfrm>
            <a:off x="3657600" y="5410200"/>
            <a:ext cx="1828800" cy="612648"/>
          </a:xfrm>
          <a:prstGeom prst="borderCallout1">
            <a:avLst>
              <a:gd name="adj1" fmla="val 33311"/>
              <a:gd name="adj2" fmla="val -1016"/>
              <a:gd name="adj3" fmla="val -233332"/>
              <a:gd name="adj4" fmla="val -468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Change color of root of tree 2 to </a:t>
            </a:r>
            <a:r>
              <a:rPr lang="en-US" sz="1400" b="1" dirty="0">
                <a:solidFill>
                  <a:schemeClr val="tx1"/>
                </a:solidFill>
              </a:rPr>
              <a:t>black </a:t>
            </a:r>
            <a:r>
              <a:rPr lang="en-US" sz="1400" dirty="0">
                <a:solidFill>
                  <a:schemeClr val="bg1"/>
                </a:solidFill>
              </a:rPr>
              <a:t>and we are done.</a:t>
            </a:r>
          </a:p>
        </p:txBody>
      </p:sp>
    </p:spTree>
    <p:extLst>
      <p:ext uri="{BB962C8B-B14F-4D97-AF65-F5344CB8AC3E}">
        <p14:creationId xmlns:p14="http://schemas.microsoft.com/office/powerpoint/2010/main" val="1641025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500" fill="hold"/>
                                        <p:tgtEl>
                                          <p:spTgt spid="61"/>
                                        </p:tgtEl>
                                        <p:attrNameLst>
                                          <p:attrName>ppt_w</p:attrName>
                                        </p:attrNameLst>
                                      </p:cBhvr>
                                      <p:tavLst>
                                        <p:tav tm="0">
                                          <p:val>
                                            <p:fltVal val="0"/>
                                          </p:val>
                                        </p:tav>
                                        <p:tav tm="100000">
                                          <p:val>
                                            <p:strVal val="#ppt_w"/>
                                          </p:val>
                                        </p:tav>
                                      </p:tavLst>
                                    </p:anim>
                                    <p:anim calcmode="lin" valueType="num">
                                      <p:cBhvr>
                                        <p:cTn id="8" dur="500" fill="hold"/>
                                        <p:tgtEl>
                                          <p:spTgt spid="61"/>
                                        </p:tgtEl>
                                        <p:attrNameLst>
                                          <p:attrName>ppt_h</p:attrName>
                                        </p:attrNameLst>
                                      </p:cBhvr>
                                      <p:tavLst>
                                        <p:tav tm="0">
                                          <p:val>
                                            <p:fltVal val="0"/>
                                          </p:val>
                                        </p:tav>
                                        <p:tav tm="100000">
                                          <p:val>
                                            <p:strVal val="#ppt_h"/>
                                          </p:val>
                                        </p:tav>
                                      </p:tavLst>
                                    </p:anim>
                                    <p:animEffect transition="in" filter="fade">
                                      <p:cBhvr>
                                        <p:cTn id="9" dur="500"/>
                                        <p:tgtEl>
                                          <p:spTgt spid="61"/>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0"/>
                                        </p:tgtEl>
                                        <p:attrNameLst>
                                          <p:attrName>style.visibility</p:attrName>
                                        </p:attrNameLst>
                                      </p:cBhvr>
                                      <p:to>
                                        <p:strVal val="visible"/>
                                      </p:to>
                                    </p:set>
                                    <p:animEffect transition="in" filter="fade">
                                      <p:cBhvr>
                                        <p:cTn id="14" dur="1000"/>
                                        <p:tgtEl>
                                          <p:spTgt spid="60"/>
                                        </p:tgtEl>
                                      </p:cBhvr>
                                    </p:animEffect>
                                    <p:anim calcmode="lin" valueType="num">
                                      <p:cBhvr>
                                        <p:cTn id="15" dur="1000" fill="hold"/>
                                        <p:tgtEl>
                                          <p:spTgt spid="60"/>
                                        </p:tgtEl>
                                        <p:attrNameLst>
                                          <p:attrName>ppt_x</p:attrName>
                                        </p:attrNameLst>
                                      </p:cBhvr>
                                      <p:tavLst>
                                        <p:tav tm="0">
                                          <p:val>
                                            <p:strVal val="#ppt_x"/>
                                          </p:val>
                                        </p:tav>
                                        <p:tav tm="100000">
                                          <p:val>
                                            <p:strVal val="#ppt_x"/>
                                          </p:val>
                                        </p:tav>
                                      </p:tavLst>
                                    </p:anim>
                                    <p:anim calcmode="lin" valueType="num">
                                      <p:cBhvr>
                                        <p:cTn id="16"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60"/>
                                        </p:tgtEl>
                                      </p:cBhvr>
                                    </p:animEffect>
                                    <p:set>
                                      <p:cBhvr>
                                        <p:cTn id="21" dur="1" fill="hold">
                                          <p:stCondLst>
                                            <p:cond delay="499"/>
                                          </p:stCondLst>
                                        </p:cTn>
                                        <p:tgtEl>
                                          <p:spTgt spid="60"/>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wipe(left)">
                                      <p:cBhvr>
                                        <p:cTn id="26" dur="500"/>
                                        <p:tgtEl>
                                          <p:spTgt spid="6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62"/>
                                        </p:tgtEl>
                                      </p:cBhvr>
                                    </p:animEffect>
                                    <p:set>
                                      <p:cBhvr>
                                        <p:cTn id="31" dur="1" fill="hold">
                                          <p:stCondLst>
                                            <p:cond delay="49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0" grpId="0" animBg="1"/>
      <p:bldP spid="60" grpId="1" animBg="1"/>
      <p:bldP spid="62" grpId="0" animBg="1"/>
      <p:bldP spid="62"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lstStyle/>
          <a:p>
            <a:r>
              <a:rPr lang="en-US" sz="3200" b="1" dirty="0"/>
              <a:t>Handling the case</a:t>
            </a:r>
            <a:r>
              <a:rPr lang="en-US" sz="3200" b="1" dirty="0">
                <a:solidFill>
                  <a:srgbClr val="7030A0"/>
                </a:solidFill>
              </a:rPr>
              <a:t>: right(s) is </a:t>
            </a:r>
            <a:r>
              <a:rPr lang="en-US" sz="3200" b="1" dirty="0">
                <a:solidFill>
                  <a:srgbClr val="FF0000"/>
                </a:solidFill>
              </a:rPr>
              <a:t>red</a:t>
            </a:r>
            <a:endParaRPr lang="en-US" sz="3200" dirty="0"/>
          </a:p>
        </p:txBody>
      </p:sp>
      <p:sp>
        <p:nvSpPr>
          <p:cNvPr id="32" name="Content Placeholder 31"/>
          <p:cNvSpPr>
            <a:spLocks noGrp="1"/>
          </p:cNvSpPr>
          <p:nvPr>
            <p:ph sz="half" idx="1"/>
          </p:nvPr>
        </p:nvSpPr>
        <p:spPr/>
        <p:txBody>
          <a:bodyPr/>
          <a:lstStyle/>
          <a:p>
            <a:pPr marL="0" indent="0">
              <a:buNone/>
            </a:pPr>
            <a:r>
              <a:rPr lang="en-US" dirty="0"/>
              <a:t> </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51</a:t>
            </a:fld>
            <a:endParaRPr lang="en-US"/>
          </a:p>
        </p:txBody>
      </p:sp>
      <p:grpSp>
        <p:nvGrpSpPr>
          <p:cNvPr id="6" name="Group 5"/>
          <p:cNvGrpSpPr/>
          <p:nvPr/>
        </p:nvGrpSpPr>
        <p:grpSpPr>
          <a:xfrm>
            <a:off x="4905562" y="2145268"/>
            <a:ext cx="3476438" cy="3188732"/>
            <a:chOff x="3048000" y="1764268"/>
            <a:chExt cx="3476438" cy="3188732"/>
          </a:xfrm>
        </p:grpSpPr>
        <p:sp>
          <p:nvSpPr>
            <p:cNvPr id="8" name="Oval 7"/>
            <p:cNvSpPr/>
            <p:nvPr/>
          </p:nvSpPr>
          <p:spPr>
            <a:xfrm>
              <a:off x="4566717" y="2574010"/>
              <a:ext cx="309208" cy="2118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9" name="Straight Arrow Connector 8"/>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13" name="Group 12"/>
            <p:cNvGrpSpPr/>
            <p:nvPr/>
          </p:nvGrpSpPr>
          <p:grpSpPr>
            <a:xfrm>
              <a:off x="3048000" y="2602468"/>
              <a:ext cx="1242484" cy="1664732"/>
              <a:chOff x="2415116" y="3288268"/>
              <a:chExt cx="1242484" cy="1664732"/>
            </a:xfrm>
          </p:grpSpPr>
          <p:sp>
            <p:nvSpPr>
              <p:cNvPr id="26" name="Oval 25"/>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7" name="Isosceles Triangle 26"/>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8" name="Group 27"/>
              <p:cNvGrpSpPr/>
              <p:nvPr/>
            </p:nvGrpSpPr>
            <p:grpSpPr>
              <a:xfrm>
                <a:off x="2415116" y="3288268"/>
                <a:ext cx="785284" cy="750332"/>
                <a:chOff x="914400" y="2116877"/>
                <a:chExt cx="785284" cy="750332"/>
              </a:xfrm>
            </p:grpSpPr>
            <p:cxnSp>
              <p:nvCxnSpPr>
                <p:cNvPr id="29" name="Straight Arrow Connector 2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14" name="TextBox 13"/>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15" name="Straight Arrow Connector 14"/>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4800600" y="3474181"/>
              <a:ext cx="1452494" cy="1478819"/>
              <a:chOff x="3581400" y="3397981"/>
              <a:chExt cx="1452494" cy="1478819"/>
            </a:xfrm>
          </p:grpSpPr>
          <p:sp>
            <p:nvSpPr>
              <p:cNvPr id="20" name="Isosceles Triangle 19"/>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1" name="Oval 20"/>
              <p:cNvSpPr/>
              <p:nvPr/>
            </p:nvSpPr>
            <p:spPr>
              <a:xfrm>
                <a:off x="4584177" y="396240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2" name="Isosceles Triangle 21"/>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3" name="Oval 22"/>
              <p:cNvSpPr/>
              <p:nvPr/>
            </p:nvSpPr>
            <p:spPr>
              <a:xfrm>
                <a:off x="37338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24" name="Straight Arrow Connector 23"/>
              <p:cNvCxnSpPr>
                <a:endCxn id="23"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1"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806702" y="1764268"/>
              <a:ext cx="788582" cy="750332"/>
              <a:chOff x="3730502" y="1764268"/>
              <a:chExt cx="788582" cy="750332"/>
            </a:xfrm>
          </p:grpSpPr>
          <p:cxnSp>
            <p:nvCxnSpPr>
              <p:cNvPr id="18" name="Straight Arrow Connector 17"/>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730502" y="1764268"/>
                <a:ext cx="266420" cy="369332"/>
              </a:xfrm>
              <a:prstGeom prst="rect">
                <a:avLst/>
              </a:prstGeom>
              <a:noFill/>
            </p:spPr>
            <p:txBody>
              <a:bodyPr wrap="none" rtlCol="0">
                <a:spAutoFit/>
              </a:bodyPr>
              <a:lstStyle/>
              <a:p>
                <a:r>
                  <a:rPr lang="en-US" b="1" dirty="0"/>
                  <a:t>r</a:t>
                </a:r>
              </a:p>
            </p:txBody>
          </p:sp>
        </p:grpSp>
      </p:grpSp>
      <p:grpSp>
        <p:nvGrpSpPr>
          <p:cNvPr id="33" name="Group 32"/>
          <p:cNvGrpSpPr/>
          <p:nvPr/>
        </p:nvGrpSpPr>
        <p:grpSpPr>
          <a:xfrm>
            <a:off x="6126708" y="2514600"/>
            <a:ext cx="1112292" cy="724138"/>
            <a:chOff x="5714999" y="1773038"/>
            <a:chExt cx="1621981" cy="1351162"/>
          </a:xfrm>
        </p:grpSpPr>
        <p:sp>
          <p:nvSpPr>
            <p:cNvPr id="34" name="Curved Down Arrow 33"/>
            <p:cNvSpPr/>
            <p:nvPr/>
          </p:nvSpPr>
          <p:spPr>
            <a:xfrm flipH="1">
              <a:off x="5715000" y="2438400"/>
              <a:ext cx="1473215" cy="685800"/>
            </a:xfrm>
            <a:prstGeom prst="curved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5714999" y="1773038"/>
              <a:ext cx="1621981" cy="574278"/>
            </a:xfrm>
            <a:prstGeom prst="rect">
              <a:avLst/>
            </a:prstGeom>
            <a:noFill/>
          </p:spPr>
          <p:txBody>
            <a:bodyPr wrap="none" rtlCol="0">
              <a:spAutoFit/>
            </a:bodyPr>
            <a:lstStyle/>
            <a:p>
              <a:r>
                <a:rPr lang="en-US" sz="1400" b="1" dirty="0">
                  <a:solidFill>
                    <a:srgbClr val="C00000"/>
                  </a:solidFill>
                </a:rPr>
                <a:t>Left rotation</a:t>
              </a:r>
            </a:p>
          </p:txBody>
        </p:sp>
      </p:grpSp>
      <p:sp>
        <p:nvSpPr>
          <p:cNvPr id="2" name="Left Arrow 1"/>
          <p:cNvSpPr/>
          <p:nvPr/>
        </p:nvSpPr>
        <p:spPr>
          <a:xfrm>
            <a:off x="3822192" y="3581400"/>
            <a:ext cx="978408"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p:nvGrpSpPr>
        <p:grpSpPr>
          <a:xfrm>
            <a:off x="149102" y="2221468"/>
            <a:ext cx="2827392" cy="3168068"/>
            <a:chOff x="2968502" y="1764268"/>
            <a:chExt cx="2827392" cy="3168068"/>
          </a:xfrm>
        </p:grpSpPr>
        <p:sp>
          <p:nvSpPr>
            <p:cNvPr id="37" name="Oval 36"/>
            <p:cNvSpPr/>
            <p:nvPr/>
          </p:nvSpPr>
          <p:spPr>
            <a:xfrm>
              <a:off x="4567592" y="2531390"/>
              <a:ext cx="309208" cy="2118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38" name="Straight Arrow Connector 37"/>
            <p:cNvCxnSpPr/>
            <p:nvPr/>
          </p:nvCxnSpPr>
          <p:spPr>
            <a:xfrm flipH="1">
              <a:off x="4114800" y="2743200"/>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7" idx="7"/>
            </p:cNvCxnSpPr>
            <p:nvPr/>
          </p:nvCxnSpPr>
          <p:spPr>
            <a:xfrm flipV="1">
              <a:off x="4831518" y="231958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39579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42" name="Group 41"/>
            <p:cNvGrpSpPr/>
            <p:nvPr/>
          </p:nvGrpSpPr>
          <p:grpSpPr>
            <a:xfrm>
              <a:off x="2968502" y="3124200"/>
              <a:ext cx="922392" cy="1808136"/>
              <a:chOff x="2335618" y="3810000"/>
              <a:chExt cx="922392" cy="1808136"/>
            </a:xfrm>
          </p:grpSpPr>
          <p:sp>
            <p:nvSpPr>
              <p:cNvPr id="55" name="Oval 54"/>
              <p:cNvSpPr/>
              <p:nvPr/>
            </p:nvSpPr>
            <p:spPr>
              <a:xfrm>
                <a:off x="2791708" y="46482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6" name="Isosceles Triangle 55"/>
              <p:cNvSpPr/>
              <p:nvPr/>
            </p:nvSpPr>
            <p:spPr>
              <a:xfrm>
                <a:off x="2643716" y="4876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7" name="Group 56"/>
              <p:cNvGrpSpPr/>
              <p:nvPr/>
            </p:nvGrpSpPr>
            <p:grpSpPr>
              <a:xfrm>
                <a:off x="2335618" y="3810000"/>
                <a:ext cx="456090" cy="696132"/>
                <a:chOff x="834902" y="2638609"/>
                <a:chExt cx="456090" cy="696132"/>
              </a:xfrm>
            </p:grpSpPr>
            <p:cxnSp>
              <p:nvCxnSpPr>
                <p:cNvPr id="58" name="Straight Arrow Connector 57"/>
                <p:cNvCxnSpPr/>
                <p:nvPr/>
              </p:nvCxnSpPr>
              <p:spPr>
                <a:xfrm>
                  <a:off x="992249" y="2964073"/>
                  <a:ext cx="298743" cy="37066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834902" y="2638609"/>
                  <a:ext cx="308098" cy="369332"/>
                </a:xfrm>
                <a:prstGeom prst="rect">
                  <a:avLst/>
                </a:prstGeom>
                <a:noFill/>
              </p:spPr>
              <p:txBody>
                <a:bodyPr wrap="none" rtlCol="0">
                  <a:spAutoFit/>
                </a:bodyPr>
                <a:lstStyle/>
                <a:p>
                  <a:r>
                    <a:rPr lang="en-US" b="1" dirty="0"/>
                    <a:t>q</a:t>
                  </a:r>
                </a:p>
              </p:txBody>
            </p:sp>
          </p:grpSp>
        </p:grpSp>
        <p:sp>
          <p:nvSpPr>
            <p:cNvPr id="43" name="TextBox 42"/>
            <p:cNvSpPr txBox="1"/>
            <p:nvPr/>
          </p:nvSpPr>
          <p:spPr>
            <a:xfrm>
              <a:off x="3200400" y="2438400"/>
              <a:ext cx="276038" cy="369332"/>
            </a:xfrm>
            <a:prstGeom prst="rect">
              <a:avLst/>
            </a:prstGeom>
            <a:noFill/>
          </p:spPr>
          <p:txBody>
            <a:bodyPr wrap="none" rtlCol="0">
              <a:spAutoFit/>
            </a:bodyPr>
            <a:lstStyle/>
            <a:p>
              <a:r>
                <a:rPr lang="en-US" b="1" dirty="0"/>
                <a:t>r</a:t>
              </a:r>
            </a:p>
          </p:txBody>
        </p:sp>
        <p:cxnSp>
          <p:nvCxnSpPr>
            <p:cNvPr id="44" name="Straight Arrow Connector 43"/>
            <p:cNvCxnSpPr/>
            <p:nvPr/>
          </p:nvCxnSpPr>
          <p:spPr>
            <a:xfrm>
              <a:off x="3424592" y="2709620"/>
              <a:ext cx="520129" cy="534714"/>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3579196" y="3352800"/>
              <a:ext cx="2216698" cy="1579536"/>
              <a:chOff x="2359996" y="3276600"/>
              <a:chExt cx="2216698" cy="1579536"/>
            </a:xfrm>
          </p:grpSpPr>
          <p:sp>
            <p:nvSpPr>
              <p:cNvPr id="49" name="Isosceles Triangle 48"/>
              <p:cNvSpPr/>
              <p:nvPr/>
            </p:nvSpPr>
            <p:spPr>
              <a:xfrm>
                <a:off x="3962400" y="35052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0" name="Oval 49"/>
              <p:cNvSpPr/>
              <p:nvPr/>
            </p:nvSpPr>
            <p:spPr>
              <a:xfrm>
                <a:off x="4114800" y="32766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1" name="Isosceles Triangle 50"/>
              <p:cNvSpPr/>
              <p:nvPr/>
            </p:nvSpPr>
            <p:spPr>
              <a:xfrm>
                <a:off x="30480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2" name="Oval 51"/>
              <p:cNvSpPr/>
              <p:nvPr/>
            </p:nvSpPr>
            <p:spPr>
              <a:xfrm>
                <a:off x="32004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53" name="Straight Arrow Connector 52"/>
              <p:cNvCxnSpPr>
                <a:stCxn id="41" idx="5"/>
                <a:endCxn id="52" idx="0"/>
              </p:cNvCxnSpPr>
              <p:nvPr/>
            </p:nvCxnSpPr>
            <p:spPr>
              <a:xfrm>
                <a:off x="3002718" y="3397981"/>
                <a:ext cx="352286"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1" idx="3"/>
                <a:endCxn id="55" idx="0"/>
              </p:cNvCxnSpPr>
              <p:nvPr/>
            </p:nvCxnSpPr>
            <p:spPr>
              <a:xfrm flipH="1">
                <a:off x="2359996" y="3397981"/>
                <a:ext cx="424078" cy="4882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3806702" y="1764268"/>
              <a:ext cx="788582" cy="750332"/>
              <a:chOff x="3730502" y="1764268"/>
              <a:chExt cx="788582" cy="750332"/>
            </a:xfrm>
          </p:grpSpPr>
          <p:cxnSp>
            <p:nvCxnSpPr>
              <p:cNvPr id="47" name="Straight Arrow Connector 46"/>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730502" y="1764268"/>
                <a:ext cx="276038" cy="369332"/>
              </a:xfrm>
              <a:prstGeom prst="rect">
                <a:avLst/>
              </a:prstGeom>
              <a:noFill/>
            </p:spPr>
            <p:txBody>
              <a:bodyPr wrap="none" rtlCol="0">
                <a:spAutoFit/>
              </a:bodyPr>
              <a:lstStyle/>
              <a:p>
                <a:r>
                  <a:rPr lang="en-US" b="1" dirty="0"/>
                  <a:t>s</a:t>
                </a:r>
              </a:p>
            </p:txBody>
          </p:sp>
        </p:grpSp>
      </p:grpSp>
      <mc:AlternateContent xmlns:mc="http://schemas.openxmlformats.org/markup-compatibility/2006" xmlns:a14="http://schemas.microsoft.com/office/drawing/2010/main">
        <mc:Choice Requires="a14">
          <p:sp>
            <p:nvSpPr>
              <p:cNvPr id="61" name="TextBox 60"/>
              <p:cNvSpPr txBox="1"/>
              <p:nvPr/>
            </p:nvSpPr>
            <p:spPr>
              <a:xfrm>
                <a:off x="2516249" y="44958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1" name="TextBox 60"/>
              <p:cNvSpPr txBox="1">
                <a:spLocks noRot="1" noChangeAspect="1" noMove="1" noResize="1" noEditPoints="1" noAdjustHandles="1" noChangeArrowheads="1" noChangeShapeType="1" noTextEdit="1"/>
              </p:cNvSpPr>
              <p:nvPr/>
            </p:nvSpPr>
            <p:spPr>
              <a:xfrm>
                <a:off x="2516249" y="4495800"/>
                <a:ext cx="303151" cy="276999"/>
              </a:xfrm>
              <a:prstGeom prst="rect">
                <a:avLst/>
              </a:prstGeom>
              <a:blipFill rotWithShape="1">
                <a:blip r:embed="rId2"/>
                <a:stretch>
                  <a:fillRect r="-7692" b="-12766"/>
                </a:stretch>
              </a:blipFill>
              <a:ln>
                <a:solidFill>
                  <a:schemeClr val="tx1"/>
                </a:solidFill>
              </a:ln>
            </p:spPr>
            <p:txBody>
              <a:bodyPr/>
              <a:lstStyle/>
              <a:p>
                <a:r>
                  <a:rPr lang="en-IN">
                    <a:noFill/>
                  </a:rPr>
                  <a:t> </a:t>
                </a:r>
              </a:p>
            </p:txBody>
          </p:sp>
        </mc:Fallback>
      </mc:AlternateContent>
      <p:sp>
        <p:nvSpPr>
          <p:cNvPr id="60" name="Down Ribbon 59">
            <a:extLst>
              <a:ext uri="{FF2B5EF4-FFF2-40B4-BE49-F238E27FC236}">
                <a16:creationId xmlns:a16="http://schemas.microsoft.com/office/drawing/2014/main" id="{FE06BA58-C8EA-B04C-95BC-B7037D400E0C}"/>
              </a:ext>
            </a:extLst>
          </p:cNvPr>
          <p:cNvSpPr/>
          <p:nvPr/>
        </p:nvSpPr>
        <p:spPr>
          <a:xfrm>
            <a:off x="304799" y="5486400"/>
            <a:ext cx="4908861" cy="1371600"/>
          </a:xfrm>
          <a:prstGeom prst="ribbon">
            <a:avLst>
              <a:gd name="adj1" fmla="val 8685"/>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Convince yourself that left rotation at </a:t>
            </a:r>
            <a:r>
              <a:rPr lang="en-US" sz="1400" b="1" dirty="0">
                <a:solidFill>
                  <a:schemeClr val="tx1"/>
                </a:solidFill>
              </a:rPr>
              <a:t>r</a:t>
            </a:r>
            <a:r>
              <a:rPr lang="en-US" sz="1400" dirty="0">
                <a:solidFill>
                  <a:schemeClr val="tx1"/>
                </a:solidFill>
              </a:rPr>
              <a:t>, followed by color swap of </a:t>
            </a:r>
            <a:r>
              <a:rPr lang="en-US" sz="1400" b="1" dirty="0">
                <a:solidFill>
                  <a:schemeClr val="tx1"/>
                </a:solidFill>
              </a:rPr>
              <a:t>s</a:t>
            </a:r>
            <a:r>
              <a:rPr lang="en-US" sz="1400" dirty="0">
                <a:solidFill>
                  <a:schemeClr val="tx1"/>
                </a:solidFill>
              </a:rPr>
              <a:t> and </a:t>
            </a:r>
            <a:r>
              <a:rPr lang="en-US" sz="1400" b="1" dirty="0">
                <a:solidFill>
                  <a:schemeClr val="tx1"/>
                </a:solidFill>
              </a:rPr>
              <a:t>r</a:t>
            </a:r>
            <a:r>
              <a:rPr lang="en-US" sz="1400" dirty="0">
                <a:solidFill>
                  <a:schemeClr val="tx1"/>
                </a:solidFill>
              </a:rPr>
              <a:t>, followed by change of color of root of tree </a:t>
            </a:r>
            <a:r>
              <a:rPr lang="en-US" sz="1400" b="1" dirty="0">
                <a:solidFill>
                  <a:schemeClr val="tx1"/>
                </a:solidFill>
              </a:rPr>
              <a:t>2 </a:t>
            </a:r>
            <a:r>
              <a:rPr lang="en-US" sz="1400" dirty="0">
                <a:solidFill>
                  <a:schemeClr val="tx1"/>
                </a:solidFill>
              </a:rPr>
              <a:t>removes the imbalance of black height for all leaf nodes of the </a:t>
            </a:r>
            <a:r>
              <a:rPr lang="en-US" sz="1400" dirty="0" err="1">
                <a:solidFill>
                  <a:schemeClr val="tx1"/>
                </a:solidFill>
              </a:rPr>
              <a:t>subtrees</a:t>
            </a:r>
            <a:r>
              <a:rPr lang="en-US" sz="1400" dirty="0">
                <a:solidFill>
                  <a:schemeClr val="tx1"/>
                </a:solidFill>
              </a:rPr>
              <a:t> shown.</a:t>
            </a:r>
          </a:p>
        </p:txBody>
      </p:sp>
    </p:spTree>
    <p:extLst>
      <p:ext uri="{BB962C8B-B14F-4D97-AF65-F5344CB8AC3E}">
        <p14:creationId xmlns:p14="http://schemas.microsoft.com/office/powerpoint/2010/main" val="879829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61"/>
                                        </p:tgtEl>
                                      </p:cBhvr>
                                    </p:animEffect>
                                    <p:anim calcmode="lin" valueType="num">
                                      <p:cBhvr>
                                        <p:cTn id="7" dur="1000"/>
                                        <p:tgtEl>
                                          <p:spTgt spid="61"/>
                                        </p:tgtEl>
                                        <p:attrNameLst>
                                          <p:attrName>ppt_x</p:attrName>
                                        </p:attrNameLst>
                                      </p:cBhvr>
                                      <p:tavLst>
                                        <p:tav tm="0">
                                          <p:val>
                                            <p:strVal val="ppt_x"/>
                                          </p:val>
                                        </p:tav>
                                        <p:tav tm="100000">
                                          <p:val>
                                            <p:strVal val="ppt_x"/>
                                          </p:val>
                                        </p:tav>
                                      </p:tavLst>
                                    </p:anim>
                                    <p:anim calcmode="lin" valueType="num">
                                      <p:cBhvr>
                                        <p:cTn id="8" dur="1000"/>
                                        <p:tgtEl>
                                          <p:spTgt spid="61"/>
                                        </p:tgtEl>
                                        <p:attrNameLst>
                                          <p:attrName>ppt_y</p:attrName>
                                        </p:attrNameLst>
                                      </p:cBhvr>
                                      <p:tavLst>
                                        <p:tav tm="0">
                                          <p:val>
                                            <p:strVal val="ppt_y"/>
                                          </p:val>
                                        </p:tav>
                                        <p:tav tm="100000">
                                          <p:val>
                                            <p:strVal val="ppt_y+.1"/>
                                          </p:val>
                                        </p:tav>
                                      </p:tavLst>
                                    </p:anim>
                                    <p:set>
                                      <p:cBhvr>
                                        <p:cTn id="9" dur="1" fill="hold">
                                          <p:stCondLst>
                                            <p:cond delay="999"/>
                                          </p:stCondLst>
                                        </p:cTn>
                                        <p:tgtEl>
                                          <p:spTgt spid="61"/>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0"/>
                                        </p:tgtEl>
                                        <p:attrNameLst>
                                          <p:attrName>style.visibility</p:attrName>
                                        </p:attrNameLst>
                                      </p:cBhvr>
                                      <p:to>
                                        <p:strVal val="visible"/>
                                      </p:to>
                                    </p:set>
                                    <p:animEffect transition="in" filter="fade">
                                      <p:cBhvr>
                                        <p:cTn id="14" dur="1000"/>
                                        <p:tgtEl>
                                          <p:spTgt spid="60"/>
                                        </p:tgtEl>
                                      </p:cBhvr>
                                    </p:animEffect>
                                    <p:anim calcmode="lin" valueType="num">
                                      <p:cBhvr>
                                        <p:cTn id="15" dur="1000" fill="hold"/>
                                        <p:tgtEl>
                                          <p:spTgt spid="60"/>
                                        </p:tgtEl>
                                        <p:attrNameLst>
                                          <p:attrName>ppt_x</p:attrName>
                                        </p:attrNameLst>
                                      </p:cBhvr>
                                      <p:tavLst>
                                        <p:tav tm="0">
                                          <p:val>
                                            <p:strVal val="#ppt_x"/>
                                          </p:val>
                                        </p:tav>
                                        <p:tav tm="100000">
                                          <p:val>
                                            <p:strVal val="#ppt_x"/>
                                          </p:val>
                                        </p:tav>
                                      </p:tavLst>
                                    </p:anim>
                                    <p:anim calcmode="lin" valueType="num">
                                      <p:cBhvr>
                                        <p:cTn id="16"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60"/>
                                        </p:tgtEl>
                                      </p:cBhvr>
                                    </p:animEffect>
                                    <p:set>
                                      <p:cBhvr>
                                        <p:cTn id="21" dur="1" fill="hold">
                                          <p:stCondLst>
                                            <p:cond delay="499"/>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0" grpId="0" animBg="1"/>
      <p:bldP spid="60"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2130425"/>
            <a:ext cx="8001000" cy="1470025"/>
          </a:xfrm>
        </p:spPr>
        <p:txBody>
          <a:bodyPr/>
          <a:lstStyle/>
          <a:p>
            <a:r>
              <a:rPr lang="en-US" sz="3200" b="1" dirty="0"/>
              <a:t> </a:t>
            </a:r>
            <a:r>
              <a:rPr lang="en-US" sz="3200" b="1" dirty="0">
                <a:solidFill>
                  <a:srgbClr val="7030A0"/>
                </a:solidFill>
              </a:rPr>
              <a:t>Handling the </a:t>
            </a:r>
            <a:r>
              <a:rPr lang="en-US" sz="2800" b="1" dirty="0">
                <a:solidFill>
                  <a:srgbClr val="7030A0"/>
                </a:solidFill>
              </a:rPr>
              <a:t>case </a:t>
            </a:r>
            <a:br>
              <a:rPr lang="en-US" sz="2800" b="1" dirty="0">
                <a:solidFill>
                  <a:srgbClr val="7030A0"/>
                </a:solidFill>
              </a:rPr>
            </a:br>
            <a:r>
              <a:rPr lang="en-US" sz="2800" b="1" dirty="0"/>
              <a:t>“</a:t>
            </a:r>
            <a:r>
              <a:rPr lang="en-US" sz="2800" dirty="0"/>
              <a:t>left(</a:t>
            </a:r>
            <a:r>
              <a:rPr lang="en-US" sz="2800" b="1" dirty="0"/>
              <a:t>s</a:t>
            </a:r>
            <a:r>
              <a:rPr lang="en-US" sz="2800" dirty="0"/>
              <a:t>) is </a:t>
            </a:r>
            <a:r>
              <a:rPr lang="en-US" sz="2800" b="1" dirty="0">
                <a:solidFill>
                  <a:srgbClr val="FF0000"/>
                </a:solidFill>
              </a:rPr>
              <a:t>red</a:t>
            </a:r>
            <a:r>
              <a:rPr lang="en-US" sz="2800" b="1" dirty="0"/>
              <a:t> </a:t>
            </a:r>
            <a:r>
              <a:rPr lang="en-US" sz="2800" dirty="0"/>
              <a:t>and right(</a:t>
            </a:r>
            <a:r>
              <a:rPr lang="en-US" sz="2800" b="1" dirty="0"/>
              <a:t>s</a:t>
            </a:r>
            <a:r>
              <a:rPr lang="en-US" sz="2800" dirty="0"/>
              <a:t>) is </a:t>
            </a:r>
            <a:r>
              <a:rPr lang="en-US" sz="2800" b="1" dirty="0"/>
              <a:t>black”</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52</a:t>
            </a:fld>
            <a:endParaRPr lang="en-US"/>
          </a:p>
        </p:txBody>
      </p:sp>
      <p:sp>
        <p:nvSpPr>
          <p:cNvPr id="2" name="Subtitle 1"/>
          <p:cNvSpPr>
            <a:spLocks noGrp="1"/>
          </p:cNvSpPr>
          <p:nvPr>
            <p:ph type="subTitle" idx="1"/>
          </p:nvPr>
        </p:nvSpPr>
        <p:spPr/>
        <p:txBody>
          <a:bodyPr/>
          <a:lstStyle/>
          <a:p>
            <a:endParaRPr lang="en-US" dirty="0"/>
          </a:p>
        </p:txBody>
      </p:sp>
      <p:sp>
        <p:nvSpPr>
          <p:cNvPr id="6" name="Right Arrow 5">
            <a:extLst>
              <a:ext uri="{FF2B5EF4-FFF2-40B4-BE49-F238E27FC236}">
                <a16:creationId xmlns:a16="http://schemas.microsoft.com/office/drawing/2014/main" id="{5267199A-594C-934D-A01A-0B9208770229}"/>
              </a:ext>
            </a:extLst>
          </p:cNvPr>
          <p:cNvSpPr/>
          <p:nvPr/>
        </p:nvSpPr>
        <p:spPr>
          <a:xfrm rot="5400000">
            <a:off x="3404616" y="4062984"/>
            <a:ext cx="1981200" cy="71323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reduction</a:t>
            </a:r>
          </a:p>
        </p:txBody>
      </p:sp>
      <p:sp>
        <p:nvSpPr>
          <p:cNvPr id="3" name="TextBox 2">
            <a:extLst>
              <a:ext uri="{FF2B5EF4-FFF2-40B4-BE49-F238E27FC236}">
                <a16:creationId xmlns:a16="http://schemas.microsoft.com/office/drawing/2014/main" id="{4CD1D83B-3BF6-564D-BE04-4FA4FCBC9B1A}"/>
              </a:ext>
            </a:extLst>
          </p:cNvPr>
          <p:cNvSpPr txBox="1"/>
          <p:nvPr/>
        </p:nvSpPr>
        <p:spPr>
          <a:xfrm>
            <a:off x="3141103" y="5498999"/>
            <a:ext cx="2421497" cy="523220"/>
          </a:xfrm>
          <a:prstGeom prst="rect">
            <a:avLst/>
          </a:prstGeom>
          <a:noFill/>
        </p:spPr>
        <p:txBody>
          <a:bodyPr wrap="none" rtlCol="0">
            <a:spAutoFit/>
          </a:bodyPr>
          <a:lstStyle/>
          <a:p>
            <a:r>
              <a:rPr lang="en-US" sz="2800" b="1" dirty="0"/>
              <a:t>“</a:t>
            </a:r>
            <a:r>
              <a:rPr lang="en-US" sz="2800" dirty="0"/>
              <a:t>right(</a:t>
            </a:r>
            <a:r>
              <a:rPr lang="en-US" sz="2800" b="1" dirty="0"/>
              <a:t>s</a:t>
            </a:r>
            <a:r>
              <a:rPr lang="en-US" sz="2800" dirty="0"/>
              <a:t>) is </a:t>
            </a:r>
            <a:r>
              <a:rPr lang="en-US" sz="2800" b="1" dirty="0">
                <a:solidFill>
                  <a:srgbClr val="FF0000"/>
                </a:solidFill>
              </a:rPr>
              <a:t>red</a:t>
            </a:r>
            <a:r>
              <a:rPr lang="en-US" sz="2800" b="1" dirty="0"/>
              <a:t>”</a:t>
            </a:r>
            <a:endParaRPr lang="en-US" sz="2800" dirty="0"/>
          </a:p>
        </p:txBody>
      </p:sp>
    </p:spTree>
    <p:extLst>
      <p:ext uri="{BB962C8B-B14F-4D97-AF65-F5344CB8AC3E}">
        <p14:creationId xmlns:p14="http://schemas.microsoft.com/office/powerpoint/2010/main" val="3911243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EC88F-3B05-5E56-7A16-9E538B59EFB5}"/>
              </a:ext>
            </a:extLst>
          </p:cNvPr>
          <p:cNvSpPr>
            <a:spLocks noGrp="1"/>
          </p:cNvSpPr>
          <p:nvPr>
            <p:ph type="title"/>
          </p:nvPr>
        </p:nvSpPr>
        <p:spPr/>
        <p:txBody>
          <a:bodyPr/>
          <a:lstStyle/>
          <a:p>
            <a:r>
              <a:rPr lang="en-US" b="1" dirty="0">
                <a:solidFill>
                  <a:srgbClr val="006C31"/>
                </a:solidFill>
              </a:rPr>
              <a:t>Homework</a:t>
            </a:r>
            <a:endParaRPr lang="en-IN" b="1" dirty="0">
              <a:solidFill>
                <a:srgbClr val="006C31"/>
              </a:solidFill>
            </a:endParaRPr>
          </a:p>
        </p:txBody>
      </p:sp>
      <p:sp>
        <p:nvSpPr>
          <p:cNvPr id="3" name="Content Placeholder 2">
            <a:extLst>
              <a:ext uri="{FF2B5EF4-FFF2-40B4-BE49-F238E27FC236}">
                <a16:creationId xmlns:a16="http://schemas.microsoft.com/office/drawing/2014/main" id="{E6E77BBD-ACD4-F528-C7A3-9670F50F3F0F}"/>
              </a:ext>
            </a:extLst>
          </p:cNvPr>
          <p:cNvSpPr>
            <a:spLocks noGrp="1"/>
          </p:cNvSpPr>
          <p:nvPr>
            <p:ph idx="1"/>
          </p:nvPr>
        </p:nvSpPr>
        <p:spPr/>
        <p:txBody>
          <a:bodyPr/>
          <a:lstStyle/>
          <a:p>
            <a:pPr marL="0" indent="0">
              <a:buNone/>
            </a:pPr>
            <a:endParaRPr lang="en-US" sz="2000" dirty="0"/>
          </a:p>
          <a:p>
            <a:pPr marL="0" indent="0">
              <a:buNone/>
            </a:pPr>
            <a:r>
              <a:rPr lang="en-US" sz="2000" dirty="0"/>
              <a:t>Use your creative skills and design algorithm for the reduction mentioned in the previous slide.</a:t>
            </a:r>
          </a:p>
          <a:p>
            <a:pPr marL="0" indent="0">
              <a:buNone/>
            </a:pPr>
            <a:endParaRPr lang="en-US" sz="2000" dirty="0"/>
          </a:p>
          <a:p>
            <a:pPr marL="0" indent="0">
              <a:buNone/>
            </a:pPr>
            <a:r>
              <a:rPr lang="en-US" sz="2000" dirty="0"/>
              <a:t>Never mind if you are not able to do it. </a:t>
            </a:r>
          </a:p>
          <a:p>
            <a:pPr marL="0" indent="0">
              <a:buNone/>
            </a:pPr>
            <a:endParaRPr lang="en-US" sz="2000" dirty="0"/>
          </a:p>
          <a:p>
            <a:pPr marL="0" indent="0">
              <a:buNone/>
            </a:pPr>
            <a:r>
              <a:rPr lang="en-US" sz="2000" dirty="0"/>
              <a:t>All that is expected is a sincere attempt from you.</a:t>
            </a:r>
          </a:p>
          <a:p>
            <a:pPr marL="0" indent="0">
              <a:buNone/>
            </a:pPr>
            <a:endParaRPr lang="en-US" sz="2000" dirty="0"/>
          </a:p>
          <a:p>
            <a:pPr marL="0" indent="0">
              <a:buNone/>
            </a:pPr>
            <a:r>
              <a:rPr lang="en-US" sz="2000"/>
              <a:t>Because, only </a:t>
            </a:r>
            <a:r>
              <a:rPr lang="en-US" sz="2000" dirty="0"/>
              <a:t>then you can internalize the solution </a:t>
            </a:r>
            <a:r>
              <a:rPr lang="en-US" sz="2000" dirty="0">
                <a:sym typeface="Wingdings" pitchFamily="2" charset="2"/>
              </a:rPr>
              <a:t></a:t>
            </a:r>
            <a:r>
              <a:rPr lang="en-US" sz="2000" dirty="0"/>
              <a:t>.</a:t>
            </a:r>
          </a:p>
          <a:p>
            <a:pPr marL="0" indent="0">
              <a:buNone/>
            </a:pPr>
            <a:endParaRPr lang="en-US" sz="2000" dirty="0"/>
          </a:p>
          <a:p>
            <a:pPr marL="0" indent="0">
              <a:buNone/>
            </a:pPr>
            <a:endParaRPr lang="en-US" sz="2000" dirty="0"/>
          </a:p>
          <a:p>
            <a:pPr marL="0" indent="0">
              <a:buNone/>
            </a:pPr>
            <a:endParaRPr lang="en-IN" sz="2000" dirty="0"/>
          </a:p>
        </p:txBody>
      </p:sp>
      <p:sp>
        <p:nvSpPr>
          <p:cNvPr id="4" name="Slide Number Placeholder 3">
            <a:extLst>
              <a:ext uri="{FF2B5EF4-FFF2-40B4-BE49-F238E27FC236}">
                <a16:creationId xmlns:a16="http://schemas.microsoft.com/office/drawing/2014/main" id="{1712AAB7-A654-0546-F349-12A02AB24BF5}"/>
              </a:ext>
            </a:extLst>
          </p:cNvPr>
          <p:cNvSpPr>
            <a:spLocks noGrp="1"/>
          </p:cNvSpPr>
          <p:nvPr>
            <p:ph type="sldNum" sz="quarter" idx="12"/>
          </p:nvPr>
        </p:nvSpPr>
        <p:spPr/>
        <p:txBody>
          <a:bodyPr/>
          <a:lstStyle/>
          <a:p>
            <a:pPr>
              <a:defRPr/>
            </a:pPr>
            <a:fld id="{147D3F34-CCFE-4664-990B-25D48250FF76}" type="slidenum">
              <a:rPr lang="en-US" smtClean="0"/>
              <a:pPr>
                <a:defRPr/>
              </a:pPr>
              <a:t>53</a:t>
            </a:fld>
            <a:endParaRPr lang="en-US"/>
          </a:p>
        </p:txBody>
      </p:sp>
    </p:spTree>
    <p:extLst>
      <p:ext uri="{BB962C8B-B14F-4D97-AF65-F5344CB8AC3E}">
        <p14:creationId xmlns:p14="http://schemas.microsoft.com/office/powerpoint/2010/main" val="16303363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FA540-DF57-787D-AC16-9677951147B3}"/>
              </a:ext>
            </a:extLst>
          </p:cNvPr>
          <p:cNvSpPr>
            <a:spLocks noGrp="1"/>
          </p:cNvSpPr>
          <p:nvPr>
            <p:ph type="title"/>
          </p:nvPr>
        </p:nvSpPr>
        <p:spPr/>
        <p:txBody>
          <a:bodyPr/>
          <a:lstStyle/>
          <a:p>
            <a:r>
              <a:rPr lang="en-US" sz="3600" b="1" dirty="0"/>
              <a:t>An alternate way to handle </a:t>
            </a:r>
            <a:r>
              <a:rPr lang="en-US" sz="3600" b="1" dirty="0">
                <a:solidFill>
                  <a:srgbClr val="7030A0"/>
                </a:solidFill>
              </a:rPr>
              <a:t>case 3.1</a:t>
            </a:r>
            <a:endParaRPr lang="en-IN" sz="3600" b="1" dirty="0">
              <a:solidFill>
                <a:srgbClr val="7030A0"/>
              </a:solidFill>
            </a:endParaRPr>
          </a:p>
        </p:txBody>
      </p:sp>
      <p:sp>
        <p:nvSpPr>
          <p:cNvPr id="3" name="Content Placeholder 2">
            <a:extLst>
              <a:ext uri="{FF2B5EF4-FFF2-40B4-BE49-F238E27FC236}">
                <a16:creationId xmlns:a16="http://schemas.microsoft.com/office/drawing/2014/main" id="{5236ADC7-0EC3-EC21-E0D2-202AD88E3CCC}"/>
              </a:ext>
            </a:extLst>
          </p:cNvPr>
          <p:cNvSpPr>
            <a:spLocks noGrp="1"/>
          </p:cNvSpPr>
          <p:nvPr>
            <p:ph idx="1"/>
          </p:nvPr>
        </p:nvSpPr>
        <p:spPr/>
        <p:txBody>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In the following slide, we demonstrate</a:t>
            </a:r>
          </a:p>
          <a:p>
            <a:pPr marL="0" indent="0">
              <a:buNone/>
            </a:pPr>
            <a:r>
              <a:rPr lang="en-US" sz="2000" dirty="0"/>
              <a:t>an alternate algorithm to handle case 3.1. </a:t>
            </a:r>
          </a:p>
          <a:p>
            <a:pPr marL="0" indent="0">
              <a:buNone/>
            </a:pPr>
            <a:r>
              <a:rPr lang="en-US" sz="2000" dirty="0"/>
              <a:t>Please spot error, if any, in this algorithm.</a:t>
            </a:r>
            <a:endParaRPr lang="en-IN" sz="2000" dirty="0"/>
          </a:p>
        </p:txBody>
      </p:sp>
      <p:sp>
        <p:nvSpPr>
          <p:cNvPr id="4" name="Slide Number Placeholder 3">
            <a:extLst>
              <a:ext uri="{FF2B5EF4-FFF2-40B4-BE49-F238E27FC236}">
                <a16:creationId xmlns:a16="http://schemas.microsoft.com/office/drawing/2014/main" id="{D114D294-6B55-7EFD-B7D8-7A31DAA593FA}"/>
              </a:ext>
            </a:extLst>
          </p:cNvPr>
          <p:cNvSpPr>
            <a:spLocks noGrp="1"/>
          </p:cNvSpPr>
          <p:nvPr>
            <p:ph type="sldNum" sz="quarter" idx="12"/>
          </p:nvPr>
        </p:nvSpPr>
        <p:spPr/>
        <p:txBody>
          <a:bodyPr/>
          <a:lstStyle/>
          <a:p>
            <a:pPr>
              <a:defRPr/>
            </a:pPr>
            <a:fld id="{147D3F34-CCFE-4664-990B-25D48250FF76}" type="slidenum">
              <a:rPr lang="en-US" smtClean="0"/>
              <a:pPr>
                <a:defRPr/>
              </a:pPr>
              <a:t>6</a:t>
            </a:fld>
            <a:endParaRPr lang="en-US"/>
          </a:p>
        </p:txBody>
      </p:sp>
    </p:spTree>
    <p:extLst>
      <p:ext uri="{BB962C8B-B14F-4D97-AF65-F5344CB8AC3E}">
        <p14:creationId xmlns:p14="http://schemas.microsoft.com/office/powerpoint/2010/main" val="163486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7030A0"/>
                </a:solidFill>
              </a:rPr>
              <a:t>Handling the case 3.1</a:t>
            </a:r>
            <a:endParaRPr lang="en-US" sz="3600" b="1" dirty="0">
              <a:solidFill>
                <a:srgbClr val="00B0F0"/>
              </a:solidFill>
            </a:endParaRP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7</a:t>
            </a:fld>
            <a:endParaRPr lang="en-US"/>
          </a:p>
        </p:txBody>
      </p:sp>
      <p:sp>
        <p:nvSpPr>
          <p:cNvPr id="35" name="Right Arrow 34"/>
          <p:cNvSpPr/>
          <p:nvPr/>
        </p:nvSpPr>
        <p:spPr>
          <a:xfrm>
            <a:off x="4343400" y="2667000"/>
            <a:ext cx="978408" cy="484632"/>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1906431" y="1752600"/>
            <a:ext cx="1217769" cy="774859"/>
            <a:chOff x="1604840" y="2069068"/>
            <a:chExt cx="1982782" cy="1055132"/>
          </a:xfrm>
        </p:grpSpPr>
        <p:sp>
          <p:nvSpPr>
            <p:cNvPr id="70" name="Curved Down Arrow 69"/>
            <p:cNvSpPr/>
            <p:nvPr/>
          </p:nvSpPr>
          <p:spPr>
            <a:xfrm>
              <a:off x="1843228" y="2438400"/>
              <a:ext cx="1498585" cy="685800"/>
            </a:xfrm>
            <a:prstGeom prst="curved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p:cNvSpPr txBox="1"/>
            <p:nvPr/>
          </p:nvSpPr>
          <p:spPr>
            <a:xfrm>
              <a:off x="1604840" y="2069068"/>
              <a:ext cx="1982782" cy="419103"/>
            </a:xfrm>
            <a:prstGeom prst="rect">
              <a:avLst/>
            </a:prstGeom>
            <a:noFill/>
          </p:spPr>
          <p:txBody>
            <a:bodyPr wrap="none" rtlCol="0">
              <a:spAutoFit/>
            </a:bodyPr>
            <a:lstStyle/>
            <a:p>
              <a:r>
                <a:rPr lang="en-US" sz="1400" b="1" dirty="0">
                  <a:solidFill>
                    <a:srgbClr val="C00000"/>
                  </a:solidFill>
                </a:rPr>
                <a:t>Right rotation</a:t>
              </a:r>
            </a:p>
          </p:txBody>
        </p:sp>
      </p:grpSp>
      <p:grpSp>
        <p:nvGrpSpPr>
          <p:cNvPr id="138" name="Group 137"/>
          <p:cNvGrpSpPr/>
          <p:nvPr/>
        </p:nvGrpSpPr>
        <p:grpSpPr>
          <a:xfrm>
            <a:off x="1062392" y="1295400"/>
            <a:ext cx="2442808" cy="2590800"/>
            <a:chOff x="1062392" y="1295400"/>
            <a:chExt cx="2442808" cy="2590800"/>
          </a:xfrm>
        </p:grpSpPr>
        <p:cxnSp>
          <p:nvCxnSpPr>
            <p:cNvPr id="9" name="Straight Arrow Connector 8"/>
            <p:cNvCxnSpPr/>
            <p:nvPr/>
          </p:nvCxnSpPr>
          <p:spPr>
            <a:xfrm flipH="1">
              <a:off x="1829175" y="2407404"/>
              <a:ext cx="593796" cy="5437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2371436" y="2286000"/>
              <a:ext cx="309209" cy="2118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rPr>
                <a:t>g</a:t>
              </a:r>
            </a:p>
          </p:txBody>
        </p:sp>
        <p:cxnSp>
          <p:nvCxnSpPr>
            <p:cNvPr id="14" name="Straight Arrow Connector 13"/>
            <p:cNvCxnSpPr/>
            <p:nvPr/>
          </p:nvCxnSpPr>
          <p:spPr>
            <a:xfrm>
              <a:off x="2627048" y="2407404"/>
              <a:ext cx="568944" cy="5295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1622206" y="2951137"/>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d</a:t>
              </a:r>
            </a:p>
          </p:txBody>
        </p:sp>
        <p:cxnSp>
          <p:nvCxnSpPr>
            <p:cNvPr id="37" name="Straight Arrow Connector 36"/>
            <p:cNvCxnSpPr>
              <a:stCxn id="32" idx="3"/>
              <a:endCxn id="64" idx="0"/>
            </p:cNvCxnSpPr>
            <p:nvPr/>
          </p:nvCxnSpPr>
          <p:spPr>
            <a:xfrm flipH="1">
              <a:off x="1216996" y="3131928"/>
              <a:ext cx="450492" cy="54246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62109" y="15072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rPr>
                <a:t>x</a:t>
              </a:r>
            </a:p>
          </p:txBody>
        </p:sp>
        <p:cxnSp>
          <p:nvCxnSpPr>
            <p:cNvPr id="46" name="Straight Arrow Connector 45"/>
            <p:cNvCxnSpPr>
              <a:endCxn id="5" idx="0"/>
            </p:cNvCxnSpPr>
            <p:nvPr/>
          </p:nvCxnSpPr>
          <p:spPr>
            <a:xfrm flipH="1">
              <a:off x="2526041" y="17190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5" idx="7"/>
            </p:cNvCxnSpPr>
            <p:nvPr/>
          </p:nvCxnSpPr>
          <p:spPr>
            <a:xfrm flipV="1">
              <a:off x="3226035" y="12954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45" idx="5"/>
            </p:cNvCxnSpPr>
            <p:nvPr/>
          </p:nvCxnSpPr>
          <p:spPr>
            <a:xfrm>
              <a:off x="3226035" y="1688002"/>
              <a:ext cx="279165" cy="29578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1062392" y="36743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b</a:t>
              </a:r>
            </a:p>
          </p:txBody>
        </p:sp>
        <p:sp>
          <p:nvSpPr>
            <p:cNvPr id="79" name="Oval 78"/>
            <p:cNvSpPr/>
            <p:nvPr/>
          </p:nvSpPr>
          <p:spPr>
            <a:xfrm>
              <a:off x="3124200" y="29718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k</a:t>
              </a:r>
            </a:p>
          </p:txBody>
        </p:sp>
      </p:grpSp>
      <p:grpSp>
        <p:nvGrpSpPr>
          <p:cNvPr id="139" name="Group 138"/>
          <p:cNvGrpSpPr/>
          <p:nvPr/>
        </p:nvGrpSpPr>
        <p:grpSpPr>
          <a:xfrm>
            <a:off x="909706" y="3131928"/>
            <a:ext cx="2747894" cy="1516272"/>
            <a:chOff x="914114" y="3148740"/>
            <a:chExt cx="2747894" cy="1516272"/>
          </a:xfrm>
        </p:grpSpPr>
        <p:sp>
          <p:nvSpPr>
            <p:cNvPr id="34" name="Isosceles Triangle 33"/>
            <p:cNvSpPr/>
            <p:nvPr/>
          </p:nvSpPr>
          <p:spPr>
            <a:xfrm>
              <a:off x="1906431" y="3847476"/>
              <a:ext cx="684369" cy="8175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cxnSp>
          <p:nvCxnSpPr>
            <p:cNvPr id="38" name="Straight Arrow Connector 37"/>
            <p:cNvCxnSpPr/>
            <p:nvPr/>
          </p:nvCxnSpPr>
          <p:spPr>
            <a:xfrm>
              <a:off x="1864885" y="3148740"/>
              <a:ext cx="351946" cy="50886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Isosceles Triangle 35"/>
            <p:cNvSpPr/>
            <p:nvPr/>
          </p:nvSpPr>
          <p:spPr>
            <a:xfrm>
              <a:off x="914114" y="3923676"/>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85" name="Isosceles Triangle 84"/>
            <p:cNvSpPr/>
            <p:nvPr/>
          </p:nvSpPr>
          <p:spPr>
            <a:xfrm>
              <a:off x="2895600" y="3217213"/>
              <a:ext cx="766408" cy="914400"/>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a:p>
              <a:pPr algn="ctr"/>
              <a:endParaRPr lang="en-US" sz="700" dirty="0"/>
            </a:p>
          </p:txBody>
        </p:sp>
        <p:sp>
          <p:nvSpPr>
            <p:cNvPr id="86" name="Oval 85"/>
            <p:cNvSpPr/>
            <p:nvPr/>
          </p:nvSpPr>
          <p:spPr>
            <a:xfrm>
              <a:off x="2133600" y="3657599"/>
              <a:ext cx="291618" cy="19891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f</a:t>
              </a:r>
            </a:p>
          </p:txBody>
        </p:sp>
      </p:grpSp>
      <p:grpSp>
        <p:nvGrpSpPr>
          <p:cNvPr id="48" name="Group 47"/>
          <p:cNvGrpSpPr/>
          <p:nvPr/>
        </p:nvGrpSpPr>
        <p:grpSpPr>
          <a:xfrm>
            <a:off x="398590" y="2971800"/>
            <a:ext cx="709084" cy="733609"/>
            <a:chOff x="914400" y="1524000"/>
            <a:chExt cx="709084" cy="733609"/>
          </a:xfrm>
        </p:grpSpPr>
        <p:cxnSp>
          <p:nvCxnSpPr>
            <p:cNvPr id="49" name="Straight Arrow Connector 48"/>
            <p:cNvCxnSpPr/>
            <p:nvPr/>
          </p:nvCxnSpPr>
          <p:spPr>
            <a:xfrm>
              <a:off x="1143000" y="17526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914400" y="1524000"/>
              <a:ext cx="306494" cy="369332"/>
            </a:xfrm>
            <a:prstGeom prst="rect">
              <a:avLst/>
            </a:prstGeom>
            <a:noFill/>
          </p:spPr>
          <p:txBody>
            <a:bodyPr wrap="none" rtlCol="0">
              <a:spAutoFit/>
            </a:bodyPr>
            <a:lstStyle/>
            <a:p>
              <a:r>
                <a:rPr lang="en-US" b="1" dirty="0"/>
                <a:t>p</a:t>
              </a:r>
            </a:p>
          </p:txBody>
        </p:sp>
      </p:grpSp>
      <p:grpSp>
        <p:nvGrpSpPr>
          <p:cNvPr id="10" name="Group 9"/>
          <p:cNvGrpSpPr/>
          <p:nvPr/>
        </p:nvGrpSpPr>
        <p:grpSpPr>
          <a:xfrm>
            <a:off x="5615516" y="1295400"/>
            <a:ext cx="3075692" cy="3505201"/>
            <a:chOff x="5615516" y="1295400"/>
            <a:chExt cx="3075692" cy="3505201"/>
          </a:xfrm>
        </p:grpSpPr>
        <p:grpSp>
          <p:nvGrpSpPr>
            <p:cNvPr id="6" name="Group 5"/>
            <p:cNvGrpSpPr/>
            <p:nvPr/>
          </p:nvGrpSpPr>
          <p:grpSpPr>
            <a:xfrm>
              <a:off x="6167506" y="1295400"/>
              <a:ext cx="2523702" cy="3505201"/>
              <a:chOff x="6167506" y="1295400"/>
              <a:chExt cx="2523702" cy="3505201"/>
            </a:xfrm>
          </p:grpSpPr>
          <p:grpSp>
            <p:nvGrpSpPr>
              <p:cNvPr id="142" name="Group 141"/>
              <p:cNvGrpSpPr/>
              <p:nvPr/>
            </p:nvGrpSpPr>
            <p:grpSpPr>
              <a:xfrm>
                <a:off x="6315498" y="1295400"/>
                <a:ext cx="2147110" cy="3505200"/>
                <a:chOff x="6315498" y="1295400"/>
                <a:chExt cx="2147110" cy="3505200"/>
              </a:xfrm>
            </p:grpSpPr>
            <p:cxnSp>
              <p:nvCxnSpPr>
                <p:cNvPr id="99" name="Straight Arrow Connector 98"/>
                <p:cNvCxnSpPr>
                  <a:stCxn id="108" idx="3"/>
                  <a:endCxn id="126" idx="7"/>
                </p:cNvCxnSpPr>
                <p:nvPr/>
              </p:nvCxnSpPr>
              <p:spPr>
                <a:xfrm flipH="1">
                  <a:off x="7585496" y="3169383"/>
                  <a:ext cx="232187" cy="54677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00" name="Group 99"/>
                <p:cNvGrpSpPr/>
                <p:nvPr/>
              </p:nvGrpSpPr>
              <p:grpSpPr>
                <a:xfrm>
                  <a:off x="7772400" y="2988593"/>
                  <a:ext cx="535604" cy="745207"/>
                  <a:chOff x="3142215" y="3960550"/>
                  <a:chExt cx="791952" cy="1072372"/>
                </a:xfrm>
              </p:grpSpPr>
              <p:sp>
                <p:nvSpPr>
                  <p:cNvPr id="108" name="Oval 107"/>
                  <p:cNvSpPr/>
                  <p:nvPr/>
                </p:nvSpPr>
                <p:spPr>
                  <a:xfrm>
                    <a:off x="3142215" y="3960550"/>
                    <a:ext cx="457201" cy="30479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rPr>
                      <a:t>g</a:t>
                    </a:r>
                  </a:p>
                </p:txBody>
              </p:sp>
              <p:cxnSp>
                <p:nvCxnSpPr>
                  <p:cNvPr id="109" name="Straight Arrow Connector 108"/>
                  <p:cNvCxnSpPr>
                    <a:stCxn id="108" idx="5"/>
                    <a:endCxn id="119" idx="0"/>
                  </p:cNvCxnSpPr>
                  <p:nvPr/>
                </p:nvCxnSpPr>
                <p:spPr>
                  <a:xfrm>
                    <a:off x="3532460" y="4220711"/>
                    <a:ext cx="401707" cy="81221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1" name="Isosceles Triangle 100"/>
                <p:cNvSpPr/>
                <p:nvPr/>
              </p:nvSpPr>
              <p:spPr>
                <a:xfrm>
                  <a:off x="7127474" y="3906864"/>
                  <a:ext cx="721126" cy="8937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cxnSp>
              <p:nvCxnSpPr>
                <p:cNvPr id="102" name="Straight Arrow Connector 101"/>
                <p:cNvCxnSpPr>
                  <a:endCxn id="108" idx="1"/>
                </p:cNvCxnSpPr>
                <p:nvPr/>
              </p:nvCxnSpPr>
              <p:spPr>
                <a:xfrm>
                  <a:off x="7268054" y="2462940"/>
                  <a:ext cx="549629" cy="55667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7005992" y="228600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d</a:t>
                  </a:r>
                </a:p>
              </p:txBody>
            </p:sp>
            <p:cxnSp>
              <p:nvCxnSpPr>
                <p:cNvPr id="106" name="Straight Arrow Connector 105"/>
                <p:cNvCxnSpPr>
                  <a:stCxn id="104" idx="3"/>
                </p:cNvCxnSpPr>
                <p:nvPr/>
              </p:nvCxnSpPr>
              <p:spPr>
                <a:xfrm flipH="1">
                  <a:off x="6542180" y="2466791"/>
                  <a:ext cx="509094" cy="5463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7681815" y="15072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rPr>
                    <a:t>x</a:t>
                  </a:r>
                </a:p>
              </p:txBody>
            </p:sp>
            <p:cxnSp>
              <p:nvCxnSpPr>
                <p:cNvPr id="96" name="Straight Arrow Connector 95"/>
                <p:cNvCxnSpPr>
                  <a:endCxn id="104" idx="7"/>
                </p:cNvCxnSpPr>
                <p:nvPr/>
              </p:nvCxnSpPr>
              <p:spPr>
                <a:xfrm flipH="1">
                  <a:off x="7269918" y="1719021"/>
                  <a:ext cx="510014" cy="59799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7"/>
                </p:cNvCxnSpPr>
                <p:nvPr/>
              </p:nvCxnSpPr>
              <p:spPr>
                <a:xfrm flipV="1">
                  <a:off x="7945741" y="12954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5"/>
                </p:cNvCxnSpPr>
                <p:nvPr/>
              </p:nvCxnSpPr>
              <p:spPr>
                <a:xfrm>
                  <a:off x="7945741" y="1688002"/>
                  <a:ext cx="279165" cy="29578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6315498" y="297180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b</a:t>
                  </a:r>
                </a:p>
              </p:txBody>
            </p:sp>
            <p:sp>
              <p:nvSpPr>
                <p:cNvPr id="119" name="Oval 118"/>
                <p:cNvSpPr/>
                <p:nvPr/>
              </p:nvSpPr>
              <p:spPr>
                <a:xfrm>
                  <a:off x="8153400" y="37338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k</a:t>
                  </a:r>
                </a:p>
              </p:txBody>
            </p:sp>
            <p:sp>
              <p:nvSpPr>
                <p:cNvPr id="126" name="Oval 125"/>
                <p:cNvSpPr/>
                <p:nvPr/>
              </p:nvSpPr>
              <p:spPr>
                <a:xfrm>
                  <a:off x="7315200" y="3686987"/>
                  <a:ext cx="316671" cy="19921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f</a:t>
                  </a:r>
                </a:p>
              </p:txBody>
            </p:sp>
          </p:grpSp>
          <p:sp>
            <p:nvSpPr>
              <p:cNvPr id="72" name="Isosceles Triangle 71"/>
              <p:cNvSpPr/>
              <p:nvPr/>
            </p:nvSpPr>
            <p:spPr>
              <a:xfrm>
                <a:off x="6167506" y="32004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73" name="Isosceles Triangle 72"/>
              <p:cNvSpPr/>
              <p:nvPr/>
            </p:nvSpPr>
            <p:spPr>
              <a:xfrm>
                <a:off x="7924800" y="3962401"/>
                <a:ext cx="766408" cy="838200"/>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a:p>
                <a:pPr algn="ctr"/>
                <a:endParaRPr lang="en-US" sz="700" dirty="0"/>
              </a:p>
            </p:txBody>
          </p:sp>
        </p:grpSp>
        <p:grpSp>
          <p:nvGrpSpPr>
            <p:cNvPr id="51" name="Group 50"/>
            <p:cNvGrpSpPr/>
            <p:nvPr/>
          </p:nvGrpSpPr>
          <p:grpSpPr>
            <a:xfrm>
              <a:off x="5615516" y="2286000"/>
              <a:ext cx="709084" cy="733609"/>
              <a:chOff x="914400" y="1524000"/>
              <a:chExt cx="709084" cy="733609"/>
            </a:xfrm>
          </p:grpSpPr>
          <p:cxnSp>
            <p:nvCxnSpPr>
              <p:cNvPr id="52" name="Straight Arrow Connector 51"/>
              <p:cNvCxnSpPr/>
              <p:nvPr/>
            </p:nvCxnSpPr>
            <p:spPr>
              <a:xfrm>
                <a:off x="1143000" y="17526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914400" y="1524000"/>
                <a:ext cx="306494" cy="369332"/>
              </a:xfrm>
              <a:prstGeom prst="rect">
                <a:avLst/>
              </a:prstGeom>
              <a:noFill/>
            </p:spPr>
            <p:txBody>
              <a:bodyPr wrap="none" rtlCol="0">
                <a:spAutoFit/>
              </a:bodyPr>
              <a:lstStyle/>
              <a:p>
                <a:r>
                  <a:rPr lang="en-US" b="1" dirty="0"/>
                  <a:t>p</a:t>
                </a:r>
              </a:p>
            </p:txBody>
          </p:sp>
        </p:grpSp>
      </p:grpSp>
    </p:spTree>
    <p:extLst>
      <p:ext uri="{BB962C8B-B14F-4D97-AF65-F5344CB8AC3E}">
        <p14:creationId xmlns:p14="http://schemas.microsoft.com/office/powerpoint/2010/main" val="2806263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left)">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7030A0"/>
                </a:solidFill>
              </a:rPr>
              <a:t>Handling the case 3.1</a:t>
            </a:r>
            <a:endParaRPr lang="en-US" sz="3600" b="1" dirty="0">
              <a:solidFill>
                <a:srgbClr val="00B0F0"/>
              </a:solidFill>
            </a:endParaRPr>
          </a:p>
        </p:txBody>
      </p:sp>
      <p:sp>
        <p:nvSpPr>
          <p:cNvPr id="7" name="Content Placeholder 6"/>
          <p:cNvSpPr>
            <a:spLocks noGrp="1"/>
          </p:cNvSpPr>
          <p:nvPr>
            <p:ph idx="1"/>
          </p:nvPr>
        </p:nvSpPr>
        <p:spPr/>
        <p:txBody>
          <a:body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Unlike the method we discussed to handle this case, which fixes the problem, this method propagates the problem to ancestors. So it is inferior and less elegant.</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8</a:t>
            </a:fld>
            <a:endParaRPr lang="en-US"/>
          </a:p>
        </p:txBody>
      </p:sp>
      <p:sp>
        <p:nvSpPr>
          <p:cNvPr id="35" name="Right Arrow 34"/>
          <p:cNvSpPr/>
          <p:nvPr/>
        </p:nvSpPr>
        <p:spPr>
          <a:xfrm>
            <a:off x="4343400" y="2667000"/>
            <a:ext cx="978408" cy="484632"/>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8" name="Group 137"/>
          <p:cNvGrpSpPr/>
          <p:nvPr/>
        </p:nvGrpSpPr>
        <p:grpSpPr>
          <a:xfrm>
            <a:off x="1062392" y="1295400"/>
            <a:ext cx="2442808" cy="2590800"/>
            <a:chOff x="1062392" y="1295400"/>
            <a:chExt cx="2442808" cy="2590800"/>
          </a:xfrm>
        </p:grpSpPr>
        <p:cxnSp>
          <p:nvCxnSpPr>
            <p:cNvPr id="9" name="Straight Arrow Connector 8"/>
            <p:cNvCxnSpPr/>
            <p:nvPr/>
          </p:nvCxnSpPr>
          <p:spPr>
            <a:xfrm flipH="1">
              <a:off x="1829175" y="2407404"/>
              <a:ext cx="593796" cy="5437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2371436" y="2286000"/>
              <a:ext cx="309209" cy="2118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rPr>
                <a:t>g</a:t>
              </a:r>
            </a:p>
          </p:txBody>
        </p:sp>
        <p:cxnSp>
          <p:nvCxnSpPr>
            <p:cNvPr id="14" name="Straight Arrow Connector 13"/>
            <p:cNvCxnSpPr/>
            <p:nvPr/>
          </p:nvCxnSpPr>
          <p:spPr>
            <a:xfrm>
              <a:off x="2627048" y="2407404"/>
              <a:ext cx="568944" cy="5295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1622206" y="2951137"/>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d</a:t>
              </a:r>
            </a:p>
          </p:txBody>
        </p:sp>
        <p:cxnSp>
          <p:nvCxnSpPr>
            <p:cNvPr id="37" name="Straight Arrow Connector 36"/>
            <p:cNvCxnSpPr>
              <a:stCxn id="32" idx="3"/>
              <a:endCxn id="64" idx="0"/>
            </p:cNvCxnSpPr>
            <p:nvPr/>
          </p:nvCxnSpPr>
          <p:spPr>
            <a:xfrm flipH="1">
              <a:off x="1216996" y="3131928"/>
              <a:ext cx="450492" cy="54246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62109" y="15072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rPr>
                <a:t>x</a:t>
              </a:r>
            </a:p>
          </p:txBody>
        </p:sp>
        <p:cxnSp>
          <p:nvCxnSpPr>
            <p:cNvPr id="46" name="Straight Arrow Connector 45"/>
            <p:cNvCxnSpPr>
              <a:endCxn id="5" idx="0"/>
            </p:cNvCxnSpPr>
            <p:nvPr/>
          </p:nvCxnSpPr>
          <p:spPr>
            <a:xfrm flipH="1">
              <a:off x="2526041" y="17190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5" idx="7"/>
            </p:cNvCxnSpPr>
            <p:nvPr/>
          </p:nvCxnSpPr>
          <p:spPr>
            <a:xfrm flipV="1">
              <a:off x="3226035" y="12954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45" idx="5"/>
            </p:cNvCxnSpPr>
            <p:nvPr/>
          </p:nvCxnSpPr>
          <p:spPr>
            <a:xfrm>
              <a:off x="3226035" y="1688002"/>
              <a:ext cx="279165" cy="29578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1062392" y="36743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b</a:t>
              </a:r>
            </a:p>
          </p:txBody>
        </p:sp>
        <p:sp>
          <p:nvSpPr>
            <p:cNvPr id="79" name="Oval 78"/>
            <p:cNvSpPr/>
            <p:nvPr/>
          </p:nvSpPr>
          <p:spPr>
            <a:xfrm>
              <a:off x="3124200" y="29718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k</a:t>
              </a:r>
            </a:p>
          </p:txBody>
        </p:sp>
      </p:grpSp>
      <p:grpSp>
        <p:nvGrpSpPr>
          <p:cNvPr id="139" name="Group 138"/>
          <p:cNvGrpSpPr/>
          <p:nvPr/>
        </p:nvGrpSpPr>
        <p:grpSpPr>
          <a:xfrm>
            <a:off x="909706" y="3131928"/>
            <a:ext cx="2747894" cy="1516272"/>
            <a:chOff x="914114" y="3148740"/>
            <a:chExt cx="2747894" cy="1516272"/>
          </a:xfrm>
        </p:grpSpPr>
        <p:sp>
          <p:nvSpPr>
            <p:cNvPr id="34" name="Isosceles Triangle 33"/>
            <p:cNvSpPr/>
            <p:nvPr/>
          </p:nvSpPr>
          <p:spPr>
            <a:xfrm>
              <a:off x="1906431" y="3847476"/>
              <a:ext cx="684369" cy="8175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cxnSp>
          <p:nvCxnSpPr>
            <p:cNvPr id="38" name="Straight Arrow Connector 37"/>
            <p:cNvCxnSpPr/>
            <p:nvPr/>
          </p:nvCxnSpPr>
          <p:spPr>
            <a:xfrm>
              <a:off x="1864885" y="3148740"/>
              <a:ext cx="351946" cy="50886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Isosceles Triangle 35"/>
            <p:cNvSpPr/>
            <p:nvPr/>
          </p:nvSpPr>
          <p:spPr>
            <a:xfrm>
              <a:off x="914114" y="3923676"/>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85" name="Isosceles Triangle 84"/>
            <p:cNvSpPr/>
            <p:nvPr/>
          </p:nvSpPr>
          <p:spPr>
            <a:xfrm>
              <a:off x="2895600" y="3217213"/>
              <a:ext cx="766408" cy="914400"/>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a:p>
              <a:pPr algn="ctr"/>
              <a:endParaRPr lang="en-US" sz="700" dirty="0"/>
            </a:p>
          </p:txBody>
        </p:sp>
        <p:sp>
          <p:nvSpPr>
            <p:cNvPr id="86" name="Oval 85"/>
            <p:cNvSpPr/>
            <p:nvPr/>
          </p:nvSpPr>
          <p:spPr>
            <a:xfrm>
              <a:off x="2133600" y="3657599"/>
              <a:ext cx="291618" cy="19891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f</a:t>
              </a:r>
            </a:p>
          </p:txBody>
        </p:sp>
      </p:grpSp>
      <p:grpSp>
        <p:nvGrpSpPr>
          <p:cNvPr id="6" name="Group 5"/>
          <p:cNvGrpSpPr/>
          <p:nvPr/>
        </p:nvGrpSpPr>
        <p:grpSpPr>
          <a:xfrm>
            <a:off x="6167506" y="1295400"/>
            <a:ext cx="2523702" cy="3505201"/>
            <a:chOff x="6167506" y="1295400"/>
            <a:chExt cx="2523702" cy="3505201"/>
          </a:xfrm>
        </p:grpSpPr>
        <p:grpSp>
          <p:nvGrpSpPr>
            <p:cNvPr id="142" name="Group 141"/>
            <p:cNvGrpSpPr/>
            <p:nvPr/>
          </p:nvGrpSpPr>
          <p:grpSpPr>
            <a:xfrm>
              <a:off x="6315498" y="1295400"/>
              <a:ext cx="2147110" cy="3505200"/>
              <a:chOff x="6315498" y="1295400"/>
              <a:chExt cx="2147110" cy="3505200"/>
            </a:xfrm>
          </p:grpSpPr>
          <p:cxnSp>
            <p:nvCxnSpPr>
              <p:cNvPr id="99" name="Straight Arrow Connector 98"/>
              <p:cNvCxnSpPr>
                <a:stCxn id="108" idx="3"/>
                <a:endCxn id="126" idx="7"/>
              </p:cNvCxnSpPr>
              <p:nvPr/>
            </p:nvCxnSpPr>
            <p:spPr>
              <a:xfrm flipH="1">
                <a:off x="7585496" y="3169383"/>
                <a:ext cx="232187" cy="54677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00" name="Group 99"/>
              <p:cNvGrpSpPr/>
              <p:nvPr/>
            </p:nvGrpSpPr>
            <p:grpSpPr>
              <a:xfrm>
                <a:off x="7772400" y="2988593"/>
                <a:ext cx="535604" cy="745207"/>
                <a:chOff x="3142215" y="3960550"/>
                <a:chExt cx="791952" cy="1072372"/>
              </a:xfrm>
            </p:grpSpPr>
            <p:sp>
              <p:nvSpPr>
                <p:cNvPr id="108" name="Oval 107"/>
                <p:cNvSpPr/>
                <p:nvPr/>
              </p:nvSpPr>
              <p:spPr>
                <a:xfrm>
                  <a:off x="3142215" y="3960550"/>
                  <a:ext cx="457201" cy="30479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rPr>
                    <a:t>g</a:t>
                  </a:r>
                </a:p>
              </p:txBody>
            </p:sp>
            <p:cxnSp>
              <p:nvCxnSpPr>
                <p:cNvPr id="109" name="Straight Arrow Connector 108"/>
                <p:cNvCxnSpPr>
                  <a:stCxn id="108" idx="5"/>
                  <a:endCxn id="119" idx="0"/>
                </p:cNvCxnSpPr>
                <p:nvPr/>
              </p:nvCxnSpPr>
              <p:spPr>
                <a:xfrm>
                  <a:off x="3532460" y="4220711"/>
                  <a:ext cx="401707" cy="81221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1" name="Isosceles Triangle 100"/>
              <p:cNvSpPr/>
              <p:nvPr/>
            </p:nvSpPr>
            <p:spPr>
              <a:xfrm>
                <a:off x="7127474" y="3906864"/>
                <a:ext cx="721126" cy="8937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cxnSp>
            <p:nvCxnSpPr>
              <p:cNvPr id="102" name="Straight Arrow Connector 101"/>
              <p:cNvCxnSpPr>
                <a:endCxn id="108" idx="1"/>
              </p:cNvCxnSpPr>
              <p:nvPr/>
            </p:nvCxnSpPr>
            <p:spPr>
              <a:xfrm>
                <a:off x="7268054" y="2462940"/>
                <a:ext cx="549629" cy="55667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7005992" y="228600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d</a:t>
                </a:r>
              </a:p>
            </p:txBody>
          </p:sp>
          <p:cxnSp>
            <p:nvCxnSpPr>
              <p:cNvPr id="106" name="Straight Arrow Connector 105"/>
              <p:cNvCxnSpPr>
                <a:stCxn id="104" idx="3"/>
              </p:cNvCxnSpPr>
              <p:nvPr/>
            </p:nvCxnSpPr>
            <p:spPr>
              <a:xfrm flipH="1">
                <a:off x="6542180" y="2466791"/>
                <a:ext cx="509094" cy="5463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7681815" y="15072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rPr>
                  <a:t>x</a:t>
                </a:r>
              </a:p>
            </p:txBody>
          </p:sp>
          <p:cxnSp>
            <p:nvCxnSpPr>
              <p:cNvPr id="96" name="Straight Arrow Connector 95"/>
              <p:cNvCxnSpPr>
                <a:endCxn id="104" idx="7"/>
              </p:cNvCxnSpPr>
              <p:nvPr/>
            </p:nvCxnSpPr>
            <p:spPr>
              <a:xfrm flipH="1">
                <a:off x="7269918" y="1719021"/>
                <a:ext cx="510014" cy="59799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7"/>
              </p:cNvCxnSpPr>
              <p:nvPr/>
            </p:nvCxnSpPr>
            <p:spPr>
              <a:xfrm flipV="1">
                <a:off x="7945741" y="12954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5"/>
              </p:cNvCxnSpPr>
              <p:nvPr/>
            </p:nvCxnSpPr>
            <p:spPr>
              <a:xfrm>
                <a:off x="7945741" y="1688002"/>
                <a:ext cx="279165" cy="29578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6315498" y="29718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b</a:t>
                </a:r>
              </a:p>
            </p:txBody>
          </p:sp>
          <p:sp>
            <p:nvSpPr>
              <p:cNvPr id="119" name="Oval 118"/>
              <p:cNvSpPr/>
              <p:nvPr/>
            </p:nvSpPr>
            <p:spPr>
              <a:xfrm>
                <a:off x="8153400" y="37338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k</a:t>
                </a:r>
              </a:p>
            </p:txBody>
          </p:sp>
          <p:sp>
            <p:nvSpPr>
              <p:cNvPr id="126" name="Oval 125"/>
              <p:cNvSpPr/>
              <p:nvPr/>
            </p:nvSpPr>
            <p:spPr>
              <a:xfrm>
                <a:off x="7315200" y="3686987"/>
                <a:ext cx="316671" cy="19921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f</a:t>
                </a:r>
              </a:p>
            </p:txBody>
          </p:sp>
        </p:grpSp>
        <p:sp>
          <p:nvSpPr>
            <p:cNvPr id="72" name="Isosceles Triangle 71"/>
            <p:cNvSpPr/>
            <p:nvPr/>
          </p:nvSpPr>
          <p:spPr>
            <a:xfrm>
              <a:off x="6167506" y="32004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73" name="Isosceles Triangle 72"/>
            <p:cNvSpPr/>
            <p:nvPr/>
          </p:nvSpPr>
          <p:spPr>
            <a:xfrm>
              <a:off x="7924800" y="3962401"/>
              <a:ext cx="766408" cy="838200"/>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a:p>
              <a:pPr algn="ctr"/>
              <a:endParaRPr lang="en-US" sz="700" dirty="0"/>
            </a:p>
          </p:txBody>
        </p:sp>
      </p:grpSp>
      <p:grpSp>
        <p:nvGrpSpPr>
          <p:cNvPr id="52" name="Group 51"/>
          <p:cNvGrpSpPr/>
          <p:nvPr/>
        </p:nvGrpSpPr>
        <p:grpSpPr>
          <a:xfrm>
            <a:off x="398590" y="2971800"/>
            <a:ext cx="709084" cy="733609"/>
            <a:chOff x="914400" y="1524000"/>
            <a:chExt cx="709084" cy="733609"/>
          </a:xfrm>
        </p:grpSpPr>
        <p:cxnSp>
          <p:nvCxnSpPr>
            <p:cNvPr id="53" name="Straight Arrow Connector 52"/>
            <p:cNvCxnSpPr/>
            <p:nvPr/>
          </p:nvCxnSpPr>
          <p:spPr>
            <a:xfrm>
              <a:off x="1143000" y="17526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914400" y="1524000"/>
              <a:ext cx="306494" cy="369332"/>
            </a:xfrm>
            <a:prstGeom prst="rect">
              <a:avLst/>
            </a:prstGeom>
            <a:noFill/>
          </p:spPr>
          <p:txBody>
            <a:bodyPr wrap="none" rtlCol="0">
              <a:spAutoFit/>
            </a:bodyPr>
            <a:lstStyle/>
            <a:p>
              <a:r>
                <a:rPr lang="en-US" b="1" dirty="0"/>
                <a:t>p</a:t>
              </a:r>
            </a:p>
          </p:txBody>
        </p:sp>
      </p:grpSp>
      <p:sp>
        <p:nvSpPr>
          <p:cNvPr id="3" name="Oval 2">
            <a:extLst>
              <a:ext uri="{FF2B5EF4-FFF2-40B4-BE49-F238E27FC236}">
                <a16:creationId xmlns:a16="http://schemas.microsoft.com/office/drawing/2014/main" id="{D606C582-3DEF-5612-BC2E-65F544DDBA2D}"/>
              </a:ext>
            </a:extLst>
          </p:cNvPr>
          <p:cNvSpPr/>
          <p:nvPr/>
        </p:nvSpPr>
        <p:spPr>
          <a:xfrm>
            <a:off x="7601125" y="1453502"/>
            <a:ext cx="480484" cy="33031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1C68A317-8A1E-CBB0-D4B9-4D08B6E86B7D}"/>
              </a:ext>
            </a:extLst>
          </p:cNvPr>
          <p:cNvSpPr txBox="1"/>
          <p:nvPr/>
        </p:nvSpPr>
        <p:spPr>
          <a:xfrm>
            <a:off x="6933477" y="1032543"/>
            <a:ext cx="1830245" cy="369332"/>
          </a:xfrm>
          <a:prstGeom prst="rect">
            <a:avLst/>
          </a:prstGeom>
          <a:solidFill>
            <a:schemeClr val="accent2">
              <a:lumMod val="20000"/>
              <a:lumOff val="80000"/>
            </a:schemeClr>
          </a:solidFill>
          <a:ln>
            <a:solidFill>
              <a:srgbClr val="FF0000"/>
            </a:solidFill>
          </a:ln>
        </p:spPr>
        <p:txBody>
          <a:bodyPr wrap="none" rtlCol="0">
            <a:spAutoFit/>
          </a:bodyPr>
          <a:lstStyle/>
          <a:p>
            <a:r>
              <a:rPr lang="en-US" dirty="0"/>
              <a:t>What if it is </a:t>
            </a:r>
            <a:r>
              <a:rPr lang="en-US" b="1" dirty="0">
                <a:solidFill>
                  <a:srgbClr val="FF0000"/>
                </a:solidFill>
              </a:rPr>
              <a:t>Red </a:t>
            </a:r>
            <a:r>
              <a:rPr lang="en-US" dirty="0"/>
              <a:t>?</a:t>
            </a:r>
            <a:endParaRPr lang="en-IN" dirty="0"/>
          </a:p>
        </p:txBody>
      </p:sp>
      <p:grpSp>
        <p:nvGrpSpPr>
          <p:cNvPr id="11" name="Group 10">
            <a:extLst>
              <a:ext uri="{FF2B5EF4-FFF2-40B4-BE49-F238E27FC236}">
                <a16:creationId xmlns:a16="http://schemas.microsoft.com/office/drawing/2014/main" id="{86FEF883-FEE8-0CA4-DBA2-A81291EC177F}"/>
              </a:ext>
            </a:extLst>
          </p:cNvPr>
          <p:cNvGrpSpPr/>
          <p:nvPr/>
        </p:nvGrpSpPr>
        <p:grpSpPr>
          <a:xfrm>
            <a:off x="4745434" y="1327352"/>
            <a:ext cx="3369308" cy="1088396"/>
            <a:chOff x="894601" y="2819398"/>
            <a:chExt cx="3369308" cy="1088396"/>
          </a:xfrm>
        </p:grpSpPr>
        <p:sp>
          <p:nvSpPr>
            <p:cNvPr id="12" name="Line Callout 1 174">
              <a:extLst>
                <a:ext uri="{FF2B5EF4-FFF2-40B4-BE49-F238E27FC236}">
                  <a16:creationId xmlns:a16="http://schemas.microsoft.com/office/drawing/2014/main" id="{38833CE0-5240-2448-FB67-131EA470FA02}"/>
                </a:ext>
              </a:extLst>
            </p:cNvPr>
            <p:cNvSpPr/>
            <p:nvPr/>
          </p:nvSpPr>
          <p:spPr>
            <a:xfrm>
              <a:off x="894601" y="2908988"/>
              <a:ext cx="1345568" cy="306324"/>
            </a:xfrm>
            <a:prstGeom prst="borderCallout1">
              <a:avLst>
                <a:gd name="adj1" fmla="val 51974"/>
                <a:gd name="adj2" fmla="val 100232"/>
                <a:gd name="adj3" fmla="val 110767"/>
                <a:gd name="adj4" fmla="val 1592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Color imbalance</a:t>
              </a:r>
            </a:p>
          </p:txBody>
        </p:sp>
        <p:sp>
          <p:nvSpPr>
            <p:cNvPr id="13" name="Arc 12">
              <a:extLst>
                <a:ext uri="{FF2B5EF4-FFF2-40B4-BE49-F238E27FC236}">
                  <a16:creationId xmlns:a16="http://schemas.microsoft.com/office/drawing/2014/main" id="{B2DAD749-AFAD-01C6-A092-FB21674DCC0A}"/>
                </a:ext>
              </a:extLst>
            </p:cNvPr>
            <p:cNvSpPr/>
            <p:nvPr/>
          </p:nvSpPr>
          <p:spPr>
            <a:xfrm rot="10563781">
              <a:off x="3048001" y="2819398"/>
              <a:ext cx="1215908" cy="1088396"/>
            </a:xfrm>
            <a:prstGeom prst="arc">
              <a:avLst>
                <a:gd name="adj1" fmla="val 19534813"/>
                <a:gd name="adj2" fmla="val 6347187"/>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5" name="Straight Arrow Connector 14">
            <a:extLst>
              <a:ext uri="{FF2B5EF4-FFF2-40B4-BE49-F238E27FC236}">
                <a16:creationId xmlns:a16="http://schemas.microsoft.com/office/drawing/2014/main" id="{83EA9755-181E-616D-80E4-5EEECA930DF8}"/>
              </a:ext>
            </a:extLst>
          </p:cNvPr>
          <p:cNvCxnSpPr/>
          <p:nvPr/>
        </p:nvCxnSpPr>
        <p:spPr>
          <a:xfrm>
            <a:off x="5844116" y="25146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1C26EA3-E442-1647-27EE-058F23603725}"/>
              </a:ext>
            </a:extLst>
          </p:cNvPr>
          <p:cNvSpPr txBox="1"/>
          <p:nvPr/>
        </p:nvSpPr>
        <p:spPr>
          <a:xfrm>
            <a:off x="5615516" y="2286000"/>
            <a:ext cx="306494" cy="369332"/>
          </a:xfrm>
          <a:prstGeom prst="rect">
            <a:avLst/>
          </a:prstGeom>
          <a:noFill/>
        </p:spPr>
        <p:txBody>
          <a:bodyPr wrap="none" rtlCol="0">
            <a:spAutoFit/>
          </a:bodyPr>
          <a:lstStyle/>
          <a:p>
            <a:r>
              <a:rPr lang="en-US" b="1" dirty="0"/>
              <a:t>p</a:t>
            </a:r>
          </a:p>
        </p:txBody>
      </p:sp>
    </p:spTree>
    <p:extLst>
      <p:ext uri="{BB962C8B-B14F-4D97-AF65-F5344CB8AC3E}">
        <p14:creationId xmlns:p14="http://schemas.microsoft.com/office/powerpoint/2010/main" val="308259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fltVal val="0"/>
                                          </p:val>
                                        </p:tav>
                                        <p:tav tm="100000">
                                          <p:val>
                                            <p:strVal val="#ppt_w"/>
                                          </p:val>
                                        </p:tav>
                                      </p:tavLst>
                                    </p:anim>
                                    <p:anim calcmode="lin" valueType="num">
                                      <p:cBhvr>
                                        <p:cTn id="13" dur="1000" fill="hold"/>
                                        <p:tgtEl>
                                          <p:spTgt spid="10"/>
                                        </p:tgtEl>
                                        <p:attrNameLst>
                                          <p:attrName>ppt_h</p:attrName>
                                        </p:attrNameLst>
                                      </p:cBhvr>
                                      <p:tavLst>
                                        <p:tav tm="0">
                                          <p:val>
                                            <p:fltVal val="0"/>
                                          </p:val>
                                        </p:tav>
                                        <p:tav tm="100000">
                                          <p:val>
                                            <p:strVal val="#ppt_h"/>
                                          </p:val>
                                        </p:tav>
                                      </p:tavLst>
                                    </p:anim>
                                    <p:animEffect transition="in" filter="fade">
                                      <p:cBhvr>
                                        <p:cTn id="14" dur="10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7">
                                            <p:txEl>
                                              <p:pRg st="11" end="11"/>
                                            </p:txEl>
                                          </p:spTgt>
                                        </p:tgtEl>
                                        <p:attrNameLst>
                                          <p:attrName>style.visibility</p:attrName>
                                        </p:attrNameLst>
                                      </p:cBhvr>
                                      <p:to>
                                        <p:strVal val="visible"/>
                                      </p:to>
                                    </p:set>
                                    <p:animEffect transition="in" filter="randombar(horizontal)">
                                      <p:cBhvr>
                                        <p:cTn id="24"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3"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915400" cy="1143000"/>
          </a:xfrm>
        </p:spPr>
        <p:txBody>
          <a:bodyPr/>
          <a:lstStyle/>
          <a:p>
            <a:r>
              <a:rPr lang="en-US" sz="3200" b="1" dirty="0"/>
              <a:t>How to insert </a:t>
            </a:r>
            <a:r>
              <a:rPr lang="en-US" sz="3200" b="1" dirty="0">
                <a:solidFill>
                  <a:srgbClr val="0070C0"/>
                </a:solidFill>
              </a:rPr>
              <a:t>4</a:t>
            </a:r>
            <a:r>
              <a:rPr lang="en-US" sz="3200" b="1" dirty="0">
                <a:solidFill>
                  <a:srgbClr val="7030A0"/>
                </a:solidFill>
              </a:rPr>
              <a:t> </a:t>
            </a:r>
            <a:r>
              <a:rPr lang="en-US" sz="3200" b="1" dirty="0"/>
              <a:t>?</a:t>
            </a:r>
            <a:br>
              <a:rPr lang="en-US" sz="3200" b="1" dirty="0"/>
            </a:br>
            <a:endParaRPr lang="en-US" sz="3200" b="1" dirty="0"/>
          </a:p>
        </p:txBody>
      </p:sp>
      <p:sp>
        <p:nvSpPr>
          <p:cNvPr id="8" name="Content Placeholder 7"/>
          <p:cNvSpPr>
            <a:spLocks noGrp="1"/>
          </p:cNvSpPr>
          <p:nvPr>
            <p:ph idx="1"/>
          </p:nvPr>
        </p:nvSpPr>
        <p:spPr/>
        <p:txBody>
          <a:bodyPr/>
          <a:lstStyle/>
          <a:p>
            <a:pPr marL="0" indent="0">
              <a:buNone/>
            </a:pPr>
            <a:endParaRPr lang="en-US" sz="2400" b="1" dirty="0">
              <a:solidFill>
                <a:srgbClr val="7030A0"/>
              </a:solidFill>
            </a:endParaRPr>
          </a:p>
          <a:p>
            <a:pPr marL="0" indent="0">
              <a:buNone/>
            </a:pPr>
            <a:endParaRPr lang="en-US" sz="2400" b="1" dirty="0">
              <a:solidFill>
                <a:srgbClr val="7030A0"/>
              </a:solidFill>
            </a:endParaRPr>
          </a:p>
          <a:p>
            <a:pPr marL="0" indent="0">
              <a:buNone/>
            </a:pPr>
            <a:endParaRPr lang="en-US" sz="2400" b="1" dirty="0">
              <a:solidFill>
                <a:srgbClr val="7030A0"/>
              </a:solidFill>
            </a:endParaRPr>
          </a:p>
          <a:p>
            <a:pPr marL="0" indent="0">
              <a:buNone/>
            </a:pPr>
            <a:endParaRPr lang="en-US" sz="2400" b="1" dirty="0">
              <a:solidFill>
                <a:srgbClr val="7030A0"/>
              </a:solidFill>
            </a:endParaRPr>
          </a:p>
          <a:p>
            <a:pPr marL="0" indent="0">
              <a:buNone/>
            </a:pPr>
            <a:endParaRPr lang="en-US" sz="2400" b="1" dirty="0">
              <a:solidFill>
                <a:srgbClr val="7030A0"/>
              </a:solidFill>
            </a:endParaRPr>
          </a:p>
          <a:p>
            <a:pPr marL="0" indent="0">
              <a:buNone/>
            </a:pPr>
            <a:endParaRPr lang="en-US" sz="2400" b="1" dirty="0">
              <a:solidFill>
                <a:srgbClr val="7030A0"/>
              </a:solidFill>
            </a:endParaRPr>
          </a:p>
          <a:p>
            <a:pPr marL="0" indent="0">
              <a:buNone/>
            </a:pPr>
            <a:endParaRPr lang="en-US" sz="2400" b="1" dirty="0">
              <a:solidFill>
                <a:srgbClr val="7030A0"/>
              </a:solidFill>
            </a:endParaRPr>
          </a:p>
          <a:p>
            <a:pPr marL="0" indent="0">
              <a:buNone/>
            </a:pPr>
            <a:endParaRPr lang="en-US" sz="2400" b="1" dirty="0">
              <a:solidFill>
                <a:srgbClr val="7030A0"/>
              </a:solidFill>
            </a:endParaRPr>
          </a:p>
          <a:p>
            <a:pPr marL="0" indent="0">
              <a:buNone/>
            </a:pPr>
            <a:endParaRPr lang="en-US" sz="2400" b="1" dirty="0">
              <a:solidFill>
                <a:srgbClr val="7030A0"/>
              </a:solidFill>
            </a:endParaRPr>
          </a:p>
          <a:p>
            <a:pPr marL="0" indent="0">
              <a:buNone/>
            </a:pPr>
            <a:endParaRPr lang="en-US" sz="2400" b="1" dirty="0">
              <a:solidFill>
                <a:srgbClr val="7030A0"/>
              </a:solidFill>
            </a:endParaRPr>
          </a:p>
          <a:p>
            <a:pPr marL="0" indent="0">
              <a:buNone/>
            </a:pPr>
            <a:r>
              <a:rPr lang="en-US" sz="2400" b="1" dirty="0">
                <a:solidFill>
                  <a:srgbClr val="7030A0"/>
                </a:solidFill>
              </a:rPr>
              <a:t>Case 2</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9</a:t>
            </a:fld>
            <a:endParaRPr lang="en-US"/>
          </a:p>
        </p:txBody>
      </p:sp>
      <p:grpSp>
        <p:nvGrpSpPr>
          <p:cNvPr id="139" name="Group 138"/>
          <p:cNvGrpSpPr/>
          <p:nvPr/>
        </p:nvGrpSpPr>
        <p:grpSpPr>
          <a:xfrm>
            <a:off x="990600" y="4159569"/>
            <a:ext cx="225309" cy="564831"/>
            <a:chOff x="853448" y="1644969"/>
            <a:chExt cx="255680" cy="559397"/>
          </a:xfrm>
        </p:grpSpPr>
        <p:grpSp>
          <p:nvGrpSpPr>
            <p:cNvPr id="147" name="Group 146"/>
            <p:cNvGrpSpPr/>
            <p:nvPr/>
          </p:nvGrpSpPr>
          <p:grpSpPr>
            <a:xfrm>
              <a:off x="853448" y="1981200"/>
              <a:ext cx="201169" cy="223166"/>
              <a:chOff x="2447520" y="2514600"/>
              <a:chExt cx="201169" cy="223166"/>
            </a:xfrm>
          </p:grpSpPr>
          <p:sp>
            <p:nvSpPr>
              <p:cNvPr id="149" name="Rectangle 14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0" name="Group 149"/>
              <p:cNvGrpSpPr/>
              <p:nvPr/>
            </p:nvGrpSpPr>
            <p:grpSpPr>
              <a:xfrm>
                <a:off x="2447520" y="2514600"/>
                <a:ext cx="201169" cy="212884"/>
                <a:chOff x="2447520" y="2524882"/>
                <a:chExt cx="201169" cy="212884"/>
              </a:xfrm>
            </p:grpSpPr>
            <p:cxnSp>
              <p:nvCxnSpPr>
                <p:cNvPr id="151" name="Straight Connector 15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8" name="Straight Arrow Connector 147"/>
            <p:cNvCxnSpPr>
              <a:endCxn id="149"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1349681" y="4159569"/>
            <a:ext cx="232681" cy="564831"/>
            <a:chOff x="780160" y="1648024"/>
            <a:chExt cx="274457" cy="556342"/>
          </a:xfrm>
        </p:grpSpPr>
        <p:grpSp>
          <p:nvGrpSpPr>
            <p:cNvPr id="141" name="Group 140"/>
            <p:cNvGrpSpPr/>
            <p:nvPr/>
          </p:nvGrpSpPr>
          <p:grpSpPr>
            <a:xfrm>
              <a:off x="853448" y="1981200"/>
              <a:ext cx="201169" cy="223166"/>
              <a:chOff x="2447520" y="2514600"/>
              <a:chExt cx="201169" cy="223166"/>
            </a:xfrm>
          </p:grpSpPr>
          <p:sp>
            <p:nvSpPr>
              <p:cNvPr id="143" name="Rectangle 14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4" name="Group 143"/>
              <p:cNvGrpSpPr/>
              <p:nvPr/>
            </p:nvGrpSpPr>
            <p:grpSpPr>
              <a:xfrm>
                <a:off x="2447520" y="2514600"/>
                <a:ext cx="201169" cy="212884"/>
                <a:chOff x="2447520" y="2524882"/>
                <a:chExt cx="201169" cy="212884"/>
              </a:xfrm>
            </p:grpSpPr>
            <p:cxnSp>
              <p:nvCxnSpPr>
                <p:cNvPr id="145" name="Straight Connector 14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2" name="Straight Arrow Connector 141"/>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89" name="Group 188"/>
          <p:cNvGrpSpPr/>
          <p:nvPr/>
        </p:nvGrpSpPr>
        <p:grpSpPr>
          <a:xfrm>
            <a:off x="4284652" y="4834598"/>
            <a:ext cx="170548" cy="226571"/>
            <a:chOff x="2447520" y="2514600"/>
            <a:chExt cx="201169" cy="223166"/>
          </a:xfrm>
        </p:grpSpPr>
        <p:sp>
          <p:nvSpPr>
            <p:cNvPr id="191" name="Rectangle 19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2" name="Group 191"/>
            <p:cNvGrpSpPr/>
            <p:nvPr/>
          </p:nvGrpSpPr>
          <p:grpSpPr>
            <a:xfrm>
              <a:off x="2447520" y="2514600"/>
              <a:ext cx="201169" cy="212884"/>
              <a:chOff x="2447520" y="2524882"/>
              <a:chExt cx="201169" cy="212884"/>
            </a:xfrm>
          </p:grpSpPr>
          <p:cxnSp>
            <p:nvCxnSpPr>
              <p:cNvPr id="193" name="Straight Connector 19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5" name="Oval 234"/>
          <p:cNvSpPr/>
          <p:nvPr/>
        </p:nvSpPr>
        <p:spPr>
          <a:xfrm>
            <a:off x="4285494" y="23291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0" name="Oval 239"/>
          <p:cNvSpPr/>
          <p:nvPr/>
        </p:nvSpPr>
        <p:spPr>
          <a:xfrm>
            <a:off x="3675894" y="396240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3" name="Oval 242"/>
          <p:cNvSpPr/>
          <p:nvPr/>
        </p:nvSpPr>
        <p:spPr>
          <a:xfrm>
            <a:off x="2532894" y="3167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8" name="Oval 247"/>
          <p:cNvSpPr/>
          <p:nvPr/>
        </p:nvSpPr>
        <p:spPr>
          <a:xfrm>
            <a:off x="1161293" y="40055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cxnSp>
        <p:nvCxnSpPr>
          <p:cNvPr id="255" name="Straight Arrow Connector 254"/>
          <p:cNvCxnSpPr/>
          <p:nvPr/>
        </p:nvCxnSpPr>
        <p:spPr>
          <a:xfrm flipH="1">
            <a:off x="2734053" y="2427775"/>
            <a:ext cx="1551441"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43" idx="3"/>
            <a:endCxn id="305" idx="0"/>
          </p:cNvCxnSpPr>
          <p:nvPr/>
        </p:nvCxnSpPr>
        <p:spPr>
          <a:xfrm flipH="1">
            <a:off x="1271401" y="3335684"/>
            <a:ext cx="1303451" cy="62671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p:nvPr/>
        </p:nvCxnSpPr>
        <p:spPr>
          <a:xfrm flipH="1">
            <a:off x="3352800" y="4173884"/>
            <a:ext cx="405136"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p:nvPr/>
        </p:nvCxnSpPr>
        <p:spPr>
          <a:xfrm>
            <a:off x="3934959" y="4157990"/>
            <a:ext cx="4175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a:off x="4572000" y="2472544"/>
            <a:ext cx="1658562"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0" name="TextBox 279"/>
          <p:cNvSpPr txBox="1"/>
          <p:nvPr/>
        </p:nvSpPr>
        <p:spPr>
          <a:xfrm>
            <a:off x="4243064" y="2286000"/>
            <a:ext cx="328936" cy="261610"/>
          </a:xfrm>
          <a:prstGeom prst="rect">
            <a:avLst/>
          </a:prstGeom>
          <a:noFill/>
        </p:spPr>
        <p:txBody>
          <a:bodyPr wrap="none" rtlCol="0">
            <a:spAutoFit/>
          </a:bodyPr>
          <a:lstStyle/>
          <a:p>
            <a:r>
              <a:rPr lang="en-US" sz="1100" b="1" dirty="0">
                <a:solidFill>
                  <a:schemeClr val="bg2"/>
                </a:solidFill>
              </a:rPr>
              <a:t>11</a:t>
            </a:r>
          </a:p>
        </p:txBody>
      </p:sp>
      <p:sp>
        <p:nvSpPr>
          <p:cNvPr id="305" name="TextBox 304"/>
          <p:cNvSpPr txBox="1"/>
          <p:nvPr/>
        </p:nvSpPr>
        <p:spPr>
          <a:xfrm>
            <a:off x="1143000" y="3962400"/>
            <a:ext cx="256802" cy="261610"/>
          </a:xfrm>
          <a:prstGeom prst="rect">
            <a:avLst/>
          </a:prstGeom>
          <a:noFill/>
        </p:spPr>
        <p:txBody>
          <a:bodyPr wrap="none" rtlCol="0">
            <a:spAutoFit/>
          </a:bodyPr>
          <a:lstStyle/>
          <a:p>
            <a:r>
              <a:rPr lang="en-US" sz="1100" b="1" dirty="0">
                <a:solidFill>
                  <a:schemeClr val="bg2"/>
                </a:solidFill>
              </a:rPr>
              <a:t>1</a:t>
            </a:r>
          </a:p>
        </p:txBody>
      </p:sp>
      <p:sp>
        <p:nvSpPr>
          <p:cNvPr id="307" name="TextBox 306"/>
          <p:cNvSpPr txBox="1"/>
          <p:nvPr/>
        </p:nvSpPr>
        <p:spPr>
          <a:xfrm>
            <a:off x="2547746" y="3122502"/>
            <a:ext cx="256802" cy="261610"/>
          </a:xfrm>
          <a:prstGeom prst="rect">
            <a:avLst/>
          </a:prstGeom>
          <a:noFill/>
        </p:spPr>
        <p:txBody>
          <a:bodyPr wrap="none" rtlCol="0">
            <a:spAutoFit/>
          </a:bodyPr>
          <a:lstStyle/>
          <a:p>
            <a:r>
              <a:rPr lang="en-US" sz="1100" b="1" dirty="0">
                <a:solidFill>
                  <a:schemeClr val="bg2"/>
                </a:solidFill>
              </a:rPr>
              <a:t>2</a:t>
            </a:r>
          </a:p>
        </p:txBody>
      </p:sp>
      <p:sp>
        <p:nvSpPr>
          <p:cNvPr id="308" name="TextBox 307"/>
          <p:cNvSpPr txBox="1"/>
          <p:nvPr/>
        </p:nvSpPr>
        <p:spPr>
          <a:xfrm>
            <a:off x="3705598" y="3929390"/>
            <a:ext cx="256802" cy="261610"/>
          </a:xfrm>
          <a:prstGeom prst="rect">
            <a:avLst/>
          </a:prstGeom>
          <a:noFill/>
        </p:spPr>
        <p:txBody>
          <a:bodyPr wrap="none" rtlCol="0">
            <a:spAutoFit/>
          </a:bodyPr>
          <a:lstStyle/>
          <a:p>
            <a:r>
              <a:rPr lang="en-US" sz="1100" b="1" dirty="0">
                <a:solidFill>
                  <a:schemeClr val="bg2"/>
                </a:solidFill>
              </a:rPr>
              <a:t>7</a:t>
            </a:r>
          </a:p>
        </p:txBody>
      </p:sp>
      <p:grpSp>
        <p:nvGrpSpPr>
          <p:cNvPr id="180" name="Group 179"/>
          <p:cNvGrpSpPr/>
          <p:nvPr/>
        </p:nvGrpSpPr>
        <p:grpSpPr>
          <a:xfrm>
            <a:off x="3962400" y="4997766"/>
            <a:ext cx="762000" cy="564834"/>
            <a:chOff x="1524000" y="3048000"/>
            <a:chExt cx="762000" cy="564834"/>
          </a:xfrm>
        </p:grpSpPr>
        <p:grpSp>
          <p:nvGrpSpPr>
            <p:cNvPr id="188" name="Group 187"/>
            <p:cNvGrpSpPr/>
            <p:nvPr/>
          </p:nvGrpSpPr>
          <p:grpSpPr>
            <a:xfrm>
              <a:off x="1524000" y="3092251"/>
              <a:ext cx="279059" cy="520583"/>
              <a:chOff x="853448" y="1688792"/>
              <a:chExt cx="316675" cy="515574"/>
            </a:xfrm>
          </p:grpSpPr>
          <p:grpSp>
            <p:nvGrpSpPr>
              <p:cNvPr id="201" name="Group 200"/>
              <p:cNvGrpSpPr/>
              <p:nvPr/>
            </p:nvGrpSpPr>
            <p:grpSpPr>
              <a:xfrm>
                <a:off x="853448" y="1981200"/>
                <a:ext cx="201169" cy="223166"/>
                <a:chOff x="2447520" y="2514600"/>
                <a:chExt cx="201169" cy="223166"/>
              </a:xfrm>
            </p:grpSpPr>
            <p:sp>
              <p:nvSpPr>
                <p:cNvPr id="203" name="Rectangle 20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4" name="Group 203"/>
                <p:cNvGrpSpPr/>
                <p:nvPr/>
              </p:nvGrpSpPr>
              <p:grpSpPr>
                <a:xfrm>
                  <a:off x="2447520" y="2514600"/>
                  <a:ext cx="201169" cy="212884"/>
                  <a:chOff x="2447520" y="2524882"/>
                  <a:chExt cx="201169" cy="212884"/>
                </a:xfrm>
              </p:grpSpPr>
              <p:cxnSp>
                <p:nvCxnSpPr>
                  <p:cNvPr id="205" name="Straight Connector 20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02" name="Straight Arrow Connector 201"/>
              <p:cNvCxnSpPr>
                <a:stCxn id="186" idx="3"/>
                <a:endCxn id="203" idx="0"/>
              </p:cNvCxnSpPr>
              <p:nvPr/>
            </p:nvCxnSpPr>
            <p:spPr>
              <a:xfrm flipH="1">
                <a:off x="954033" y="1688792"/>
                <a:ext cx="216090"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90" name="Group 189"/>
            <p:cNvGrpSpPr/>
            <p:nvPr/>
          </p:nvGrpSpPr>
          <p:grpSpPr>
            <a:xfrm>
              <a:off x="2053319" y="3048000"/>
              <a:ext cx="232681" cy="564831"/>
              <a:chOff x="780160" y="1648024"/>
              <a:chExt cx="274457" cy="556342"/>
            </a:xfrm>
          </p:grpSpPr>
          <p:grpSp>
            <p:nvGrpSpPr>
              <p:cNvPr id="195" name="Group 194"/>
              <p:cNvGrpSpPr/>
              <p:nvPr/>
            </p:nvGrpSpPr>
            <p:grpSpPr>
              <a:xfrm>
                <a:off x="853448" y="1981200"/>
                <a:ext cx="201169" cy="223166"/>
                <a:chOff x="2447520" y="2514600"/>
                <a:chExt cx="201169" cy="223166"/>
              </a:xfrm>
            </p:grpSpPr>
            <p:sp>
              <p:nvSpPr>
                <p:cNvPr id="197" name="Rectangle 19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8" name="Group 197"/>
                <p:cNvGrpSpPr/>
                <p:nvPr/>
              </p:nvGrpSpPr>
              <p:grpSpPr>
                <a:xfrm>
                  <a:off x="2447520" y="2514600"/>
                  <a:ext cx="201169" cy="212884"/>
                  <a:chOff x="2447520" y="2524882"/>
                  <a:chExt cx="201169" cy="212884"/>
                </a:xfrm>
              </p:grpSpPr>
              <p:cxnSp>
                <p:nvCxnSpPr>
                  <p:cNvPr id="199" name="Straight Connector 19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96" name="Straight Arrow Connector 19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85" name="Group 184"/>
          <p:cNvGrpSpPr/>
          <p:nvPr/>
        </p:nvGrpSpPr>
        <p:grpSpPr>
          <a:xfrm>
            <a:off x="4191000" y="4851900"/>
            <a:ext cx="435778" cy="261610"/>
            <a:chOff x="7443464" y="3631124"/>
            <a:chExt cx="435778" cy="261610"/>
          </a:xfrm>
        </p:grpSpPr>
        <p:sp>
          <p:nvSpPr>
            <p:cNvPr id="186" name="Oval 185"/>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87" name="TextBox 186"/>
            <p:cNvSpPr txBox="1"/>
            <p:nvPr/>
          </p:nvSpPr>
          <p:spPr>
            <a:xfrm>
              <a:off x="7483180" y="3631124"/>
              <a:ext cx="396062" cy="261610"/>
            </a:xfrm>
            <a:prstGeom prst="rect">
              <a:avLst/>
            </a:prstGeom>
            <a:noFill/>
          </p:spPr>
          <p:txBody>
            <a:bodyPr wrap="square" rtlCol="0">
              <a:spAutoFit/>
            </a:bodyPr>
            <a:lstStyle/>
            <a:p>
              <a:r>
                <a:rPr lang="en-US" sz="1100" b="1" dirty="0">
                  <a:solidFill>
                    <a:schemeClr val="bg2"/>
                  </a:solidFill>
                </a:rPr>
                <a:t>8</a:t>
              </a:r>
            </a:p>
          </p:txBody>
        </p:sp>
      </p:grpSp>
      <p:grpSp>
        <p:nvGrpSpPr>
          <p:cNvPr id="9" name="Group 8"/>
          <p:cNvGrpSpPr/>
          <p:nvPr/>
        </p:nvGrpSpPr>
        <p:grpSpPr>
          <a:xfrm>
            <a:off x="2953651" y="4809626"/>
            <a:ext cx="780149" cy="697826"/>
            <a:chOff x="2209800" y="5398174"/>
            <a:chExt cx="780149" cy="697826"/>
          </a:xfrm>
        </p:grpSpPr>
        <p:sp>
          <p:nvSpPr>
            <p:cNvPr id="262" name="Oval 261"/>
            <p:cNvSpPr/>
            <p:nvPr/>
          </p:nvSpPr>
          <p:spPr>
            <a:xfrm>
              <a:off x="2438400" y="542063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65" name="Rectangle 264"/>
            <p:cNvSpPr/>
            <p:nvPr/>
          </p:nvSpPr>
          <p:spPr>
            <a:xfrm>
              <a:off x="2209800" y="5868579"/>
              <a:ext cx="177273" cy="21495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p:cNvSpPr/>
            <p:nvPr/>
          </p:nvSpPr>
          <p:spPr>
            <a:xfrm>
              <a:off x="2819400" y="5867400"/>
              <a:ext cx="170549" cy="21613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2209800" y="5398174"/>
              <a:ext cx="762000" cy="697826"/>
              <a:chOff x="4191000" y="5190626"/>
              <a:chExt cx="762000" cy="697826"/>
            </a:xfrm>
          </p:grpSpPr>
          <p:cxnSp>
            <p:nvCxnSpPr>
              <p:cNvPr id="250" name="Straight Connector 249"/>
              <p:cNvCxnSpPr/>
              <p:nvPr/>
            </p:nvCxnSpPr>
            <p:spPr>
              <a:xfrm flipH="1">
                <a:off x="4191000" y="5673500"/>
                <a:ext cx="177273" cy="2149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4191000" y="5673500"/>
                <a:ext cx="177273" cy="2149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Arrow Connector 251"/>
              <p:cNvCxnSpPr/>
              <p:nvPr/>
            </p:nvCxnSpPr>
            <p:spPr>
              <a:xfrm flipH="1">
                <a:off x="4279637" y="5378251"/>
                <a:ext cx="190421" cy="30563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flipH="1">
                <a:off x="4782448" y="5672256"/>
                <a:ext cx="170548" cy="216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4782452" y="5672260"/>
                <a:ext cx="170548" cy="216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p:nvPr/>
            </p:nvCxnSpPr>
            <p:spPr>
              <a:xfrm>
                <a:off x="4720316" y="5333997"/>
                <a:ext cx="174319" cy="33825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9" name="TextBox 258"/>
              <p:cNvSpPr txBox="1"/>
              <p:nvPr/>
            </p:nvSpPr>
            <p:spPr>
              <a:xfrm>
                <a:off x="4459886" y="5190626"/>
                <a:ext cx="396062" cy="261610"/>
              </a:xfrm>
              <a:prstGeom prst="rect">
                <a:avLst/>
              </a:prstGeom>
              <a:noFill/>
            </p:spPr>
            <p:txBody>
              <a:bodyPr wrap="square" rtlCol="0">
                <a:spAutoFit/>
              </a:bodyPr>
              <a:lstStyle/>
              <a:p>
                <a:r>
                  <a:rPr lang="en-US" sz="1100" b="1" dirty="0">
                    <a:solidFill>
                      <a:schemeClr val="bg2"/>
                    </a:solidFill>
                  </a:rPr>
                  <a:t>5</a:t>
                </a:r>
              </a:p>
            </p:txBody>
          </p:sp>
        </p:grpSp>
      </p:grpSp>
      <p:grpSp>
        <p:nvGrpSpPr>
          <p:cNvPr id="11" name="Group 10">
            <a:extLst>
              <a:ext uri="{FF2B5EF4-FFF2-40B4-BE49-F238E27FC236}">
                <a16:creationId xmlns:a16="http://schemas.microsoft.com/office/drawing/2014/main" id="{5867D2AC-4F76-8306-E4F1-0B423610D7C5}"/>
              </a:ext>
            </a:extLst>
          </p:cNvPr>
          <p:cNvGrpSpPr/>
          <p:nvPr/>
        </p:nvGrpSpPr>
        <p:grpSpPr>
          <a:xfrm>
            <a:off x="5257800" y="3091190"/>
            <a:ext cx="2514600" cy="1512243"/>
            <a:chOff x="5257800" y="3091190"/>
            <a:chExt cx="2514600" cy="1512243"/>
          </a:xfrm>
        </p:grpSpPr>
        <p:grpSp>
          <p:nvGrpSpPr>
            <p:cNvPr id="221" name="Group 220"/>
            <p:cNvGrpSpPr/>
            <p:nvPr/>
          </p:nvGrpSpPr>
          <p:grpSpPr>
            <a:xfrm>
              <a:off x="7315200" y="3886200"/>
              <a:ext cx="170548" cy="226571"/>
              <a:chOff x="2447520" y="2514600"/>
              <a:chExt cx="201169" cy="223166"/>
            </a:xfrm>
          </p:grpSpPr>
          <p:sp>
            <p:nvSpPr>
              <p:cNvPr id="223" name="Rectangle 22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4" name="Group 223"/>
              <p:cNvGrpSpPr/>
              <p:nvPr/>
            </p:nvGrpSpPr>
            <p:grpSpPr>
              <a:xfrm>
                <a:off x="2447520" y="2514600"/>
                <a:ext cx="201169" cy="212884"/>
                <a:chOff x="2447520" y="2524882"/>
                <a:chExt cx="201169" cy="212884"/>
              </a:xfrm>
            </p:grpSpPr>
            <p:cxnSp>
              <p:nvCxnSpPr>
                <p:cNvPr id="225" name="Straight Connector 22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7" name="Oval 236"/>
            <p:cNvSpPr/>
            <p:nvPr/>
          </p:nvSpPr>
          <p:spPr>
            <a:xfrm>
              <a:off x="6190494" y="31226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cxnSp>
          <p:nvCxnSpPr>
            <p:cNvPr id="263" name="Straight Arrow Connector 262"/>
            <p:cNvCxnSpPr/>
            <p:nvPr/>
          </p:nvCxnSpPr>
          <p:spPr>
            <a:xfrm flipH="1">
              <a:off x="5419348" y="3319790"/>
              <a:ext cx="811214" cy="572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a:off x="6477000" y="32974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1" name="TextBox 280"/>
            <p:cNvSpPr txBox="1"/>
            <p:nvPr/>
          </p:nvSpPr>
          <p:spPr>
            <a:xfrm>
              <a:off x="6172200" y="3091190"/>
              <a:ext cx="328936" cy="261610"/>
            </a:xfrm>
            <a:prstGeom prst="rect">
              <a:avLst/>
            </a:prstGeom>
            <a:noFill/>
          </p:spPr>
          <p:txBody>
            <a:bodyPr wrap="none" rtlCol="0">
              <a:spAutoFit/>
            </a:bodyPr>
            <a:lstStyle/>
            <a:p>
              <a:r>
                <a:rPr lang="en-US" sz="1100" b="1" dirty="0">
                  <a:solidFill>
                    <a:schemeClr val="bg2"/>
                  </a:solidFill>
                </a:rPr>
                <a:t>14</a:t>
              </a:r>
            </a:p>
          </p:txBody>
        </p:sp>
        <p:grpSp>
          <p:nvGrpSpPr>
            <p:cNvPr id="114" name="Group 113"/>
            <p:cNvGrpSpPr/>
            <p:nvPr/>
          </p:nvGrpSpPr>
          <p:grpSpPr>
            <a:xfrm>
              <a:off x="7010400" y="4038600"/>
              <a:ext cx="762000" cy="564833"/>
              <a:chOff x="1524000" y="3048000"/>
              <a:chExt cx="762000" cy="564833"/>
            </a:xfrm>
          </p:grpSpPr>
          <p:grpSp>
            <p:nvGrpSpPr>
              <p:cNvPr id="118" name="Group 117"/>
              <p:cNvGrpSpPr/>
              <p:nvPr/>
            </p:nvGrpSpPr>
            <p:grpSpPr>
              <a:xfrm>
                <a:off x="1524000" y="3092253"/>
                <a:ext cx="279059" cy="520580"/>
                <a:chOff x="853448" y="1688795"/>
                <a:chExt cx="316675" cy="515571"/>
              </a:xfrm>
            </p:grpSpPr>
            <p:grpSp>
              <p:nvGrpSpPr>
                <p:cNvPr id="154" name="Group 153"/>
                <p:cNvGrpSpPr/>
                <p:nvPr/>
              </p:nvGrpSpPr>
              <p:grpSpPr>
                <a:xfrm>
                  <a:off x="853448" y="1981200"/>
                  <a:ext cx="201169" cy="223166"/>
                  <a:chOff x="2447520" y="2514600"/>
                  <a:chExt cx="201169" cy="223166"/>
                </a:xfrm>
              </p:grpSpPr>
              <p:sp>
                <p:nvSpPr>
                  <p:cNvPr id="170" name="Rectangle 169"/>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p:nvPr/>
                </p:nvGrpSpPr>
                <p:grpSpPr>
                  <a:xfrm>
                    <a:off x="2447520" y="2514600"/>
                    <a:ext cx="201169" cy="212884"/>
                    <a:chOff x="2447520" y="2524882"/>
                    <a:chExt cx="201169" cy="212884"/>
                  </a:xfrm>
                </p:grpSpPr>
                <p:cxnSp>
                  <p:nvCxnSpPr>
                    <p:cNvPr id="172" name="Straight Connector 171"/>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9" name="Straight Arrow Connector 168"/>
                <p:cNvCxnSpPr>
                  <a:stCxn id="116" idx="3"/>
                  <a:endCxn id="170" idx="0"/>
                </p:cNvCxnSpPr>
                <p:nvPr/>
              </p:nvCxnSpPr>
              <p:spPr>
                <a:xfrm flipH="1">
                  <a:off x="954033" y="1688795"/>
                  <a:ext cx="216090" cy="3026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2053319" y="3048000"/>
                <a:ext cx="232681" cy="564831"/>
                <a:chOff x="780160" y="1648024"/>
                <a:chExt cx="274457" cy="556342"/>
              </a:xfrm>
            </p:grpSpPr>
            <p:grpSp>
              <p:nvGrpSpPr>
                <p:cNvPr id="120" name="Group 119"/>
                <p:cNvGrpSpPr/>
                <p:nvPr/>
              </p:nvGrpSpPr>
              <p:grpSpPr>
                <a:xfrm>
                  <a:off x="853448" y="1981200"/>
                  <a:ext cx="201169" cy="223166"/>
                  <a:chOff x="2447520" y="2514600"/>
                  <a:chExt cx="201169" cy="223166"/>
                </a:xfrm>
              </p:grpSpPr>
              <p:sp>
                <p:nvSpPr>
                  <p:cNvPr id="122" name="Rectangle 12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p:cNvGrpSpPr/>
                  <p:nvPr/>
                </p:nvGrpSpPr>
                <p:grpSpPr>
                  <a:xfrm>
                    <a:off x="2447520" y="2514600"/>
                    <a:ext cx="201169" cy="212884"/>
                    <a:chOff x="2447520" y="2524882"/>
                    <a:chExt cx="201169" cy="212884"/>
                  </a:xfrm>
                </p:grpSpPr>
                <p:cxnSp>
                  <p:nvCxnSpPr>
                    <p:cNvPr id="138" name="Straight Connector 137"/>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1" name="Straight Arrow Connector 12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15" name="Group 114"/>
            <p:cNvGrpSpPr/>
            <p:nvPr/>
          </p:nvGrpSpPr>
          <p:grpSpPr>
            <a:xfrm>
              <a:off x="7223938" y="3875317"/>
              <a:ext cx="396062" cy="261610"/>
              <a:chOff x="7428402" y="3613707"/>
              <a:chExt cx="396062" cy="261610"/>
            </a:xfrm>
          </p:grpSpPr>
          <p:sp>
            <p:nvSpPr>
              <p:cNvPr id="116" name="Oval 115"/>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17" name="TextBox 116"/>
              <p:cNvSpPr txBox="1"/>
              <p:nvPr/>
            </p:nvSpPr>
            <p:spPr>
              <a:xfrm>
                <a:off x="7428402" y="3613707"/>
                <a:ext cx="396062" cy="261610"/>
              </a:xfrm>
              <a:prstGeom prst="rect">
                <a:avLst/>
              </a:prstGeom>
              <a:noFill/>
            </p:spPr>
            <p:txBody>
              <a:bodyPr wrap="square" rtlCol="0">
                <a:spAutoFit/>
              </a:bodyPr>
              <a:lstStyle/>
              <a:p>
                <a:r>
                  <a:rPr lang="en-US" sz="1100" b="1" dirty="0">
                    <a:solidFill>
                      <a:schemeClr val="bg2"/>
                    </a:solidFill>
                  </a:rPr>
                  <a:t>15</a:t>
                </a:r>
              </a:p>
            </p:txBody>
          </p:sp>
        </p:grpSp>
        <p:grpSp>
          <p:nvGrpSpPr>
            <p:cNvPr id="124" name="Group 123"/>
            <p:cNvGrpSpPr/>
            <p:nvPr/>
          </p:nvGrpSpPr>
          <p:grpSpPr>
            <a:xfrm>
              <a:off x="5257800" y="3886200"/>
              <a:ext cx="177273" cy="225334"/>
              <a:chOff x="2447520" y="2514600"/>
              <a:chExt cx="201169" cy="223166"/>
            </a:xfrm>
          </p:grpSpPr>
          <p:sp>
            <p:nvSpPr>
              <p:cNvPr id="126" name="Rectangle 125"/>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 name="Group 126"/>
              <p:cNvGrpSpPr/>
              <p:nvPr/>
            </p:nvGrpSpPr>
            <p:grpSpPr>
              <a:xfrm>
                <a:off x="2447520" y="2514600"/>
                <a:ext cx="201169" cy="212884"/>
                <a:chOff x="2447520" y="2524882"/>
                <a:chExt cx="201169" cy="212884"/>
              </a:xfrm>
            </p:grpSpPr>
            <p:cxnSp>
              <p:nvCxnSpPr>
                <p:cNvPr id="128" name="Straight Connector 127"/>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cxnSp>
        <p:nvCxnSpPr>
          <p:cNvPr id="3" name="Straight Arrow Connector 2">
            <a:extLst>
              <a:ext uri="{FF2B5EF4-FFF2-40B4-BE49-F238E27FC236}">
                <a16:creationId xmlns:a16="http://schemas.microsoft.com/office/drawing/2014/main" id="{A631B180-3AC2-A216-E5CA-C46F2F3BB997}"/>
              </a:ext>
            </a:extLst>
          </p:cNvPr>
          <p:cNvCxnSpPr>
            <a:cxnSpLocks/>
          </p:cNvCxnSpPr>
          <p:nvPr/>
        </p:nvCxnSpPr>
        <p:spPr>
          <a:xfrm flipH="1">
            <a:off x="2669640" y="2268777"/>
            <a:ext cx="1470033" cy="68580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12A51DF-B637-9DF0-CAC1-6BCEA48A0026}"/>
              </a:ext>
            </a:extLst>
          </p:cNvPr>
          <p:cNvCxnSpPr>
            <a:cxnSpLocks/>
          </p:cNvCxnSpPr>
          <p:nvPr/>
        </p:nvCxnSpPr>
        <p:spPr>
          <a:xfrm>
            <a:off x="2657194" y="3450476"/>
            <a:ext cx="869615" cy="56205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2DB65CA-80E5-C64F-4387-18F9F758ABC2}"/>
              </a:ext>
            </a:extLst>
          </p:cNvPr>
          <p:cNvCxnSpPr>
            <a:cxnSpLocks/>
          </p:cNvCxnSpPr>
          <p:nvPr/>
        </p:nvCxnSpPr>
        <p:spPr>
          <a:xfrm flipH="1">
            <a:off x="3228602" y="4122561"/>
            <a:ext cx="334649" cy="591167"/>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AC2B3F4E-D71D-93B2-6A03-9AE06BBC822A}"/>
              </a:ext>
            </a:extLst>
          </p:cNvPr>
          <p:cNvGrpSpPr/>
          <p:nvPr/>
        </p:nvGrpSpPr>
        <p:grpSpPr>
          <a:xfrm>
            <a:off x="2657194" y="5257800"/>
            <a:ext cx="762000" cy="726170"/>
            <a:chOff x="5562600" y="5401264"/>
            <a:chExt cx="762000" cy="726170"/>
          </a:xfrm>
        </p:grpSpPr>
        <p:grpSp>
          <p:nvGrpSpPr>
            <p:cNvPr id="19" name="Group 18">
              <a:extLst>
                <a:ext uri="{FF2B5EF4-FFF2-40B4-BE49-F238E27FC236}">
                  <a16:creationId xmlns:a16="http://schemas.microsoft.com/office/drawing/2014/main" id="{16642F0C-F53F-0287-76D4-1E24D242F6E4}"/>
                </a:ext>
              </a:extLst>
            </p:cNvPr>
            <p:cNvGrpSpPr/>
            <p:nvPr/>
          </p:nvGrpSpPr>
          <p:grpSpPr>
            <a:xfrm>
              <a:off x="5562600" y="5562600"/>
              <a:ext cx="762000" cy="564834"/>
              <a:chOff x="1524000" y="3048000"/>
              <a:chExt cx="762000" cy="564834"/>
            </a:xfrm>
          </p:grpSpPr>
          <p:grpSp>
            <p:nvGrpSpPr>
              <p:cNvPr id="23" name="Group 22">
                <a:extLst>
                  <a:ext uri="{FF2B5EF4-FFF2-40B4-BE49-F238E27FC236}">
                    <a16:creationId xmlns:a16="http://schemas.microsoft.com/office/drawing/2014/main" id="{15ACEEF9-76FE-AE53-6E20-F6461A015661}"/>
                  </a:ext>
                </a:extLst>
              </p:cNvPr>
              <p:cNvGrpSpPr/>
              <p:nvPr/>
            </p:nvGrpSpPr>
            <p:grpSpPr>
              <a:xfrm>
                <a:off x="1524000" y="3092251"/>
                <a:ext cx="279058" cy="520583"/>
                <a:chOff x="853448" y="1688792"/>
                <a:chExt cx="316674" cy="515574"/>
              </a:xfrm>
            </p:grpSpPr>
            <p:grpSp>
              <p:nvGrpSpPr>
                <p:cNvPr id="31" name="Group 30">
                  <a:extLst>
                    <a:ext uri="{FF2B5EF4-FFF2-40B4-BE49-F238E27FC236}">
                      <a16:creationId xmlns:a16="http://schemas.microsoft.com/office/drawing/2014/main" id="{BA2571F1-7664-8C39-B04F-989B60C0EAEE}"/>
                    </a:ext>
                  </a:extLst>
                </p:cNvPr>
                <p:cNvGrpSpPr/>
                <p:nvPr/>
              </p:nvGrpSpPr>
              <p:grpSpPr>
                <a:xfrm>
                  <a:off x="853448" y="1981200"/>
                  <a:ext cx="201169" cy="223166"/>
                  <a:chOff x="2447520" y="2514600"/>
                  <a:chExt cx="201169" cy="223166"/>
                </a:xfrm>
              </p:grpSpPr>
              <p:sp>
                <p:nvSpPr>
                  <p:cNvPr id="33" name="Rectangle 32">
                    <a:extLst>
                      <a:ext uri="{FF2B5EF4-FFF2-40B4-BE49-F238E27FC236}">
                        <a16:creationId xmlns:a16="http://schemas.microsoft.com/office/drawing/2014/main" id="{72E3D64C-5DC6-54B3-DED2-2B3E57F5B650}"/>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1D7FE64C-D0F6-8551-C9EF-5E4DB5AAD03D}"/>
                      </a:ext>
                    </a:extLst>
                  </p:cNvPr>
                  <p:cNvGrpSpPr/>
                  <p:nvPr/>
                </p:nvGrpSpPr>
                <p:grpSpPr>
                  <a:xfrm>
                    <a:off x="2447520" y="2514600"/>
                    <a:ext cx="201169" cy="212884"/>
                    <a:chOff x="2447520" y="2524882"/>
                    <a:chExt cx="201169" cy="212884"/>
                  </a:xfrm>
                </p:grpSpPr>
                <p:cxnSp>
                  <p:nvCxnSpPr>
                    <p:cNvPr id="35" name="Straight Connector 34">
                      <a:extLst>
                        <a:ext uri="{FF2B5EF4-FFF2-40B4-BE49-F238E27FC236}">
                          <a16:creationId xmlns:a16="http://schemas.microsoft.com/office/drawing/2014/main" id="{86289D08-EF96-99AE-0A30-07817EE080A0}"/>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C9B8E16-0179-44B6-674A-C42238B4631B}"/>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32" name="Straight Arrow Connector 31">
                  <a:extLst>
                    <a:ext uri="{FF2B5EF4-FFF2-40B4-BE49-F238E27FC236}">
                      <a16:creationId xmlns:a16="http://schemas.microsoft.com/office/drawing/2014/main" id="{0B14521B-E359-7EED-9199-ED87AC7D1F24}"/>
                    </a:ext>
                  </a:extLst>
                </p:cNvPr>
                <p:cNvCxnSpPr>
                  <a:stCxn id="21" idx="3"/>
                  <a:endCxn id="33"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A215CF43-6C7A-15F5-FE78-111F69A160F2}"/>
                  </a:ext>
                </a:extLst>
              </p:cNvPr>
              <p:cNvGrpSpPr/>
              <p:nvPr/>
            </p:nvGrpSpPr>
            <p:grpSpPr>
              <a:xfrm>
                <a:off x="2053319" y="3048000"/>
                <a:ext cx="232681" cy="564831"/>
                <a:chOff x="780160" y="1648024"/>
                <a:chExt cx="274457" cy="556342"/>
              </a:xfrm>
            </p:grpSpPr>
            <p:grpSp>
              <p:nvGrpSpPr>
                <p:cNvPr id="25" name="Group 24">
                  <a:extLst>
                    <a:ext uri="{FF2B5EF4-FFF2-40B4-BE49-F238E27FC236}">
                      <a16:creationId xmlns:a16="http://schemas.microsoft.com/office/drawing/2014/main" id="{D4A9DA3F-95D7-0F2C-D817-4BC180534962}"/>
                    </a:ext>
                  </a:extLst>
                </p:cNvPr>
                <p:cNvGrpSpPr/>
                <p:nvPr/>
              </p:nvGrpSpPr>
              <p:grpSpPr>
                <a:xfrm>
                  <a:off x="853448" y="1981200"/>
                  <a:ext cx="201169" cy="223166"/>
                  <a:chOff x="2447520" y="2514600"/>
                  <a:chExt cx="201169" cy="223166"/>
                </a:xfrm>
              </p:grpSpPr>
              <p:sp>
                <p:nvSpPr>
                  <p:cNvPr id="27" name="Rectangle 26">
                    <a:extLst>
                      <a:ext uri="{FF2B5EF4-FFF2-40B4-BE49-F238E27FC236}">
                        <a16:creationId xmlns:a16="http://schemas.microsoft.com/office/drawing/2014/main" id="{72DE52EE-8B78-FD9D-1305-EB1279B739C0}"/>
                      </a:ext>
                    </a:extLst>
                  </p:cNvPr>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CAD7714A-585A-6807-5A4C-861692D33365}"/>
                      </a:ext>
                    </a:extLst>
                  </p:cNvPr>
                  <p:cNvGrpSpPr/>
                  <p:nvPr/>
                </p:nvGrpSpPr>
                <p:grpSpPr>
                  <a:xfrm>
                    <a:off x="2447520" y="2514600"/>
                    <a:ext cx="201169" cy="212884"/>
                    <a:chOff x="2447520" y="2524882"/>
                    <a:chExt cx="201169" cy="212884"/>
                  </a:xfrm>
                </p:grpSpPr>
                <p:cxnSp>
                  <p:nvCxnSpPr>
                    <p:cNvPr id="29" name="Straight Connector 28">
                      <a:extLst>
                        <a:ext uri="{FF2B5EF4-FFF2-40B4-BE49-F238E27FC236}">
                          <a16:creationId xmlns:a16="http://schemas.microsoft.com/office/drawing/2014/main" id="{8F451211-A9AE-C504-B978-B219FD79F138}"/>
                        </a:ext>
                      </a:extLst>
                    </p:cNvPr>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511ED9C-7760-9E9A-A08A-D5DAF23E820C}"/>
                        </a:ext>
                      </a:extLst>
                    </p:cNvPr>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6" name="Straight Arrow Connector 25">
                  <a:extLst>
                    <a:ext uri="{FF2B5EF4-FFF2-40B4-BE49-F238E27FC236}">
                      <a16:creationId xmlns:a16="http://schemas.microsoft.com/office/drawing/2014/main" id="{74E3CC78-4499-C2C9-6977-B081E6CA2ED0}"/>
                    </a:ext>
                  </a:extLst>
                </p:cNvPr>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0" name="Group 19">
              <a:extLst>
                <a:ext uri="{FF2B5EF4-FFF2-40B4-BE49-F238E27FC236}">
                  <a16:creationId xmlns:a16="http://schemas.microsoft.com/office/drawing/2014/main" id="{5CE6149D-ABEA-C7C4-7657-3227AFE50F5D}"/>
                </a:ext>
              </a:extLst>
            </p:cNvPr>
            <p:cNvGrpSpPr/>
            <p:nvPr/>
          </p:nvGrpSpPr>
          <p:grpSpPr>
            <a:xfrm>
              <a:off x="5757986" y="5401264"/>
              <a:ext cx="396062" cy="261610"/>
              <a:chOff x="7410250" y="3615654"/>
              <a:chExt cx="396062" cy="261610"/>
            </a:xfrm>
          </p:grpSpPr>
          <p:sp>
            <p:nvSpPr>
              <p:cNvPr id="21" name="Oval 20">
                <a:extLst>
                  <a:ext uri="{FF2B5EF4-FFF2-40B4-BE49-F238E27FC236}">
                    <a16:creationId xmlns:a16="http://schemas.microsoft.com/office/drawing/2014/main" id="{1CA3054A-F36A-D446-AAEF-443BBFA8DD51}"/>
                  </a:ext>
                </a:extLst>
              </p:cNvPr>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2" name="TextBox 21">
                <a:extLst>
                  <a:ext uri="{FF2B5EF4-FFF2-40B4-BE49-F238E27FC236}">
                    <a16:creationId xmlns:a16="http://schemas.microsoft.com/office/drawing/2014/main" id="{8F4FDAF4-8541-2B77-A9F2-734758EF269F}"/>
                  </a:ext>
                </a:extLst>
              </p:cNvPr>
              <p:cNvSpPr txBox="1"/>
              <p:nvPr/>
            </p:nvSpPr>
            <p:spPr>
              <a:xfrm>
                <a:off x="7410250" y="3615654"/>
                <a:ext cx="396062" cy="261610"/>
              </a:xfrm>
              <a:prstGeom prst="rect">
                <a:avLst/>
              </a:prstGeom>
              <a:noFill/>
            </p:spPr>
            <p:txBody>
              <a:bodyPr wrap="square" rtlCol="0">
                <a:spAutoFit/>
              </a:bodyPr>
              <a:lstStyle/>
              <a:p>
                <a:r>
                  <a:rPr lang="en-US" sz="1100" b="1" dirty="0">
                    <a:solidFill>
                      <a:schemeClr val="bg2"/>
                    </a:solidFill>
                  </a:rPr>
                  <a:t>  4</a:t>
                </a:r>
              </a:p>
            </p:txBody>
          </p:sp>
        </p:grpSp>
      </p:grpSp>
      <p:cxnSp>
        <p:nvCxnSpPr>
          <p:cNvPr id="38" name="Straight Arrow Connector 37">
            <a:extLst>
              <a:ext uri="{FF2B5EF4-FFF2-40B4-BE49-F238E27FC236}">
                <a16:creationId xmlns:a16="http://schemas.microsoft.com/office/drawing/2014/main" id="{01574282-4F5E-E566-D722-FA19AC8E208C}"/>
              </a:ext>
            </a:extLst>
          </p:cNvPr>
          <p:cNvCxnSpPr>
            <a:cxnSpLocks/>
          </p:cNvCxnSpPr>
          <p:nvPr/>
        </p:nvCxnSpPr>
        <p:spPr>
          <a:xfrm flipH="1">
            <a:off x="2905080" y="4866785"/>
            <a:ext cx="199465" cy="309461"/>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5F5E046-16B4-A72B-241F-72EFA6AF0087}"/>
              </a:ext>
            </a:extLst>
          </p:cNvPr>
          <p:cNvCxnSpPr/>
          <p:nvPr/>
        </p:nvCxnSpPr>
        <p:spPr>
          <a:xfrm>
            <a:off x="2723570" y="3327551"/>
            <a:ext cx="1034366" cy="63484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0166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right)">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up)">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wipe(up)">
                                      <p:cBhvr>
                                        <p:cTn id="29" dur="500"/>
                                        <p:tgtEl>
                                          <p:spTgt spid="38"/>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1000"/>
                                        <p:tgtEl>
                                          <p:spTgt spid="18"/>
                                        </p:tgtEl>
                                      </p:cBhvr>
                                    </p:animEffect>
                                    <p:anim calcmode="lin" valueType="num">
                                      <p:cBhvr>
                                        <p:cTn id="35" dur="1000" fill="hold"/>
                                        <p:tgtEl>
                                          <p:spTgt spid="18"/>
                                        </p:tgtEl>
                                        <p:attrNameLst>
                                          <p:attrName>ppt_x</p:attrName>
                                        </p:attrNameLst>
                                      </p:cBhvr>
                                      <p:tavLst>
                                        <p:tav tm="0">
                                          <p:val>
                                            <p:strVal val="#ppt_x"/>
                                          </p:val>
                                        </p:tav>
                                        <p:tav tm="100000">
                                          <p:val>
                                            <p:strVal val="#ppt_x"/>
                                          </p:val>
                                        </p:tav>
                                      </p:tavLst>
                                    </p:anim>
                                    <p:anim calcmode="lin" valueType="num">
                                      <p:cBhvr>
                                        <p:cTn id="36" dur="1000" fill="hold"/>
                                        <p:tgtEl>
                                          <p:spTgt spid="18"/>
                                        </p:tgtEl>
                                        <p:attrNameLst>
                                          <p:attrName>ppt_y</p:attrName>
                                        </p:attrNameLst>
                                      </p:cBhvr>
                                      <p:tavLst>
                                        <p:tav tm="0">
                                          <p:val>
                                            <p:strVal val="#ppt_y+.1"/>
                                          </p:val>
                                        </p:tav>
                                        <p:tav tm="100000">
                                          <p:val>
                                            <p:strVal val="#ppt_y"/>
                                          </p:val>
                                        </p:tav>
                                      </p:tavLst>
                                    </p:anim>
                                  </p:childTnLst>
                                </p:cTn>
                              </p:par>
                            </p:childTnLst>
                          </p:cTn>
                        </p:par>
                        <p:par>
                          <p:cTn id="37" fill="hold">
                            <p:stCondLst>
                              <p:cond delay="1000"/>
                            </p:stCondLst>
                            <p:childTnLst>
                              <p:par>
                                <p:cTn id="38" presetID="10" presetClass="exit" presetSubtype="0" fill="hold" nodeType="afterEffect">
                                  <p:stCondLst>
                                    <p:cond delay="0"/>
                                  </p:stCondLst>
                                  <p:childTnLst>
                                    <p:animEffect transition="out" filter="fade">
                                      <p:cBhvr>
                                        <p:cTn id="39" dur="500"/>
                                        <p:tgtEl>
                                          <p:spTgt spid="15"/>
                                        </p:tgtEl>
                                      </p:cBhvr>
                                    </p:animEffect>
                                    <p:set>
                                      <p:cBhvr>
                                        <p:cTn id="40" dur="1" fill="hold">
                                          <p:stCondLst>
                                            <p:cond delay="499"/>
                                          </p:stCondLst>
                                        </p:cTn>
                                        <p:tgtEl>
                                          <p:spTgt spid="15"/>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38"/>
                                        </p:tgtEl>
                                      </p:cBhvr>
                                    </p:animEffect>
                                    <p:set>
                                      <p:cBhvr>
                                        <p:cTn id="43" dur="1" fill="hold">
                                          <p:stCondLst>
                                            <p:cond delay="499"/>
                                          </p:stCondLst>
                                        </p:cTn>
                                        <p:tgtEl>
                                          <p:spTgt spid="38"/>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3"/>
                                        </p:tgtEl>
                                      </p:cBhvr>
                                    </p:animEffect>
                                    <p:set>
                                      <p:cBhvr>
                                        <p:cTn id="46" dur="1" fill="hold">
                                          <p:stCondLst>
                                            <p:cond delay="499"/>
                                          </p:stCondLst>
                                        </p:cTn>
                                        <p:tgtEl>
                                          <p:spTgt spid="3"/>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10"/>
                                        </p:tgtEl>
                                      </p:cBhvr>
                                    </p:animEffect>
                                    <p:set>
                                      <p:cBhvr>
                                        <p:cTn id="49" dur="1" fill="hold">
                                          <p:stCondLst>
                                            <p:cond delay="499"/>
                                          </p:stCondLst>
                                        </p:cTn>
                                        <p:tgtEl>
                                          <p:spTgt spid="10"/>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8">
                                            <p:txEl>
                                              <p:pRg st="10" end="10"/>
                                            </p:txEl>
                                          </p:spTgt>
                                        </p:tgtEl>
                                        <p:attrNameLst>
                                          <p:attrName>style.visibility</p:attrName>
                                        </p:attrNameLst>
                                      </p:cBhvr>
                                      <p:to>
                                        <p:strVal val="visible"/>
                                      </p:to>
                                    </p:set>
                                    <p:anim calcmode="lin" valueType="num">
                                      <p:cBhvr additive="base">
                                        <p:cTn id="54" dur="500" fill="hold"/>
                                        <p:tgtEl>
                                          <p:spTgt spid="8">
                                            <p:txEl>
                                              <p:pRg st="10" end="10"/>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8">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7595</TotalTime>
  <Words>1878</Words>
  <Application>Microsoft Macintosh PowerPoint</Application>
  <PresentationFormat>On-screen Show (4:3)</PresentationFormat>
  <Paragraphs>713</Paragraphs>
  <Slides>53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Calibri</vt:lpstr>
      <vt:lpstr>Cambria Math</vt:lpstr>
      <vt:lpstr>Office Theme</vt:lpstr>
      <vt:lpstr>Data Structures and Algorithms (ESO207A) </vt:lpstr>
      <vt:lpstr>Red Black Tree</vt:lpstr>
      <vt:lpstr>The Previous Lecture</vt:lpstr>
      <vt:lpstr>The tools we played with</vt:lpstr>
      <vt:lpstr>Homework from the Previous lecture</vt:lpstr>
      <vt:lpstr>An alternate way to handle case 3.1</vt:lpstr>
      <vt:lpstr>Handling the case 3.1</vt:lpstr>
      <vt:lpstr>Handling the case 3.1</vt:lpstr>
      <vt:lpstr>How to insert 4 ? </vt:lpstr>
      <vt:lpstr>How to insert 4 ? </vt:lpstr>
      <vt:lpstr>How to insert 4 ? </vt:lpstr>
      <vt:lpstr>How to insert 4 ? </vt:lpstr>
      <vt:lpstr>How to insert 4 ? </vt:lpstr>
      <vt:lpstr>How to insert 4 ? </vt:lpstr>
      <vt:lpstr> Handling Deletion in a Red Black Tree </vt:lpstr>
      <vt:lpstr>Notations to be used</vt:lpstr>
      <vt:lpstr> How to maintain a red-black tree under deletion ?</vt:lpstr>
      <vt:lpstr>Deletion in a BST is slightly harder than Insertion </vt:lpstr>
      <vt:lpstr>Is deletion of a node easier for some cases ?</vt:lpstr>
      <vt:lpstr>Is deletion of a node easier for some cases ?</vt:lpstr>
      <vt:lpstr>Is deletion of a node easier for some cases ?</vt:lpstr>
      <vt:lpstr>An insight</vt:lpstr>
      <vt:lpstr>An insight</vt:lpstr>
      <vt:lpstr>An important question</vt:lpstr>
      <vt:lpstr>How to delete a node whose both children are non-leaves?</vt:lpstr>
      <vt:lpstr>An important observation</vt:lpstr>
      <vt:lpstr>We need to handle deletion only for the following case</vt:lpstr>
      <vt:lpstr>Three cases</vt:lpstr>
      <vt:lpstr>Handling Case 3</vt:lpstr>
      <vt:lpstr>Handling Case 3 </vt:lpstr>
      <vt:lpstr>Handling Case 3 </vt:lpstr>
      <vt:lpstr> “s is red”               “s is black” </vt:lpstr>
      <vt:lpstr>“s is red”                  “s is black” </vt:lpstr>
      <vt:lpstr>“s is red”                  “s is black” </vt:lpstr>
      <vt:lpstr>“s is red”                  “s is black” </vt:lpstr>
      <vt:lpstr>“s is red”                  “s is black” </vt:lpstr>
      <vt:lpstr>“s is red”                  “s is black” </vt:lpstr>
      <vt:lpstr>We just need to handle the case  </vt:lpstr>
      <vt:lpstr>Handling the case: s is black</vt:lpstr>
      <vt:lpstr> Handling the case:  s is black and both children of s are black</vt:lpstr>
      <vt:lpstr>Handling the case:  s is black and both children of s are black</vt:lpstr>
      <vt:lpstr>Handling the case:  s is black and both children of s are black</vt:lpstr>
      <vt:lpstr>Handling the case:  s is black and both children of s are black</vt:lpstr>
      <vt:lpstr>Handling the case:  s is black and both children of s are black</vt:lpstr>
      <vt:lpstr> Handling the case:  s is black and one of its children is red</vt:lpstr>
      <vt:lpstr>There are two cases</vt:lpstr>
      <vt:lpstr> Handling the case: right(s) is red</vt:lpstr>
      <vt:lpstr>Handling the case: right(s) is red</vt:lpstr>
      <vt:lpstr>Handling the case: right(s) is red</vt:lpstr>
      <vt:lpstr>Handling the case: right(s) is red</vt:lpstr>
      <vt:lpstr>Handling the case: right(s) is red</vt:lpstr>
      <vt:lpstr> Handling the case  “left(s) is red and right(s) is black”</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Surender Baswana</dc:creator>
  <cp:lastModifiedBy>Surender Baswana</cp:lastModifiedBy>
  <cp:revision>837</cp:revision>
  <dcterms:created xsi:type="dcterms:W3CDTF">2011-12-03T04:13:03Z</dcterms:created>
  <dcterms:modified xsi:type="dcterms:W3CDTF">2022-09-14T06:55:30Z</dcterms:modified>
</cp:coreProperties>
</file>