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459DBC5-459E-4F7C-A23F-04A9D1E82A9D}">
          <p14:sldIdLst>
            <p14:sldId id="256"/>
            <p14:sldId id="257"/>
            <p14:sldId id="263"/>
            <p14:sldId id="260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36852-2FD9-47E5-84A4-BEB3BFFC3F8C}" v="5" dt="2023-10-29T16:08:17.294"/>
    <p1510:client id="{524FF2F9-66B3-4A46-B2FC-3845CA55623C}" v="938" dt="2023-11-05T17:19:17.365"/>
    <p1510:client id="{E49ED030-13D2-41DD-8083-793F8B2A3255}" v="941" dt="2023-10-29T15:24:19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9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8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1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9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8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14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A7B28A-56E6-40AC-BFEB-4CC5F2F1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2038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24889"/>
            <a:ext cx="10967803" cy="1386122"/>
          </a:xfrm>
        </p:spPr>
        <p:txBody>
          <a:bodyPr>
            <a:normAutofit/>
          </a:bodyPr>
          <a:lstStyle/>
          <a:p>
            <a:r>
              <a:rPr lang="en-GB" sz="8000" dirty="0">
                <a:solidFill>
                  <a:srgbClr val="FFFFFF"/>
                </a:solidFill>
                <a:ea typeface="Calibri Light"/>
                <a:cs typeface="Calibri Light"/>
              </a:rPr>
              <a:t>IOT Project</a:t>
            </a:r>
            <a:endParaRPr lang="en-GB" sz="8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998FC-FB65-A6A6-8CB3-3368D3E55AEF}"/>
              </a:ext>
            </a:extLst>
          </p:cNvPr>
          <p:cNvSpPr txBox="1"/>
          <p:nvPr/>
        </p:nvSpPr>
        <p:spPr>
          <a:xfrm>
            <a:off x="836952" y="2448393"/>
            <a:ext cx="10967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Topic :</a:t>
            </a:r>
            <a:r>
              <a:rPr lang="en-GB" sz="3200" dirty="0"/>
              <a:t> Real Time air pollution Monitoring system which will update info on a Web dashboard or Android app.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CD140A7-B0B1-566D-4EAD-4F68B405F362}"/>
              </a:ext>
            </a:extLst>
          </p:cNvPr>
          <p:cNvSpPr/>
          <p:nvPr/>
        </p:nvSpPr>
        <p:spPr>
          <a:xfrm>
            <a:off x="737016" y="2460884"/>
            <a:ext cx="3984885" cy="4184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10F32-F146-46E2-437D-A74BAF6D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9803"/>
            <a:ext cx="9144000" cy="811968"/>
          </a:xfrm>
        </p:spPr>
        <p:txBody>
          <a:bodyPr/>
          <a:lstStyle/>
          <a:p>
            <a:pPr algn="ctr"/>
            <a:r>
              <a:rPr lang="en-GB" u="sng" dirty="0">
                <a:solidFill>
                  <a:schemeClr val="bg1"/>
                </a:solidFill>
                <a:ea typeface="+mj-lt"/>
                <a:cs typeface="+mj-lt"/>
              </a:rPr>
              <a:t>ARCHITECTURE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7485F3-AD2E-9253-E29A-39E3970AE37C}"/>
              </a:ext>
            </a:extLst>
          </p:cNvPr>
          <p:cNvSpPr/>
          <p:nvPr/>
        </p:nvSpPr>
        <p:spPr>
          <a:xfrm>
            <a:off x="1623934" y="4384622"/>
            <a:ext cx="2273507" cy="10368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Arduino Uno R3</a:t>
            </a: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8A4B940E-C551-D89D-83F9-A021C264CE00}"/>
              </a:ext>
            </a:extLst>
          </p:cNvPr>
          <p:cNvSpPr/>
          <p:nvPr/>
        </p:nvSpPr>
        <p:spPr>
          <a:xfrm>
            <a:off x="1798818" y="2985541"/>
            <a:ext cx="674557" cy="749508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MQ135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5C47AD7A-2E7C-E9BE-320F-17E4D1349D5A}"/>
              </a:ext>
            </a:extLst>
          </p:cNvPr>
          <p:cNvSpPr/>
          <p:nvPr/>
        </p:nvSpPr>
        <p:spPr>
          <a:xfrm>
            <a:off x="3035506" y="2985540"/>
            <a:ext cx="674557" cy="749508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MQ7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BB106-7005-187A-38A8-66DAE4CC4598}"/>
              </a:ext>
            </a:extLst>
          </p:cNvPr>
          <p:cNvSpPr/>
          <p:nvPr/>
        </p:nvSpPr>
        <p:spPr>
          <a:xfrm>
            <a:off x="8357015" y="3185409"/>
            <a:ext cx="1586459" cy="218606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ESP-32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55FB1173-83C5-F9AB-5E44-F1F735092326}"/>
              </a:ext>
            </a:extLst>
          </p:cNvPr>
          <p:cNvSpPr/>
          <p:nvPr/>
        </p:nvSpPr>
        <p:spPr>
          <a:xfrm>
            <a:off x="7145311" y="2773180"/>
            <a:ext cx="762000" cy="961868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DHT11</a:t>
            </a:r>
          </a:p>
        </p:txBody>
      </p:sp>
      <p:pic>
        <p:nvPicPr>
          <p:cNvPr id="11" name="Graphic 10" descr="Cloud with solid fill">
            <a:extLst>
              <a:ext uri="{FF2B5EF4-FFF2-40B4-BE49-F238E27FC236}">
                <a16:creationId xmlns:a16="http://schemas.microsoft.com/office/drawing/2014/main" id="{A4F446E5-4346-5848-008D-EDD2F2DA2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0815" y="806483"/>
            <a:ext cx="1331709" cy="117058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1A4C19-2413-D8FE-96C2-00BF15C5B7BB}"/>
              </a:ext>
            </a:extLst>
          </p:cNvPr>
          <p:cNvSpPr/>
          <p:nvPr/>
        </p:nvSpPr>
        <p:spPr>
          <a:xfrm>
            <a:off x="2136099" y="5971082"/>
            <a:ext cx="1236688" cy="599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16x2 Display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F50E59-3565-61A8-69EB-594165560468}"/>
              </a:ext>
            </a:extLst>
          </p:cNvPr>
          <p:cNvSpPr/>
          <p:nvPr/>
        </p:nvSpPr>
        <p:spPr>
          <a:xfrm>
            <a:off x="8531901" y="5896131"/>
            <a:ext cx="1236688" cy="599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OLED</a:t>
            </a:r>
            <a:endParaRPr lang="en-US" dirty="0"/>
          </a:p>
          <a:p>
            <a:pPr algn="ctr"/>
            <a:r>
              <a:rPr lang="en-GB" dirty="0"/>
              <a:t>Display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B9B790-A655-661E-8F90-55629CE53FC5}"/>
              </a:ext>
            </a:extLst>
          </p:cNvPr>
          <p:cNvCxnSpPr/>
          <p:nvPr/>
        </p:nvCxnSpPr>
        <p:spPr>
          <a:xfrm>
            <a:off x="2137972" y="3730677"/>
            <a:ext cx="2498" cy="652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C4109C-7CC6-163A-C47D-65A49F190928}"/>
              </a:ext>
            </a:extLst>
          </p:cNvPr>
          <p:cNvCxnSpPr>
            <a:cxnSpLocks/>
          </p:cNvCxnSpPr>
          <p:nvPr/>
        </p:nvCxnSpPr>
        <p:spPr>
          <a:xfrm>
            <a:off x="3374660" y="3730676"/>
            <a:ext cx="2498" cy="652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0693C7-CDF9-5734-6C7B-E538FB01018B}"/>
              </a:ext>
            </a:extLst>
          </p:cNvPr>
          <p:cNvCxnSpPr>
            <a:cxnSpLocks/>
          </p:cNvCxnSpPr>
          <p:nvPr/>
        </p:nvCxnSpPr>
        <p:spPr>
          <a:xfrm>
            <a:off x="2750069" y="5417069"/>
            <a:ext cx="2498" cy="55213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5E0292-DF75-050F-A939-B6F915A92750}"/>
              </a:ext>
            </a:extLst>
          </p:cNvPr>
          <p:cNvCxnSpPr/>
          <p:nvPr/>
        </p:nvCxnSpPr>
        <p:spPr>
          <a:xfrm flipV="1">
            <a:off x="3897755" y="5055745"/>
            <a:ext cx="4462072" cy="9993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74D8F1-9065-22AB-CBCD-307FFBD063A7}"/>
              </a:ext>
            </a:extLst>
          </p:cNvPr>
          <p:cNvSpPr txBox="1"/>
          <p:nvPr/>
        </p:nvSpPr>
        <p:spPr>
          <a:xfrm>
            <a:off x="4984230" y="4721901"/>
            <a:ext cx="2023672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Serial Communication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580516-95C8-2586-CED9-70500D7F3DE1}"/>
              </a:ext>
            </a:extLst>
          </p:cNvPr>
          <p:cNvCxnSpPr>
            <a:cxnSpLocks/>
          </p:cNvCxnSpPr>
          <p:nvPr/>
        </p:nvCxnSpPr>
        <p:spPr>
          <a:xfrm>
            <a:off x="9145871" y="5367100"/>
            <a:ext cx="2498" cy="5271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6AF00A-E82A-26BC-E14B-19BC5B51E337}"/>
              </a:ext>
            </a:extLst>
          </p:cNvPr>
          <p:cNvCxnSpPr/>
          <p:nvPr/>
        </p:nvCxnSpPr>
        <p:spPr>
          <a:xfrm flipH="1">
            <a:off x="7526781" y="3733021"/>
            <a:ext cx="9992" cy="602103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22F134-D77D-D300-5126-0C630BF0E02F}"/>
              </a:ext>
            </a:extLst>
          </p:cNvPr>
          <p:cNvCxnSpPr>
            <a:cxnSpLocks/>
          </p:cNvCxnSpPr>
          <p:nvPr/>
        </p:nvCxnSpPr>
        <p:spPr>
          <a:xfrm>
            <a:off x="7521938" y="4342774"/>
            <a:ext cx="839448" cy="149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A72719-0E88-2B2A-07E6-729D580E1E36}"/>
              </a:ext>
            </a:extLst>
          </p:cNvPr>
          <p:cNvSpPr txBox="1"/>
          <p:nvPr/>
        </p:nvSpPr>
        <p:spPr>
          <a:xfrm>
            <a:off x="762000" y="2460885"/>
            <a:ext cx="39848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Proteus (Simulation Environment )</a:t>
            </a:r>
          </a:p>
        </p:txBody>
      </p:sp>
      <p:pic>
        <p:nvPicPr>
          <p:cNvPr id="31" name="Picture 30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1BA26F90-48C1-94B7-F35A-8B28F66E8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187" y="3181663"/>
            <a:ext cx="569628" cy="5571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5D85C99-C24F-A6DB-574E-A5CBE4FB3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2680" y="2316340"/>
            <a:ext cx="757004" cy="769496"/>
          </a:xfrm>
          <a:prstGeom prst="rect">
            <a:avLst/>
          </a:prstGeom>
        </p:spPr>
      </p:pic>
      <p:pic>
        <p:nvPicPr>
          <p:cNvPr id="35" name="Graphic 34" descr="Line arrow: Straight with solid fill">
            <a:extLst>
              <a:ext uri="{FF2B5EF4-FFF2-40B4-BE49-F238E27FC236}">
                <a16:creationId xmlns:a16="http://schemas.microsoft.com/office/drawing/2014/main" id="{E29DFF9C-1ACE-1852-3802-CC1DE6070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720000">
            <a:off x="10054468" y="2648335"/>
            <a:ext cx="1101776" cy="9268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DA623C-2368-AF67-B121-DEC2AE594962}"/>
              </a:ext>
            </a:extLst>
          </p:cNvPr>
          <p:cNvSpPr/>
          <p:nvPr/>
        </p:nvSpPr>
        <p:spPr>
          <a:xfrm>
            <a:off x="7052892" y="2515569"/>
            <a:ext cx="3714221" cy="4086737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AA07B-F06E-1950-13A7-88B2D501B359}"/>
              </a:ext>
            </a:extLst>
          </p:cNvPr>
          <p:cNvSpPr txBox="1"/>
          <p:nvPr/>
        </p:nvSpPr>
        <p:spPr>
          <a:xfrm>
            <a:off x="11004008" y="1290466"/>
            <a:ext cx="836950" cy="3747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55594-53A3-67E3-19E5-DE7D40F026DA}"/>
              </a:ext>
            </a:extLst>
          </p:cNvPr>
          <p:cNvSpPr txBox="1"/>
          <p:nvPr/>
        </p:nvSpPr>
        <p:spPr>
          <a:xfrm>
            <a:off x="8136610" y="2505559"/>
            <a:ext cx="1898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Hardware</a:t>
            </a:r>
          </a:p>
        </p:txBody>
      </p:sp>
      <p:pic>
        <p:nvPicPr>
          <p:cNvPr id="15" name="Graphic 14" descr="Line arrow: Straight with solid fill">
            <a:extLst>
              <a:ext uri="{FF2B5EF4-FFF2-40B4-BE49-F238E27FC236}">
                <a16:creationId xmlns:a16="http://schemas.microsoft.com/office/drawing/2014/main" id="{9999363D-1488-7676-1EED-9CB5553DF8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997280" y="1679691"/>
            <a:ext cx="765980" cy="77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9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8B87-2CA8-5B5D-9BEE-BECBFBCC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9672"/>
            <a:ext cx="10668000" cy="826436"/>
          </a:xfrm>
        </p:spPr>
        <p:txBody>
          <a:bodyPr/>
          <a:lstStyle/>
          <a:p>
            <a:pPr algn="ctr"/>
            <a:r>
              <a:rPr lang="en-GB" dirty="0"/>
              <a:t>Working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9222-8ACC-B4D9-E1E9-FF5A4AE24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4131"/>
            <a:ext cx="10668000" cy="47718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Gas data is collected by MQ-135(For Particulate Matter) and MQ-9 for (CO) using Arduino UNO in proteus Simulation Environment.</a:t>
            </a:r>
            <a:endParaRPr lang="en-US"/>
          </a:p>
          <a:p>
            <a:r>
              <a:rPr lang="en-GB" dirty="0"/>
              <a:t>Using Serial communication between Arduino in proteus and Esp-32(Hardware) gas data is transferred from Arduino to Esp-32.</a:t>
            </a:r>
          </a:p>
          <a:p>
            <a:r>
              <a:rPr lang="en-GB" dirty="0"/>
              <a:t>In Esp-32 by using DHT-11 sensor temperature and humidity is collected and set to along with gas data using MQTT protocol via a WIFI link to router.</a:t>
            </a:r>
          </a:p>
          <a:p>
            <a:r>
              <a:rPr lang="en-GB" dirty="0"/>
              <a:t>On Cloud there is a graphical dashboard which displays the sent </a:t>
            </a:r>
            <a:r>
              <a:rPr lang="en-GB"/>
              <a:t>data on any Device.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6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894C-31E2-7217-AE5F-6E7674E7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DC9DD-F074-6B7E-AF97-98CF1110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Esp 32</a:t>
            </a:r>
          </a:p>
          <a:p>
            <a:pPr marL="285750" indent="-285750">
              <a:buChar char="•"/>
            </a:pPr>
            <a:r>
              <a:rPr lang="en-GB" dirty="0"/>
              <a:t>DHT 11 Temperature Sensor</a:t>
            </a:r>
          </a:p>
          <a:p>
            <a:pPr marL="285750" indent="-285750">
              <a:buChar char="•"/>
            </a:pPr>
            <a:r>
              <a:rPr lang="en-GB" dirty="0"/>
              <a:t>Push Button</a:t>
            </a:r>
          </a:p>
          <a:p>
            <a:pPr marL="285750" indent="-285750">
              <a:buChar char="•"/>
            </a:pPr>
            <a:r>
              <a:rPr lang="en-GB" dirty="0"/>
              <a:t>128x32 OLED display</a:t>
            </a:r>
          </a:p>
          <a:p>
            <a:pPr marL="285750" indent="-285750">
              <a:buChar char="•"/>
            </a:pPr>
            <a:r>
              <a:rPr lang="en-GB" dirty="0"/>
              <a:t>Bread Boards</a:t>
            </a:r>
          </a:p>
          <a:p>
            <a:pPr marL="285750" indent="-285750">
              <a:buChar char="•"/>
            </a:pPr>
            <a:r>
              <a:rPr lang="en-GB" dirty="0"/>
              <a:t>Jumber Wires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Picture 4" descr="A circuit board with wires and lights&#10;&#10;Description automatically generated">
            <a:extLst>
              <a:ext uri="{FF2B5EF4-FFF2-40B4-BE49-F238E27FC236}">
                <a16:creationId xmlns:a16="http://schemas.microsoft.com/office/drawing/2014/main" id="{D47C2775-CF2E-2880-3CC4-5367C9F0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06185"/>
            <a:ext cx="7619999" cy="42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9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FC21-2AC4-858C-A40A-FC2FE72F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272853" cy="1524000"/>
          </a:xfrm>
        </p:spPr>
        <p:txBody>
          <a:bodyPr/>
          <a:lstStyle/>
          <a:p>
            <a:r>
              <a:rPr lang="en-GB" dirty="0"/>
              <a:t>Software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4F55C-B303-38D0-78F2-5DC88C8C9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272853" cy="304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Proteus</a:t>
            </a:r>
          </a:p>
          <a:p>
            <a:pPr marL="285750" indent="-285750">
              <a:buChar char="•"/>
            </a:pPr>
            <a:r>
              <a:rPr lang="en-GB" dirty="0"/>
              <a:t>Arduino Library for proteus</a:t>
            </a:r>
          </a:p>
          <a:p>
            <a:pPr marL="285750" indent="-285750">
              <a:buChar char="•"/>
            </a:pPr>
            <a:r>
              <a:rPr lang="en-GB" dirty="0"/>
              <a:t>MQ gas sensor Library for proteus</a:t>
            </a:r>
          </a:p>
          <a:p>
            <a:pPr marL="285750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9" name="Picture 8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DA4D508C-2599-6A1D-9981-973EED54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05" y="809469"/>
            <a:ext cx="7450702" cy="52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8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8545-1E89-C50E-F4FE-29527B2E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9770"/>
            <a:ext cx="10668000" cy="1263649"/>
          </a:xfrm>
        </p:spPr>
        <p:txBody>
          <a:bodyPr/>
          <a:lstStyle/>
          <a:p>
            <a:pPr algn="ctr"/>
            <a:r>
              <a:rPr lang="en-GB" dirty="0"/>
              <a:t>Dashboard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FDB9F8-86AB-05C3-4958-666DBB63A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296" y="1611760"/>
            <a:ext cx="10030917" cy="4858676"/>
          </a:xfrm>
        </p:spPr>
      </p:pic>
    </p:spTree>
    <p:extLst>
      <p:ext uri="{BB962C8B-B14F-4D97-AF65-F5344CB8AC3E}">
        <p14:creationId xmlns:p14="http://schemas.microsoft.com/office/powerpoint/2010/main" val="52624817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213B31"/>
      </a:dk2>
      <a:lt2>
        <a:srgbClr val="E8E2E3"/>
      </a:lt2>
      <a:accent1>
        <a:srgbClr val="45B0A4"/>
      </a:accent1>
      <a:accent2>
        <a:srgbClr val="3BB173"/>
      </a:accent2>
      <a:accent3>
        <a:srgbClr val="47B54D"/>
      </a:accent3>
      <a:accent4>
        <a:srgbClr val="66B13B"/>
      </a:accent4>
      <a:accent5>
        <a:srgbClr val="93AA43"/>
      </a:accent5>
      <a:accent6>
        <a:srgbClr val="B19A3B"/>
      </a:accent6>
      <a:hlink>
        <a:srgbClr val="678B2E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Verdana Pro</vt:lpstr>
      <vt:lpstr>Verdana Pro Cond SemiBold</vt:lpstr>
      <vt:lpstr>TornVTI</vt:lpstr>
      <vt:lpstr>IOT Project</vt:lpstr>
      <vt:lpstr>ARCHITECTURE</vt:lpstr>
      <vt:lpstr>Working</vt:lpstr>
      <vt:lpstr>Hardware Requirements</vt:lpstr>
      <vt:lpstr>Software Requirements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Divyanshu Tungariya</cp:lastModifiedBy>
  <cp:revision>481</cp:revision>
  <dcterms:created xsi:type="dcterms:W3CDTF">2023-10-29T14:41:14Z</dcterms:created>
  <dcterms:modified xsi:type="dcterms:W3CDTF">2025-01-18T14:10:32Z</dcterms:modified>
</cp:coreProperties>
</file>