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 dirty="0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/>
            <p:cNvSpPr/>
            <p:nvPr/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2000" y="2282190"/>
            <a:ext cx="6127750" cy="2310130"/>
          </a:xfrm>
        </p:spPr>
        <p:txBody>
          <a:bodyPr anchor="ctr" anchorCtr="0">
            <a:normAutofit/>
          </a:bodyPr>
          <a:lstStyle/>
          <a:p>
            <a:r>
              <a:rPr lang="en-GB" sz="5200" dirty="0">
                <a:solidFill>
                  <a:schemeClr val="tx2"/>
                </a:solidFill>
                <a:cs typeface="Calibri Light" panose="020F0302020204030204"/>
              </a:rPr>
              <a:t>BRITISH AIRWAYS </a:t>
            </a:r>
            <a:r>
              <a:rPr lang="en-US" altLang="en-GB" sz="5200" dirty="0">
                <a:solidFill>
                  <a:schemeClr val="tx2"/>
                </a:solidFill>
                <a:cs typeface="Calibri Light" panose="020F0302020204030204"/>
              </a:rPr>
              <a:t>HOLIDAY PREDICTION</a:t>
            </a:r>
            <a:endParaRPr lang="en-US" altLang="en-GB" sz="5200" dirty="0">
              <a:solidFill>
                <a:schemeClr val="tx2"/>
              </a:solidFill>
              <a:cs typeface="Calibri Light" panose="020F03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cs typeface="Calibri Light" panose="020F0302020204030204"/>
              </a:rPr>
              <a:t>Results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GB" b="1" dirty="0">
                <a:cs typeface="Calibri" panose="020F0502020204030204"/>
                <a:sym typeface="+mn-ea"/>
              </a:rPr>
              <a:t>Correlation analysis</a:t>
            </a:r>
            <a:endParaRPr lang="en-GB" dirty="0">
              <a:cs typeface="Calibri" panose="020F0502020204030204"/>
            </a:endParaRPr>
          </a:p>
          <a:p>
            <a:pPr algn="ctr"/>
            <a:r>
              <a:rPr lang="en-GB" dirty="0">
                <a:ea typeface="+mn-lt"/>
                <a:cs typeface="+mn-lt"/>
                <a:sym typeface="+mn-ea"/>
              </a:rPr>
              <a:t>The following chart displays the </a:t>
            </a:r>
            <a:r>
              <a:rPr lang="en-US" altLang="en-GB" dirty="0">
                <a:ea typeface="+mn-lt"/>
                <a:cs typeface="+mn-lt"/>
                <a:sym typeface="+mn-ea"/>
              </a:rPr>
              <a:t>correlation of the features with the target feature.</a:t>
            </a:r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53237" y="2055018"/>
            <a:ext cx="21430" cy="445055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/>
          <p:nvPr/>
        </p:nvSpPr>
        <p:spPr>
          <a:xfrm>
            <a:off x="7332510" y="2214962"/>
            <a:ext cx="4115573" cy="42810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GB" sz="2400" b="1" dirty="0">
                <a:cs typeface="Calibri" panose="020F0502020204030204"/>
              </a:rPr>
              <a:t>Model Evaluation</a:t>
            </a:r>
            <a:endParaRPr lang="en-GB" sz="2400" b="1" dirty="0">
              <a:cs typeface="Calibri" panose="020F0502020204030204"/>
            </a:endParaRPr>
          </a:p>
          <a:p>
            <a:r>
              <a:rPr lang="en-US" altLang="en-GB" sz="2000" dirty="0">
                <a:ea typeface="+mn-lt"/>
                <a:cs typeface="+mn-lt"/>
              </a:rPr>
              <a:t>A random forest classifier was used to predict if a customer would buy a holiday.</a:t>
            </a:r>
            <a:endParaRPr lang="en-US" altLang="en-GB" sz="2000" dirty="0">
              <a:ea typeface="+mn-lt"/>
              <a:cs typeface="+mn-lt"/>
            </a:endParaRPr>
          </a:p>
          <a:p>
            <a:r>
              <a:rPr lang="en-US" altLang="en-GB" sz="2000" dirty="0">
                <a:ea typeface="+mn-lt"/>
                <a:cs typeface="+mn-lt"/>
              </a:rPr>
              <a:t>The model had an accuaracy of 0.85.</a:t>
            </a:r>
            <a:endParaRPr lang="en-US" altLang="en-GB" sz="2000" dirty="0">
              <a:ea typeface="+mn-lt"/>
              <a:cs typeface="+mn-lt"/>
            </a:endParaRPr>
          </a:p>
          <a:p>
            <a:endParaRPr lang="en-US" altLang="en-GB" sz="2000" dirty="0">
              <a:ea typeface="+mn-lt"/>
              <a:cs typeface="+mn-lt"/>
            </a:endParaRPr>
          </a:p>
          <a:p>
            <a:r>
              <a:rPr lang="en-US" altLang="en-GB" sz="2400" b="1" dirty="0">
                <a:cs typeface="Calibri" panose="020F0502020204030204"/>
                <a:sym typeface="+mn-ea"/>
              </a:rPr>
              <a:t>K fold cross validation</a:t>
            </a:r>
            <a:endParaRPr lang="en-GB" sz="2400" b="1" dirty="0">
              <a:cs typeface="Calibri" panose="020F0502020204030204"/>
            </a:endParaRPr>
          </a:p>
          <a:p>
            <a:r>
              <a:rPr lang="en-US" altLang="en-GB" sz="2000" dirty="0">
                <a:ea typeface="+mn-lt"/>
                <a:cs typeface="+mn-lt"/>
                <a:sym typeface="+mn-ea"/>
              </a:rPr>
              <a:t>A 5 fold cross validation was done and resulted in a mean accuracy of 0.75 with standard deviation of 0.1</a:t>
            </a:r>
            <a:endParaRPr lang="en-US" altLang="en-GB" sz="2000" dirty="0">
              <a:ea typeface="+mn-lt"/>
              <a:cs typeface="+mn-lt"/>
              <a:sym typeface="+mn-ea"/>
            </a:endParaRPr>
          </a:p>
          <a:p>
            <a:endParaRPr lang="en-US" altLang="en-GB" sz="2000" dirty="0">
              <a:ea typeface="+mn-lt"/>
              <a:cs typeface="+mn-lt"/>
            </a:endParaRPr>
          </a:p>
          <a:p>
            <a:endParaRPr lang="en-US" altLang="en-GB" sz="2000" dirty="0">
              <a:ea typeface="+mn-lt"/>
              <a:cs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2245" y="2349500"/>
            <a:ext cx="3994150" cy="363156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4176395" y="2214880"/>
            <a:ext cx="2697480" cy="28187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400" b="1" dirty="0">
                <a:cs typeface="Calibri" panose="020F0502020204030204"/>
                <a:sym typeface="+mn-ea"/>
              </a:rPr>
              <a:t>Correlation analysis</a:t>
            </a:r>
            <a:endParaRPr lang="en-US" altLang="en-GB" sz="2400" b="1" dirty="0">
              <a:cs typeface="Calibri" panose="020F0502020204030204"/>
              <a:sym typeface="+mn-ea"/>
            </a:endParaRPr>
          </a:p>
          <a:p>
            <a:endParaRPr lang="en-GB" sz="2000" dirty="0">
              <a:cs typeface="Calibri" panose="020F050202020403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ea typeface="+mn-lt"/>
                <a:cs typeface="+mn-lt"/>
                <a:sym typeface="+mn-ea"/>
              </a:rPr>
              <a:t>The following chart displays the </a:t>
            </a:r>
            <a:r>
              <a:rPr lang="en-US" altLang="en-GB" sz="2000" dirty="0">
                <a:ea typeface="+mn-lt"/>
                <a:cs typeface="+mn-lt"/>
                <a:sym typeface="+mn-ea"/>
              </a:rPr>
              <a:t>correlation of the features with the target feature.</a:t>
            </a:r>
            <a:endParaRPr lang="en-US" altLang="en-GB" sz="2000" dirty="0">
              <a:ea typeface="+mn-lt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WPS Presentation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Segoe UI</vt:lpstr>
      <vt:lpstr>Microsoft YaHei</vt:lpstr>
      <vt:lpstr>Arial Unicode MS</vt:lpstr>
      <vt:lpstr>Calibri Light</vt:lpstr>
      <vt:lpstr>Calibri</vt:lpstr>
      <vt:lpstr>Office Theme</vt:lpstr>
      <vt:lpstr>SKYTRAX BRITISH AIRWAYS REVIEW ANALYSIS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anshu</cp:lastModifiedBy>
  <cp:revision>84</cp:revision>
  <dcterms:created xsi:type="dcterms:W3CDTF">2022-12-06T11:13:00Z</dcterms:created>
  <dcterms:modified xsi:type="dcterms:W3CDTF">2024-08-04T12:58:21Z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63BB7CAAB719453C895683EE1CCA31B4_13</vt:lpwstr>
  </property>
  <property fmtid="{D5CDD505-2E9C-101B-9397-08002B2CF9AE}" pid="3" name="KSOProductBuildVer">
    <vt:lpwstr>1033-12.2.0.17153</vt:lpwstr>
  </property>
</Properties>
</file>