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6c8cb26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6c8cb26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b6c8cb26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b6c8cb26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b6c8cb26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b6c8cb26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b6c8cb26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b6c8cb26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b6c8cb26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b6c8cb26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b1345f36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b1345f36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b1345f36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b1345f3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b3ed8e5e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b3ed8e5e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b1345f3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b1345f3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b1345f3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b1345f3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36b3ac661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36b3ac661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b1345f36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b1345f3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at Style Infographics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5007000" y="517850"/>
            <a:ext cx="30303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HardFork</a:t>
            </a:r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rect b="b" l="l" r="r" t="t"/>
              <a:pathLst>
                <a:path extrusionOk="0" h="7357" w="34737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rect b="b" l="l" r="r" t="t"/>
              <a:pathLst>
                <a:path extrusionOk="0" h="14712" w="34191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rect b="b" l="l" r="r" t="t"/>
              <a:pathLst>
                <a:path extrusionOk="0" h="22078" w="33656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rect b="b" l="l" r="r" t="t"/>
              <a:pathLst>
                <a:path extrusionOk="0" h="29434" w="3311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type="ctrTitle"/>
          </p:nvPr>
        </p:nvSpPr>
        <p:spPr>
          <a:xfrm>
            <a:off x="5007000" y="1840574"/>
            <a:ext cx="3030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FORGE</a:t>
            </a:r>
            <a:endParaRPr b="0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5007000" y="2424675"/>
            <a:ext cx="40581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12428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Mohd Anas </a:t>
            </a: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0"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+916265692813</a:t>
            </a:r>
            <a:endParaRPr b="0" sz="15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12428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Gauhar Ayub Khan  </a:t>
            </a: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918949320519</a:t>
            </a:r>
            <a:endParaRPr b="0" sz="15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12428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Syed Kamran Ahmed</a:t>
            </a:r>
            <a:endParaRPr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+919973214649</a:t>
            </a:r>
            <a:endParaRPr b="0" sz="15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12428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Arifa Nafees</a:t>
            </a:r>
            <a:endParaRPr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+918279603198</a:t>
            </a:r>
            <a:endParaRPr b="0" sz="15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2"/>
          <p:cNvPicPr preferRelativeResize="0"/>
          <p:nvPr/>
        </p:nvPicPr>
        <p:blipFill rotWithShape="1">
          <a:blip r:embed="rId3">
            <a:alphaModFix/>
          </a:blip>
          <a:srcRect b="3213" l="0" r="0" t="0"/>
          <a:stretch/>
        </p:blipFill>
        <p:spPr>
          <a:xfrm>
            <a:off x="786788" y="227913"/>
            <a:ext cx="7570428" cy="46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3"/>
          <p:cNvPicPr preferRelativeResize="0"/>
          <p:nvPr/>
        </p:nvPicPr>
        <p:blipFill rotWithShape="1">
          <a:blip r:embed="rId3">
            <a:alphaModFix/>
          </a:blip>
          <a:srcRect b="2419" l="0" r="0" t="0"/>
          <a:stretch/>
        </p:blipFill>
        <p:spPr>
          <a:xfrm>
            <a:off x="1668150" y="62163"/>
            <a:ext cx="5807702" cy="5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 b="2477" l="0" r="2629" t="0"/>
          <a:stretch/>
        </p:blipFill>
        <p:spPr>
          <a:xfrm>
            <a:off x="1318588" y="142513"/>
            <a:ext cx="6506827" cy="485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/>
        </p:nvSpPr>
        <p:spPr>
          <a:xfrm>
            <a:off x="310800" y="1039500"/>
            <a:ext cx="292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Price of 1 matic = 0.05$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Avg. Transaction cost = 0.0005$ Matic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Price/Txn =0.05*0.0005$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b="2505" l="0" r="0" t="0"/>
          <a:stretch/>
        </p:blipFill>
        <p:spPr>
          <a:xfrm>
            <a:off x="3384600" y="213000"/>
            <a:ext cx="5259549" cy="47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 b="3623" l="0" r="0" t="0"/>
          <a:stretch/>
        </p:blipFill>
        <p:spPr>
          <a:xfrm>
            <a:off x="915600" y="93238"/>
            <a:ext cx="7312800" cy="495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/>
          <p:nvPr/>
        </p:nvSpPr>
        <p:spPr>
          <a:xfrm>
            <a:off x="2631325" y="1733000"/>
            <a:ext cx="472721" cy="27170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2015056" y="2362873"/>
            <a:ext cx="472721" cy="2087084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1396676" y="2926927"/>
            <a:ext cx="472721" cy="1522951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778275" y="3376701"/>
            <a:ext cx="472721" cy="10732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These are the main things that we learnt</a:t>
            </a:r>
            <a:endParaRPr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777900" y="4182975"/>
            <a:ext cx="473100" cy="472725"/>
          </a:xfrm>
          <a:custGeom>
            <a:rect b="b" l="l" r="r" t="t"/>
            <a:pathLst>
              <a:path extrusionOk="0" h="18909" w="18924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840425" y="4245850"/>
            <a:ext cx="349950" cy="349950"/>
          </a:xfrm>
          <a:custGeom>
            <a:rect b="b" l="l" r="r" t="t"/>
            <a:pathLst>
              <a:path extrusionOk="0" h="13998" w="13998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914125" y="4317700"/>
            <a:ext cx="198050" cy="198000"/>
          </a:xfrm>
          <a:custGeom>
            <a:rect b="b" l="l" r="r" t="t"/>
            <a:pathLst>
              <a:path extrusionOk="0" fill="none" h="7920" w="7922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965775" y="4369350"/>
            <a:ext cx="94750" cy="94700"/>
          </a:xfrm>
          <a:custGeom>
            <a:rect b="b" l="l" r="r" t="t"/>
            <a:pathLst>
              <a:path extrusionOk="0" fill="none" h="3788" w="379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1013325" y="4322550"/>
            <a:ext cx="94350" cy="94350"/>
          </a:xfrm>
          <a:custGeom>
            <a:rect b="b" l="l" r="r" t="t"/>
            <a:pathLst>
              <a:path extrusionOk="0" fill="none" h="3774" w="3774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1396575" y="4182975"/>
            <a:ext cx="472725" cy="472725"/>
          </a:xfrm>
          <a:custGeom>
            <a:rect b="b" l="l" r="r" t="t"/>
            <a:pathLst>
              <a:path extrusionOk="0" h="18909" w="18909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14590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1598700" y="4351000"/>
            <a:ext cx="72975" cy="73025"/>
          </a:xfrm>
          <a:custGeom>
            <a:rect b="b" l="l" r="r" t="t"/>
            <a:pathLst>
              <a:path extrusionOk="0" fill="none" h="2921" w="2919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1564625" y="4440475"/>
            <a:ext cx="138900" cy="62150"/>
          </a:xfrm>
          <a:custGeom>
            <a:rect b="b" l="l" r="r" t="t"/>
            <a:pathLst>
              <a:path extrusionOk="0" fill="none" h="2486" w="5556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1527200" y="4315075"/>
            <a:ext cx="213750" cy="213750"/>
          </a:xfrm>
          <a:custGeom>
            <a:rect b="b" l="l" r="r" t="t"/>
            <a:pathLst>
              <a:path extrusionOk="0" fill="none" h="8550" w="855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1634625" y="4442325"/>
            <a:ext cx="25" cy="84250"/>
          </a:xfrm>
          <a:custGeom>
            <a:rect b="b" l="l" r="r" t="t"/>
            <a:pathLst>
              <a:path extrusionOk="0" fill="none" h="3370" w="1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2014875" y="4182975"/>
            <a:ext cx="473125" cy="472725"/>
          </a:xfrm>
          <a:custGeom>
            <a:rect b="b" l="l" r="r" t="t"/>
            <a:pathLst>
              <a:path extrusionOk="0" h="18909" w="18925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20773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2169075" y="4330050"/>
            <a:ext cx="173300" cy="173325"/>
          </a:xfrm>
          <a:custGeom>
            <a:rect b="b" l="l" r="r" t="t"/>
            <a:pathLst>
              <a:path extrusionOk="0" fill="none" h="6933" w="6932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2205375" y="4366725"/>
            <a:ext cx="100325" cy="100325"/>
          </a:xfrm>
          <a:custGeom>
            <a:rect b="b" l="l" r="r" t="t"/>
            <a:pathLst>
              <a:path extrusionOk="0" fill="none" h="4013" w="4013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2157850" y="4480500"/>
            <a:ext cx="34075" cy="34100"/>
          </a:xfrm>
          <a:custGeom>
            <a:rect b="b" l="l" r="r" t="t"/>
            <a:pathLst>
              <a:path extrusionOk="0" fill="none" h="1364" w="1363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2633550" y="4182975"/>
            <a:ext cx="472750" cy="472725"/>
          </a:xfrm>
          <a:custGeom>
            <a:rect b="b" l="l" r="r" t="t"/>
            <a:pathLst>
              <a:path extrusionOk="0" h="18909" w="1891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2696050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2781400" y="4322950"/>
            <a:ext cx="192750" cy="192400"/>
          </a:xfrm>
          <a:custGeom>
            <a:rect b="b" l="l" r="r" t="t"/>
            <a:pathLst>
              <a:path extrusionOk="0" fill="none" h="7696" w="771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2877950" y="4419125"/>
            <a:ext cx="48300" cy="42700"/>
          </a:xfrm>
          <a:custGeom>
            <a:rect b="b" l="l" r="r" t="t"/>
            <a:pathLst>
              <a:path extrusionOk="0" fill="none" h="1708" w="1932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2877575" y="4373100"/>
            <a:ext cx="25" cy="46450"/>
          </a:xfrm>
          <a:custGeom>
            <a:rect b="b" l="l" r="r" t="t"/>
            <a:pathLst>
              <a:path extrusionOk="0" fill="none" h="1858" w="1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457200" y="1020400"/>
            <a:ext cx="173305" cy="173258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7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9" name="Google Shape;339;p27"/>
          <p:cNvGrpSpPr/>
          <p:nvPr/>
        </p:nvGrpSpPr>
        <p:grpSpPr>
          <a:xfrm>
            <a:off x="3428375" y="1624373"/>
            <a:ext cx="5226000" cy="717337"/>
            <a:chOff x="3428375" y="1535538"/>
            <a:chExt cx="5226000" cy="717337"/>
          </a:xfrm>
        </p:grpSpPr>
        <p:sp>
          <p:nvSpPr>
            <p:cNvPr id="340" name="Google Shape;340;p27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27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learnt about decentralized networks and blockchain by studying about 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Ethereum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Decentralization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3" name="Google Shape;343;p27"/>
          <p:cNvGrpSpPr/>
          <p:nvPr/>
        </p:nvGrpSpPr>
        <p:grpSpPr>
          <a:xfrm>
            <a:off x="3428375" y="2387998"/>
            <a:ext cx="5226000" cy="717337"/>
            <a:chOff x="3428375" y="2299163"/>
            <a:chExt cx="5226000" cy="717337"/>
          </a:xfrm>
        </p:grpSpPr>
        <p:sp>
          <p:nvSpPr>
            <p:cNvPr id="344" name="Google Shape;344;p27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27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Solidity is used to create smart contracts on ethereum, we learnt this so we can create our own decentralize app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Solidity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7" name="Google Shape;347;p27"/>
          <p:cNvGrpSpPr/>
          <p:nvPr/>
        </p:nvGrpSpPr>
        <p:grpSpPr>
          <a:xfrm>
            <a:off x="3428375" y="3151623"/>
            <a:ext cx="5226000" cy="717337"/>
            <a:chOff x="3428375" y="3062788"/>
            <a:chExt cx="5226000" cy="717337"/>
          </a:xfrm>
        </p:grpSpPr>
        <p:sp>
          <p:nvSpPr>
            <p:cNvPr id="348" name="Google Shape;348;p27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7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created the frontend of our app using React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27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React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1" name="Google Shape;351;p27"/>
          <p:cNvGrpSpPr/>
          <p:nvPr/>
        </p:nvGrpSpPr>
        <p:grpSpPr>
          <a:xfrm>
            <a:off x="3428375" y="3764229"/>
            <a:ext cx="5226000" cy="717337"/>
            <a:chOff x="3428375" y="3826413"/>
            <a:chExt cx="5226000" cy="717337"/>
          </a:xfrm>
        </p:grpSpPr>
        <p:sp>
          <p:nvSpPr>
            <p:cNvPr id="352" name="Google Shape;352;p27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By coming together for a project, we have enhanced our skills of teamwork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27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Teamwork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360" name="Google Shape;360;p28"/>
          <p:cNvGrpSpPr/>
          <p:nvPr/>
        </p:nvGrpSpPr>
        <p:grpSpPr>
          <a:xfrm>
            <a:off x="913474" y="2974280"/>
            <a:ext cx="3512936" cy="1617875"/>
            <a:chOff x="913474" y="2974280"/>
            <a:chExt cx="3512936" cy="1617875"/>
          </a:xfrm>
        </p:grpSpPr>
        <p:sp>
          <p:nvSpPr>
            <p:cNvPr id="361" name="Google Shape;361;p28"/>
            <p:cNvSpPr/>
            <p:nvPr/>
          </p:nvSpPr>
          <p:spPr>
            <a:xfrm>
              <a:off x="1368736" y="3114857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913475" y="297428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1368736" y="4451475"/>
              <a:ext cx="310817" cy="140676"/>
            </a:xfrm>
            <a:custGeom>
              <a:rect b="b" l="l" r="r" t="t"/>
              <a:pathLst>
                <a:path extrusionOk="0" h="1418" w="3133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8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Full stack developer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117299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Syed Kamran Ahmed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8" name="Google Shape;368;p28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369" name="Google Shape;369;p28"/>
            <p:cNvSpPr/>
            <p:nvPr/>
          </p:nvSpPr>
          <p:spPr>
            <a:xfrm>
              <a:off x="5171741" y="3114857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716380" y="297428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171741" y="4451475"/>
              <a:ext cx="310916" cy="140676"/>
            </a:xfrm>
            <a:custGeom>
              <a:rect b="b" l="l" r="r" t="t"/>
              <a:pathLst>
                <a:path extrusionOk="0" h="1418" w="3134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Frontend and react developer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28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Arifa Nafees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4" name="Google Shape;374;p28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4920224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28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77" name="Google Shape;377;p28"/>
            <p:cNvSpPr/>
            <p:nvPr/>
          </p:nvSpPr>
          <p:spPr>
            <a:xfrm>
              <a:off x="1368736" y="1253234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913475" y="111355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1368736" y="2590745"/>
              <a:ext cx="310817" cy="139783"/>
            </a:xfrm>
            <a:custGeom>
              <a:rect b="b" l="l" r="r" t="t"/>
              <a:pathLst>
                <a:path extrusionOk="0" h="1409" w="3133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28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Leader, Full stack and blockchain developer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Mohd Anas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1117299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8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85" name="Google Shape;385;p28"/>
            <p:cNvSpPr/>
            <p:nvPr/>
          </p:nvSpPr>
          <p:spPr>
            <a:xfrm>
              <a:off x="4716380" y="111355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171741" y="1253234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171741" y="2590745"/>
              <a:ext cx="310916" cy="139783"/>
            </a:xfrm>
            <a:custGeom>
              <a:rect b="b" l="l" r="r" t="t"/>
              <a:pathLst>
                <a:path extrusionOk="0" h="1409" w="3134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Full Stack and blockchain developer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28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Gauhar Ayub Khan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920224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b="1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Solidity, React, Web3.js, Truffle, Portis, Matic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rect b="b" l="l" r="r" t="t"/>
              <a:pathLst>
                <a:path extrusionOk="0" h="4541" w="3867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rect b="b" l="l" r="r" t="t"/>
              <a:pathLst>
                <a:path extrusionOk="0" h="5691" w="4393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rect b="b" l="l" r="r" t="t"/>
              <a:pathLst>
                <a:path extrusionOk="0" h="12407" w="7287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b="1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Portis Challenge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rect b="b" l="l" r="r" t="t"/>
              <a:pathLst>
                <a:path extrusionOk="0" h="4412" w="5652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rect b="b" l="l" r="r" t="t"/>
              <a:pathLst>
                <a:path extrusionOk="0" h="3847" w="4522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rect b="b" l="l" r="r" t="t"/>
              <a:pathLst>
                <a:path extrusionOk="0" h="7297" w="12838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5407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Counterfeiting and selling of goods/products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rect b="b" l="l" r="r" t="t"/>
              <a:pathLst>
                <a:path extrusionOk="0" h="5612" w="4402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rect b="b" l="l" r="r" t="t"/>
              <a:pathLst>
                <a:path extrusionOk="0" h="4542" w="3877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rect b="b" l="l" r="r" t="t"/>
              <a:pathLst>
                <a:path extrusionOk="0" h="12437" w="7337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rect b="b" l="l" r="r" t="t"/>
            <a:pathLst>
              <a:path extrusionOk="0" h="1498" w="1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24" cy="1246220"/>
            <a:chOff x="4205276" y="1237600"/>
            <a:chExt cx="4325824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b="1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283075" y="1530700"/>
              <a:ext cx="2177100" cy="9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</a:rPr>
                <a:t>We are proposing a decentralized app so that the consumers </a:t>
              </a:r>
              <a:r>
                <a:rPr lang="en" sz="1100">
                  <a:solidFill>
                    <a:schemeClr val="accent6"/>
                  </a:solidFill>
                </a:rPr>
                <a:t>don't have</a:t>
              </a:r>
              <a:r>
                <a:rPr lang="en" sz="1100">
                  <a:solidFill>
                    <a:schemeClr val="accent6"/>
                  </a:solidFill>
                </a:rPr>
                <a:t> to rely on the word of mouth of the seller but the product itself.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rect b="b" l="l" r="r" t="t"/>
              <a:pathLst>
                <a:path extrusionOk="0" h="3887" w="4561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rect b="b" l="l" r="r" t="t"/>
              <a:pathLst>
                <a:path extrusionOk="0" h="4383" w="5572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rect b="b" l="l" r="r" t="t"/>
              <a:pathLst>
                <a:path extrusionOk="0" h="7327" w="12788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464096" y="2985944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464112" y="292662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Truffle</a:t>
            </a:r>
            <a:endParaRPr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499872" y="2872675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Framework for compilation and deployment of smart contracts..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rect b="b" l="l" r="r" t="t"/>
            <a:pathLst>
              <a:path extrusionOk="0" h="6176" w="27903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rect b="b" l="l" r="r" t="t"/>
            <a:pathLst>
              <a:path extrusionOk="0" h="4939" w="17546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464096" y="2307519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464112" y="2223079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Web3.js</a:t>
            </a:r>
            <a:endParaRPr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rect b="b" l="l" r="r" t="t"/>
            <a:pathLst>
              <a:path extrusionOk="0" h="8109" w="10358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99870" y="2174488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Library which provides abstraction from json RPC and hex data.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435796" y="1643865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435787" y="1526083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React.js</a:t>
            </a:r>
            <a:endParaRPr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499868" y="1576825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Framework for developing responsive UI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rect b="b" l="l" r="r" t="t"/>
            <a:pathLst>
              <a:path extrusionOk="0" h="8108" w="27903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435796" y="926267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435787" y="877650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Solidity</a:t>
            </a:r>
            <a:endParaRPr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rect b="b" l="l" r="r" t="t"/>
            <a:pathLst>
              <a:path extrusionOk="0" h="8098" w="10358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rect b="b" l="l" r="r" t="t"/>
            <a:pathLst>
              <a:path extrusionOk="0" h="4929" w="17546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499870" y="82630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Programming 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used for creating smart contracts for ethereum blockchain.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499872" y="352270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Non-custodial wallet for performing transactions on blockchain.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4464100" y="3554675"/>
            <a:ext cx="10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Portis</a:t>
            </a:r>
            <a:endParaRPr sz="1200"/>
          </a:p>
        </p:txBody>
      </p:sp>
      <p:sp>
        <p:nvSpPr>
          <p:cNvPr id="134" name="Google Shape;134;p15"/>
          <p:cNvSpPr/>
          <p:nvPr/>
        </p:nvSpPr>
        <p:spPr>
          <a:xfrm>
            <a:off x="4464096" y="3664369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4464100" y="4236150"/>
            <a:ext cx="10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Matic</a:t>
            </a:r>
            <a:endParaRPr sz="1200"/>
          </a:p>
        </p:txBody>
      </p:sp>
      <p:sp>
        <p:nvSpPr>
          <p:cNvPr id="136" name="Google Shape;136;p15"/>
          <p:cNvSpPr txBox="1"/>
          <p:nvPr/>
        </p:nvSpPr>
        <p:spPr>
          <a:xfrm>
            <a:off x="5499870" y="4092288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Matic Network is a blockchain scalability platform which provides cheap 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and instant transaction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4464096" y="4292519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1722775" y="205700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285931" y="1388300"/>
            <a:ext cx="469200" cy="4464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4337396" y="1388300"/>
            <a:ext cx="469200" cy="4464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388875" y="1388300"/>
            <a:ext cx="469200" cy="4464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4206900" y="946488"/>
            <a:ext cx="73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Seller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7142075" y="961700"/>
            <a:ext cx="104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Consumer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163131" y="946500"/>
            <a:ext cx="73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Owner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25" y="2868575"/>
            <a:ext cx="730200" cy="7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463350" y="2818025"/>
            <a:ext cx="2035500" cy="831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8933" r="0" t="9861"/>
          <a:stretch/>
        </p:blipFill>
        <p:spPr>
          <a:xfrm>
            <a:off x="1525100" y="2921975"/>
            <a:ext cx="629804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569100" y="2146738"/>
            <a:ext cx="18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Owner Adds the new Product</a:t>
            </a:r>
            <a:endParaRPr b="1" sz="1200"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5">
            <a:alphaModFix/>
          </a:blip>
          <a:srcRect b="5141" l="36418" r="33937" t="0"/>
          <a:stretch/>
        </p:blipFill>
        <p:spPr>
          <a:xfrm>
            <a:off x="7233900" y="2698700"/>
            <a:ext cx="863338" cy="155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615750" y="3915875"/>
            <a:ext cx="195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Product having two keys, one visible one hidden</a:t>
            </a:r>
            <a:endParaRPr b="1" sz="1200"/>
          </a:p>
        </p:txBody>
      </p:sp>
      <p:sp>
        <p:nvSpPr>
          <p:cNvPr id="155" name="Google Shape;155;p16"/>
          <p:cNvSpPr txBox="1"/>
          <p:nvPr/>
        </p:nvSpPr>
        <p:spPr>
          <a:xfrm>
            <a:off x="6647825" y="1891100"/>
            <a:ext cx="20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</a:rPr>
              <a:t>V</a:t>
            </a:r>
            <a:r>
              <a:rPr b="1" lang="en" sz="1200">
                <a:solidFill>
                  <a:schemeClr val="accent6"/>
                </a:solidFill>
              </a:rPr>
              <a:t>isible key</a:t>
            </a:r>
            <a:r>
              <a:rPr b="1" lang="en" sz="1200">
                <a:solidFill>
                  <a:schemeClr val="accent6"/>
                </a:solidFill>
              </a:rPr>
              <a:t> to get details</a:t>
            </a:r>
            <a:endParaRPr b="1" sz="1200"/>
          </a:p>
        </p:txBody>
      </p:sp>
      <p:sp>
        <p:nvSpPr>
          <p:cNvPr id="156" name="Google Shape;156;p16"/>
          <p:cNvSpPr txBox="1"/>
          <p:nvPr/>
        </p:nvSpPr>
        <p:spPr>
          <a:xfrm>
            <a:off x="6664850" y="2117625"/>
            <a:ext cx="20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</a:rPr>
              <a:t>Hidden key mark as sold</a:t>
            </a:r>
            <a:endParaRPr b="1" sz="1000"/>
          </a:p>
        </p:txBody>
      </p:sp>
      <p:sp>
        <p:nvSpPr>
          <p:cNvPr id="157" name="Google Shape;157;p16"/>
          <p:cNvSpPr txBox="1"/>
          <p:nvPr/>
        </p:nvSpPr>
        <p:spPr>
          <a:xfrm>
            <a:off x="3769250" y="2117625"/>
            <a:ext cx="203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</a:rPr>
              <a:t>Sells products to consumers or other registered sellers</a:t>
            </a:r>
            <a:endParaRPr b="1" sz="1000"/>
          </a:p>
        </p:txBody>
      </p:sp>
      <p:cxnSp>
        <p:nvCxnSpPr>
          <p:cNvPr id="158" name="Google Shape;158;p16"/>
          <p:cNvCxnSpPr/>
          <p:nvPr/>
        </p:nvCxnSpPr>
        <p:spPr>
          <a:xfrm>
            <a:off x="3154475" y="2159950"/>
            <a:ext cx="16800" cy="260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>
            <a:off x="6308950" y="2141425"/>
            <a:ext cx="33900" cy="2673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/>
        </p:nvSpPr>
        <p:spPr>
          <a:xfrm>
            <a:off x="3729550" y="2939275"/>
            <a:ext cx="203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</a:rPr>
              <a:t>If a seller buys 5 products then he will be able to sell only 5 not more than that (in case it creates copy)</a:t>
            </a:r>
            <a:endParaRPr b="1" sz="1000"/>
          </a:p>
        </p:txBody>
      </p:sp>
      <p:sp>
        <p:nvSpPr>
          <p:cNvPr id="161" name="Google Shape;161;p16"/>
          <p:cNvSpPr txBox="1"/>
          <p:nvPr/>
        </p:nvSpPr>
        <p:spPr>
          <a:xfrm>
            <a:off x="6817250" y="4403625"/>
            <a:ext cx="20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</a:rPr>
              <a:t>Hidden key can only be scanned once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674900" y="241500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690118" y="1121876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8" name="Google Shape;168;p17"/>
          <p:cNvSpPr txBox="1"/>
          <p:nvPr/>
        </p:nvSpPr>
        <p:spPr>
          <a:xfrm>
            <a:off x="916500" y="1380167"/>
            <a:ext cx="697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Existing solution can help in checking the authenticity of the product only after the customer has bought the product.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699001" y="1558551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0" name="Google Shape;170;p17"/>
          <p:cNvSpPr txBox="1"/>
          <p:nvPr/>
        </p:nvSpPr>
        <p:spPr>
          <a:xfrm>
            <a:off x="916500" y="979967"/>
            <a:ext cx="6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supply chain based solution to tackle the problem of product counterfeiting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891450" y="2007492"/>
            <a:ext cx="697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ur system is completely decentralized so there is no need to trust the word of mouth of the seller but the product itself.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892425" y="3461791"/>
            <a:ext cx="697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In the case of pharmaceutical and food products, the implications are not just monetary but related to health hazards as well.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908408" y="2734646"/>
            <a:ext cx="697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Counterfeits result in major financial losses, not only to manufacturers, but they also reduce the general welfare due to missed tax revenue.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690126" y="2169138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5" name="Google Shape;175;p17"/>
          <p:cNvSpPr/>
          <p:nvPr/>
        </p:nvSpPr>
        <p:spPr>
          <a:xfrm>
            <a:off x="690135" y="2885838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6" name="Google Shape;176;p17"/>
          <p:cNvSpPr/>
          <p:nvPr/>
        </p:nvSpPr>
        <p:spPr>
          <a:xfrm>
            <a:off x="690118" y="3605500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Growth Plan of the Product</a:t>
            </a: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552650" y="1218092"/>
            <a:ext cx="8038699" cy="773611"/>
            <a:chOff x="552650" y="1173675"/>
            <a:chExt cx="8038699" cy="773611"/>
          </a:xfrm>
        </p:grpSpPr>
        <p:grpSp>
          <p:nvGrpSpPr>
            <p:cNvPr id="183" name="Google Shape;183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84" name="Google Shape;184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rect b="b" l="l" r="r" t="t"/>
                <a:pathLst>
                  <a:path extrusionOk="0" h="8199" w="30018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rect b="b" l="l" r="r" t="t"/>
                <a:pathLst>
                  <a:path extrusionOk="0" h="8198" w="31634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5216410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Initially we will target pharmaceutical and farming sector, however there is no limitation of sector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552650" y="2078692"/>
            <a:ext cx="8038697" cy="765961"/>
            <a:chOff x="552650" y="2034275"/>
            <a:chExt cx="8038697" cy="765961"/>
          </a:xfrm>
        </p:grpSpPr>
        <p:grpSp>
          <p:nvGrpSpPr>
            <p:cNvPr id="191" name="Google Shape;191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" name="Google Shape;195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5216376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</a:rPr>
                <a:t>Future work, with the integration of GSN consumers will not have to pay for gas, making our dapp very accessible</a:t>
              </a:r>
              <a:endParaRPr sz="1200">
                <a:solidFill>
                  <a:schemeClr val="accent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18"/>
          <p:cNvGrpSpPr/>
          <p:nvPr/>
        </p:nvGrpSpPr>
        <p:grpSpPr>
          <a:xfrm>
            <a:off x="552650" y="2907570"/>
            <a:ext cx="8038800" cy="761081"/>
            <a:chOff x="552650" y="3747744"/>
            <a:chExt cx="8038800" cy="761081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00" name="Google Shape;200;p18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" name="Google Shape;203;p18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5216450" y="3755475"/>
              <a:ext cx="33750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In the year 2022 when eth2 will arrive there will be no need to use matic because of cheap and fast transactions and low gas price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12" name="Google Shape;212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13" name="Google Shape;213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rect b="b" l="l" r="r" t="t"/>
                <a:pathLst>
                  <a:path extrusionOk="0" h="2091" w="1201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17" name="Google Shape;217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Our project targets the market of counterfeit products, which estimated to be of 1.8 trillion dollars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19"/>
          <p:cNvGrpSpPr/>
          <p:nvPr/>
        </p:nvGrpSpPr>
        <p:grpSpPr>
          <a:xfrm>
            <a:off x="385306" y="3033399"/>
            <a:ext cx="8027419" cy="876900"/>
            <a:chOff x="385306" y="3033399"/>
            <a:chExt cx="8027419" cy="876900"/>
          </a:xfrm>
        </p:grpSpPr>
        <p:grpSp>
          <p:nvGrpSpPr>
            <p:cNvPr id="221" name="Google Shape;221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22" name="Google Shape;222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3" name="Google Shape;223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rect b="b" l="l" r="r" t="t"/>
                <a:pathLst>
                  <a:path extrusionOk="0" h="6466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rect b="b" l="l" r="r" t="t"/>
                <a:pathLst>
                  <a:path extrusionOk="0" h="2096" w="1201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rect b="b" l="l" r="r" t="t"/>
                <a:pathLst>
                  <a:path extrusionOk="0" h="5285" w="19996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26" name="Google Shape;226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4649825" y="3033399"/>
              <a:ext cx="3762900" cy="8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Our app is like make once and use everywhere for different purposes. Any organization can integrate their supply chain management into our web app.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385300" y="1986046"/>
            <a:ext cx="8027581" cy="896904"/>
            <a:chOff x="385300" y="1986046"/>
            <a:chExt cx="8027581" cy="896904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rect b="b" l="l" r="r" t="t"/>
                <a:pathLst>
                  <a:path extrusionOk="0" h="6474" w="3967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rect b="b" l="l" r="r" t="t"/>
                <a:pathLst>
                  <a:path extrusionOk="0" h="2091" w="121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rect b="b" l="l" r="r" t="t"/>
                <a:pathLst>
                  <a:path extrusionOk="0" h="5275" w="19985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35" name="Google Shape;235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36" name="Google Shape;236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385300" y="2028250"/>
              <a:ext cx="3762900" cy="8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Any Consumer can use our product, any sector can use it to provide integrity to their product and prevent the counterfeiting of their product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0" y="4011558"/>
            <a:ext cx="8027581" cy="904942"/>
            <a:chOff x="385300" y="4011558"/>
            <a:chExt cx="8027581" cy="904942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rect b="b" l="l" r="r" t="t"/>
                <a:pathLst>
                  <a:path extrusionOk="0" h="6469" w="3967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rect b="b" l="l" r="r" t="t"/>
                <a:pathLst>
                  <a:path extrusionOk="0" h="2093" w="121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rect b="b" l="l" r="r" t="t"/>
                <a:pathLst>
                  <a:path extrusionOk="0" h="5285" w="19985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385300" y="4019500"/>
              <a:ext cx="37629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Any organization can use our project by just printing two qr codes for each product and attaching them to every product. They have to pay nominal 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transaction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fee of blockchain.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Social Impact</a:t>
            </a:r>
            <a:endParaRPr/>
          </a:p>
        </p:txBody>
      </p:sp>
      <p:sp>
        <p:nvSpPr>
          <p:cNvPr id="252" name="Google Shape;252;p20"/>
          <p:cNvSpPr txBox="1"/>
          <p:nvPr>
            <p:ph type="title"/>
          </p:nvPr>
        </p:nvSpPr>
        <p:spPr>
          <a:xfrm>
            <a:off x="669925" y="907100"/>
            <a:ext cx="7857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Recently one man was caught for creating fake plasma for covid patients.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However, 5 patients lost their lives already, till the time he was caught.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Such incidents can be stopped using our product.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Every year lakhs of crops are destroyed.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Prime reasons are f</a:t>
            </a: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ake fertilizers, illegal pesticides and adulterated seeds.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These things cannot be judged by merely looking.</a:t>
            </a:r>
            <a:endParaRPr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3" name="Google Shape;253;p20"/>
          <p:cNvGrpSpPr/>
          <p:nvPr/>
        </p:nvGrpSpPr>
        <p:grpSpPr>
          <a:xfrm>
            <a:off x="740489" y="829087"/>
            <a:ext cx="2664537" cy="686654"/>
            <a:chOff x="-1043130" y="1111057"/>
            <a:chExt cx="2822603" cy="1362678"/>
          </a:xfrm>
        </p:grpSpPr>
        <p:grpSp>
          <p:nvGrpSpPr>
            <p:cNvPr id="254" name="Google Shape;254;p20"/>
            <p:cNvGrpSpPr/>
            <p:nvPr/>
          </p:nvGrpSpPr>
          <p:grpSpPr>
            <a:xfrm>
              <a:off x="-1043130" y="1618358"/>
              <a:ext cx="2822603" cy="855377"/>
              <a:chOff x="-1043130" y="1618358"/>
              <a:chExt cx="2822603" cy="855377"/>
            </a:xfrm>
          </p:grpSpPr>
          <p:sp>
            <p:nvSpPr>
              <p:cNvPr id="255" name="Google Shape;255;p20"/>
              <p:cNvSpPr/>
              <p:nvPr/>
            </p:nvSpPr>
            <p:spPr>
              <a:xfrm>
                <a:off x="-1043130" y="1618358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-862499" y="1697576"/>
                <a:ext cx="2641972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57" name="Google Shape;257;p20"/>
            <p:cNvSpPr txBox="1"/>
            <p:nvPr/>
          </p:nvSpPr>
          <p:spPr>
            <a:xfrm>
              <a:off x="-590168" y="1614049"/>
              <a:ext cx="20973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Save Precious Lives</a:t>
              </a:r>
              <a:endParaRPr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9" name="Google Shape;259;p20"/>
          <p:cNvGrpSpPr/>
          <p:nvPr/>
        </p:nvGrpSpPr>
        <p:grpSpPr>
          <a:xfrm>
            <a:off x="740512" y="2456086"/>
            <a:ext cx="3388817" cy="686654"/>
            <a:chOff x="-1043130" y="1111057"/>
            <a:chExt cx="2822603" cy="1362678"/>
          </a:xfrm>
        </p:grpSpPr>
        <p:grpSp>
          <p:nvGrpSpPr>
            <p:cNvPr id="260" name="Google Shape;260;p20"/>
            <p:cNvGrpSpPr/>
            <p:nvPr/>
          </p:nvGrpSpPr>
          <p:grpSpPr>
            <a:xfrm>
              <a:off x="-1043130" y="1618358"/>
              <a:ext cx="2822603" cy="855377"/>
              <a:chOff x="-1043130" y="1618358"/>
              <a:chExt cx="2822603" cy="855377"/>
            </a:xfrm>
          </p:grpSpPr>
          <p:sp>
            <p:nvSpPr>
              <p:cNvPr id="261" name="Google Shape;261;p20"/>
              <p:cNvSpPr/>
              <p:nvPr/>
            </p:nvSpPr>
            <p:spPr>
              <a:xfrm>
                <a:off x="-1043130" y="1618358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-862499" y="1697576"/>
                <a:ext cx="2641972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3" name="Google Shape;263;p20"/>
            <p:cNvSpPr txBox="1"/>
            <p:nvPr/>
          </p:nvSpPr>
          <p:spPr>
            <a:xfrm>
              <a:off x="-590168" y="1614049"/>
              <a:ext cx="20973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Lives of Farmers</a:t>
              </a:r>
              <a:endParaRPr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65" name="Google Shape;265;p20"/>
          <p:cNvSpPr/>
          <p:nvPr/>
        </p:nvSpPr>
        <p:spPr>
          <a:xfrm>
            <a:off x="959401" y="1624475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6" name="Google Shape;266;p20"/>
          <p:cNvSpPr/>
          <p:nvPr/>
        </p:nvSpPr>
        <p:spPr>
          <a:xfrm>
            <a:off x="959401" y="1886516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7" name="Google Shape;267;p20"/>
          <p:cNvSpPr/>
          <p:nvPr/>
        </p:nvSpPr>
        <p:spPr>
          <a:xfrm>
            <a:off x="959400" y="2148551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8" name="Google Shape;268;p20"/>
          <p:cNvSpPr/>
          <p:nvPr/>
        </p:nvSpPr>
        <p:spPr>
          <a:xfrm>
            <a:off x="959400" y="3260376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9" name="Google Shape;269;p20"/>
          <p:cNvSpPr/>
          <p:nvPr/>
        </p:nvSpPr>
        <p:spPr>
          <a:xfrm>
            <a:off x="959400" y="3494376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0" name="Google Shape;270;p20"/>
          <p:cNvSpPr/>
          <p:nvPr/>
        </p:nvSpPr>
        <p:spPr>
          <a:xfrm>
            <a:off x="959400" y="3728376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Working Prototype </a:t>
            </a:r>
            <a:endParaRPr/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3119" l="0" r="0" t="0"/>
          <a:stretch/>
        </p:blipFill>
        <p:spPr>
          <a:xfrm>
            <a:off x="2030000" y="945425"/>
            <a:ext cx="5137451" cy="3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