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shu Arora" userId="0383e58ef1b44b45" providerId="LiveId" clId="{69E27932-49EC-47B4-8233-7D8AEA4AFEDF}"/>
    <pc:docChg chg="undo custSel addSld delSld modSld">
      <pc:chgData name="Divyanshu Arora" userId="0383e58ef1b44b45" providerId="LiveId" clId="{69E27932-49EC-47B4-8233-7D8AEA4AFEDF}" dt="2025-04-11T16:28:45.260" v="48" actId="1076"/>
      <pc:docMkLst>
        <pc:docMk/>
      </pc:docMkLst>
      <pc:sldChg chg="modSp mod">
        <pc:chgData name="Divyanshu Arora" userId="0383e58ef1b44b45" providerId="LiveId" clId="{69E27932-49EC-47B4-8233-7D8AEA4AFEDF}" dt="2025-04-11T07:08:50.428" v="1" actId="20577"/>
        <pc:sldMkLst>
          <pc:docMk/>
          <pc:sldMk cId="2696257182" sldId="271"/>
        </pc:sldMkLst>
        <pc:spChg chg="mod">
          <ac:chgData name="Divyanshu Arora" userId="0383e58ef1b44b45" providerId="LiveId" clId="{69E27932-49EC-47B4-8233-7D8AEA4AFEDF}" dt="2025-04-11T07:08:50.428" v="1" actId="20577"/>
          <ac:spMkLst>
            <pc:docMk/>
            <pc:sldMk cId="2696257182" sldId="271"/>
            <ac:spMk id="5" creationId="{899BC6B9-FDB0-A8E6-E3DF-8E4ED5FAB867}"/>
          </ac:spMkLst>
        </pc:spChg>
      </pc:sldChg>
      <pc:sldChg chg="modSp new del mod">
        <pc:chgData name="Divyanshu Arora" userId="0383e58ef1b44b45" providerId="LiveId" clId="{69E27932-49EC-47B4-8233-7D8AEA4AFEDF}" dt="2025-04-11T16:18:57.673" v="5" actId="47"/>
        <pc:sldMkLst>
          <pc:docMk/>
          <pc:sldMk cId="1050547131" sldId="272"/>
        </pc:sldMkLst>
        <pc:spChg chg="mod">
          <ac:chgData name="Divyanshu Arora" userId="0383e58ef1b44b45" providerId="LiveId" clId="{69E27932-49EC-47B4-8233-7D8AEA4AFEDF}" dt="2025-04-11T16:18:42.304" v="3"/>
          <ac:spMkLst>
            <pc:docMk/>
            <pc:sldMk cId="1050547131" sldId="272"/>
            <ac:spMk id="2" creationId="{A7461C85-DA08-61EA-3456-1181A0EE342B}"/>
          </ac:spMkLst>
        </pc:spChg>
      </pc:sldChg>
      <pc:sldChg chg="addSp delSp modSp add mod">
        <pc:chgData name="Divyanshu Arora" userId="0383e58ef1b44b45" providerId="LiveId" clId="{69E27932-49EC-47B4-8233-7D8AEA4AFEDF}" dt="2025-04-11T16:28:45.260" v="48" actId="1076"/>
        <pc:sldMkLst>
          <pc:docMk/>
          <pc:sldMk cId="615996854" sldId="273"/>
        </pc:sldMkLst>
        <pc:spChg chg="mod">
          <ac:chgData name="Divyanshu Arora" userId="0383e58ef1b44b45" providerId="LiveId" clId="{69E27932-49EC-47B4-8233-7D8AEA4AFEDF}" dt="2025-04-11T16:28:45.260" v="48" actId="1076"/>
          <ac:spMkLst>
            <pc:docMk/>
            <pc:sldMk cId="615996854" sldId="273"/>
            <ac:spMk id="2" creationId="{46AA8ED8-A1C1-5711-B945-56EE07B605E1}"/>
          </ac:spMkLst>
        </pc:spChg>
        <pc:spChg chg="add mod">
          <ac:chgData name="Divyanshu Arora" userId="0383e58ef1b44b45" providerId="LiveId" clId="{69E27932-49EC-47B4-8233-7D8AEA4AFEDF}" dt="2025-04-11T16:19:16.835" v="6" actId="478"/>
          <ac:spMkLst>
            <pc:docMk/>
            <pc:sldMk cId="615996854" sldId="273"/>
            <ac:spMk id="6" creationId="{7509FCE9-2C4E-458B-C1D6-2B65C4D0718D}"/>
          </ac:spMkLst>
        </pc:spChg>
        <pc:picChg chg="del">
          <ac:chgData name="Divyanshu Arora" userId="0383e58ef1b44b45" providerId="LiveId" clId="{69E27932-49EC-47B4-8233-7D8AEA4AFEDF}" dt="2025-04-11T16:19:16.835" v="6" actId="478"/>
          <ac:picMkLst>
            <pc:docMk/>
            <pc:sldMk cId="615996854" sldId="273"/>
            <ac:picMk id="7" creationId="{D24C0879-14F6-5126-5CDD-34248FAC74F2}"/>
          </ac:picMkLst>
        </pc:picChg>
        <pc:picChg chg="add mod">
          <ac:chgData name="Divyanshu Arora" userId="0383e58ef1b44b45" providerId="LiveId" clId="{69E27932-49EC-47B4-8233-7D8AEA4AFEDF}" dt="2025-04-11T16:26:57.506" v="14" actId="14100"/>
          <ac:picMkLst>
            <pc:docMk/>
            <pc:sldMk cId="615996854" sldId="273"/>
            <ac:picMk id="9" creationId="{4941D88B-F369-F6B9-B7E5-4617200C2F06}"/>
          </ac:picMkLst>
        </pc:picChg>
      </pc:sldChg>
    </pc:docChg>
  </pc:docChgLst>
  <pc:docChgLst>
    <pc:chgData name="Divyanshu Arora" userId="0383e58ef1b44b45" providerId="LiveId" clId="{704813B8-7B7D-493B-8D2C-2C8EC79B4600}"/>
    <pc:docChg chg="undo custSel addSld delSld modSld">
      <pc:chgData name="Divyanshu Arora" userId="0383e58ef1b44b45" providerId="LiveId" clId="{704813B8-7B7D-493B-8D2C-2C8EC79B4600}" dt="2025-03-08T07:53:16.323" v="375" actId="1036"/>
      <pc:docMkLst>
        <pc:docMk/>
      </pc:docMkLst>
      <pc:sldChg chg="addSp modSp mod modTransition modAnim">
        <pc:chgData name="Divyanshu Arora" userId="0383e58ef1b44b45" providerId="LiveId" clId="{704813B8-7B7D-493B-8D2C-2C8EC79B4600}" dt="2025-03-08T07:53:16.323" v="375" actId="1036"/>
        <pc:sldMkLst>
          <pc:docMk/>
          <pc:sldMk cId="0" sldId="256"/>
        </pc:sldMkLst>
        <pc:spChg chg="mod">
          <ac:chgData name="Divyanshu Arora" userId="0383e58ef1b44b45" providerId="LiveId" clId="{704813B8-7B7D-493B-8D2C-2C8EC79B4600}" dt="2025-02-25T18:38:47.068" v="374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Divyanshu Arora" userId="0383e58ef1b44b45" providerId="LiveId" clId="{704813B8-7B7D-493B-8D2C-2C8EC79B4600}" dt="2025-02-25T17:59:53.589" v="163" actId="20577"/>
          <ac:spMkLst>
            <pc:docMk/>
            <pc:sldMk cId="0" sldId="256"/>
            <ac:spMk id="5" creationId="{00000000-0000-0000-0000-000000000000}"/>
          </ac:spMkLst>
        </pc:spChg>
        <pc:picChg chg="add mod">
          <ac:chgData name="Divyanshu Arora" userId="0383e58ef1b44b45" providerId="LiveId" clId="{704813B8-7B7D-493B-8D2C-2C8EC79B4600}" dt="2025-03-08T07:53:16.323" v="375" actId="1036"/>
          <ac:picMkLst>
            <pc:docMk/>
            <pc:sldMk cId="0" sldId="256"/>
            <ac:picMk id="6" creationId="{2706E511-24EA-DA2B-F2C5-A09D0CF70A2F}"/>
          </ac:picMkLst>
        </pc:picChg>
      </pc:sldChg>
      <pc:sldChg chg="addSp delSp modSp mod modTransition modAnim">
        <pc:chgData name="Divyanshu Arora" userId="0383e58ef1b44b45" providerId="LiveId" clId="{704813B8-7B7D-493B-8D2C-2C8EC79B4600}" dt="2025-02-25T18:33:08.543" v="336"/>
        <pc:sldMkLst>
          <pc:docMk/>
          <pc:sldMk cId="0" sldId="257"/>
        </pc:sldMkLst>
        <pc:spChg chg="mod">
          <ac:chgData name="Divyanshu Arora" userId="0383e58ef1b44b45" providerId="LiveId" clId="{704813B8-7B7D-493B-8D2C-2C8EC79B4600}" dt="2025-02-23T10:06:42.708" v="45" actId="20577"/>
          <ac:spMkLst>
            <pc:docMk/>
            <pc:sldMk cId="0" sldId="257"/>
            <ac:spMk id="3" creationId="{CCE9AB6A-82B7-6CEE-D7CA-A8D933A2E791}"/>
          </ac:spMkLst>
        </pc:spChg>
        <pc:picChg chg="add del mod">
          <ac:chgData name="Divyanshu Arora" userId="0383e58ef1b44b45" providerId="LiveId" clId="{704813B8-7B7D-493B-8D2C-2C8EC79B4600}" dt="2025-02-25T18:02:52.265" v="190" actId="1076"/>
          <ac:picMkLst>
            <pc:docMk/>
            <pc:sldMk cId="0" sldId="257"/>
            <ac:picMk id="5" creationId="{5EC2EFF7-E0A3-9F64-B6EF-281F0E36E73E}"/>
          </ac:picMkLst>
        </pc:picChg>
      </pc:sldChg>
      <pc:sldChg chg="addSp delSp modSp mod modTransition">
        <pc:chgData name="Divyanshu Arora" userId="0383e58ef1b44b45" providerId="LiveId" clId="{704813B8-7B7D-493B-8D2C-2C8EC79B4600}" dt="2025-02-25T18:30:54.907" v="320"/>
        <pc:sldMkLst>
          <pc:docMk/>
          <pc:sldMk cId="0" sldId="260"/>
        </pc:sldMkLst>
        <pc:spChg chg="mod">
          <ac:chgData name="Divyanshu Arora" userId="0383e58ef1b44b45" providerId="LiveId" clId="{704813B8-7B7D-493B-8D2C-2C8EC79B4600}" dt="2025-02-25T17:58:31.702" v="159" actId="2057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modTransition modAnim">
        <pc:chgData name="Divyanshu Arora" userId="0383e58ef1b44b45" providerId="LiveId" clId="{704813B8-7B7D-493B-8D2C-2C8EC79B4600}" dt="2025-02-25T18:33:22.144" v="337"/>
        <pc:sldMkLst>
          <pc:docMk/>
          <pc:sldMk cId="3277826994" sldId="261"/>
        </pc:sldMkLst>
        <pc:spChg chg="mod">
          <ac:chgData name="Divyanshu Arora" userId="0383e58ef1b44b45" providerId="LiveId" clId="{704813B8-7B7D-493B-8D2C-2C8EC79B4600}" dt="2025-02-23T10:07:25.126" v="48" actId="20577"/>
          <ac:spMkLst>
            <pc:docMk/>
            <pc:sldMk cId="3277826994" sldId="261"/>
            <ac:spMk id="6" creationId="{24725B9A-8B9F-AD72-0B46-556B43AB3205}"/>
          </ac:spMkLst>
        </pc:spChg>
        <pc:picChg chg="add mod">
          <ac:chgData name="Divyanshu Arora" userId="0383e58ef1b44b45" providerId="LiveId" clId="{704813B8-7B7D-493B-8D2C-2C8EC79B4600}" dt="2025-02-25T18:04:48.714" v="201" actId="29295"/>
          <ac:picMkLst>
            <pc:docMk/>
            <pc:sldMk cId="3277826994" sldId="261"/>
            <ac:picMk id="8" creationId="{93DA4CC7-F464-CB02-7D92-35427461FD14}"/>
          </ac:picMkLst>
        </pc:picChg>
      </pc:sldChg>
      <pc:sldChg chg="addSp delSp modSp new mod modTransition modAnim">
        <pc:chgData name="Divyanshu Arora" userId="0383e58ef1b44b45" providerId="LiveId" clId="{704813B8-7B7D-493B-8D2C-2C8EC79B4600}" dt="2025-02-25T18:33:36.783" v="339"/>
        <pc:sldMkLst>
          <pc:docMk/>
          <pc:sldMk cId="3922326447" sldId="262"/>
        </pc:sldMkLst>
        <pc:spChg chg="mod">
          <ac:chgData name="Divyanshu Arora" userId="0383e58ef1b44b45" providerId="LiveId" clId="{704813B8-7B7D-493B-8D2C-2C8EC79B4600}" dt="2025-02-23T10:08:33.172" v="51" actId="1076"/>
          <ac:spMkLst>
            <pc:docMk/>
            <pc:sldMk cId="3922326447" sldId="262"/>
            <ac:spMk id="2" creationId="{B2D25A86-26A5-28F8-D118-6900C64E45CB}"/>
          </ac:spMkLst>
        </pc:spChg>
        <pc:spChg chg="add mod">
          <ac:chgData name="Divyanshu Arora" userId="0383e58ef1b44b45" providerId="LiveId" clId="{704813B8-7B7D-493B-8D2C-2C8EC79B4600}" dt="2025-02-23T10:10:58.864" v="74" actId="5793"/>
          <ac:spMkLst>
            <pc:docMk/>
            <pc:sldMk cId="3922326447" sldId="262"/>
            <ac:spMk id="7" creationId="{073E42A8-3CFF-0E05-6B33-86CA4DF74597}"/>
          </ac:spMkLst>
        </pc:spChg>
        <pc:picChg chg="add mod">
          <ac:chgData name="Divyanshu Arora" userId="0383e58ef1b44b45" providerId="LiveId" clId="{704813B8-7B7D-493B-8D2C-2C8EC79B4600}" dt="2025-02-25T18:06:17.530" v="208" actId="1076"/>
          <ac:picMkLst>
            <pc:docMk/>
            <pc:sldMk cId="3922326447" sldId="262"/>
            <ac:picMk id="9" creationId="{ABD41328-1AF1-72F8-1723-D0DD16D751AE}"/>
          </ac:picMkLst>
        </pc:picChg>
      </pc:sldChg>
      <pc:sldChg chg="addSp delSp modSp new mod modTransition modAnim">
        <pc:chgData name="Divyanshu Arora" userId="0383e58ef1b44b45" providerId="LiveId" clId="{704813B8-7B7D-493B-8D2C-2C8EC79B4600}" dt="2025-02-25T18:33:51.191" v="342"/>
        <pc:sldMkLst>
          <pc:docMk/>
          <pc:sldMk cId="1965190249" sldId="263"/>
        </pc:sldMkLst>
        <pc:spChg chg="mod">
          <ac:chgData name="Divyanshu Arora" userId="0383e58ef1b44b45" providerId="LiveId" clId="{704813B8-7B7D-493B-8D2C-2C8EC79B4600}" dt="2025-02-25T17:37:41.556" v="77" actId="1076"/>
          <ac:spMkLst>
            <pc:docMk/>
            <pc:sldMk cId="1965190249" sldId="263"/>
            <ac:spMk id="2" creationId="{D1CA4335-02AA-9A0A-65CF-7A0DF3CF87AA}"/>
          </ac:spMkLst>
        </pc:spChg>
        <pc:spChg chg="add mod">
          <ac:chgData name="Divyanshu Arora" userId="0383e58ef1b44b45" providerId="LiveId" clId="{704813B8-7B7D-493B-8D2C-2C8EC79B4600}" dt="2025-02-25T18:08:26.176" v="226" actId="5793"/>
          <ac:spMkLst>
            <pc:docMk/>
            <pc:sldMk cId="1965190249" sldId="263"/>
            <ac:spMk id="6" creationId="{B3965D27-25D3-683E-B7A7-59FC047D3ABF}"/>
          </ac:spMkLst>
        </pc:spChg>
        <pc:picChg chg="add mod">
          <ac:chgData name="Divyanshu Arora" userId="0383e58ef1b44b45" providerId="LiveId" clId="{704813B8-7B7D-493B-8D2C-2C8EC79B4600}" dt="2025-02-25T18:07:46.729" v="215" actId="1076"/>
          <ac:picMkLst>
            <pc:docMk/>
            <pc:sldMk cId="1965190249" sldId="263"/>
            <ac:picMk id="8" creationId="{BDCA6F42-D6C0-1064-4829-4A9F64DDEEA0}"/>
          </ac:picMkLst>
        </pc:picChg>
        <pc:picChg chg="add mod">
          <ac:chgData name="Divyanshu Arora" userId="0383e58ef1b44b45" providerId="LiveId" clId="{704813B8-7B7D-493B-8D2C-2C8EC79B4600}" dt="2025-02-25T18:07:58.990" v="218" actId="1076"/>
          <ac:picMkLst>
            <pc:docMk/>
            <pc:sldMk cId="1965190249" sldId="263"/>
            <ac:picMk id="10" creationId="{F2B8FD5E-AA97-828D-4FE1-3D6E71F39996}"/>
          </ac:picMkLst>
        </pc:picChg>
      </pc:sldChg>
      <pc:sldChg chg="addSp delSp modSp new mod modTransition modAnim">
        <pc:chgData name="Divyanshu Arora" userId="0383e58ef1b44b45" providerId="LiveId" clId="{704813B8-7B7D-493B-8D2C-2C8EC79B4600}" dt="2025-02-25T18:33:57.705" v="343"/>
        <pc:sldMkLst>
          <pc:docMk/>
          <pc:sldMk cId="400823634" sldId="264"/>
        </pc:sldMkLst>
        <pc:spChg chg="mod">
          <ac:chgData name="Divyanshu Arora" userId="0383e58ef1b44b45" providerId="LiveId" clId="{704813B8-7B7D-493B-8D2C-2C8EC79B4600}" dt="2025-02-25T17:50:05.990" v="95" actId="1076"/>
          <ac:spMkLst>
            <pc:docMk/>
            <pc:sldMk cId="400823634" sldId="264"/>
            <ac:spMk id="2" creationId="{D682F3DF-469F-2820-1BDE-03955278BBDB}"/>
          </ac:spMkLst>
        </pc:spChg>
        <pc:spChg chg="add mod">
          <ac:chgData name="Divyanshu Arora" userId="0383e58ef1b44b45" providerId="LiveId" clId="{704813B8-7B7D-493B-8D2C-2C8EC79B4600}" dt="2025-02-25T18:11:21.360" v="245" actId="1076"/>
          <ac:spMkLst>
            <pc:docMk/>
            <pc:sldMk cId="400823634" sldId="264"/>
            <ac:spMk id="6" creationId="{6DA2A074-5C7E-171C-DD3E-A59AA2352D69}"/>
          </ac:spMkLst>
        </pc:spChg>
        <pc:picChg chg="add mod">
          <ac:chgData name="Divyanshu Arora" userId="0383e58ef1b44b45" providerId="LiveId" clId="{704813B8-7B7D-493B-8D2C-2C8EC79B4600}" dt="2025-02-25T18:12:34.063" v="257" actId="1076"/>
          <ac:picMkLst>
            <pc:docMk/>
            <pc:sldMk cId="400823634" sldId="264"/>
            <ac:picMk id="8" creationId="{60A969E9-4056-274E-BBAC-305523AEC4D0}"/>
          </ac:picMkLst>
        </pc:picChg>
      </pc:sldChg>
      <pc:sldChg chg="addSp delSp modSp new mod modTransition modAnim">
        <pc:chgData name="Divyanshu Arora" userId="0383e58ef1b44b45" providerId="LiveId" clId="{704813B8-7B7D-493B-8D2C-2C8EC79B4600}" dt="2025-02-25T18:34:26.247" v="349"/>
        <pc:sldMkLst>
          <pc:docMk/>
          <pc:sldMk cId="1918794420" sldId="265"/>
        </pc:sldMkLst>
        <pc:spChg chg="mod">
          <ac:chgData name="Divyanshu Arora" userId="0383e58ef1b44b45" providerId="LiveId" clId="{704813B8-7B7D-493B-8D2C-2C8EC79B4600}" dt="2025-02-25T17:52:01.206" v="106" actId="1076"/>
          <ac:spMkLst>
            <pc:docMk/>
            <pc:sldMk cId="1918794420" sldId="265"/>
            <ac:spMk id="2" creationId="{1ED95E68-006B-454E-6E35-2646BF8AF425}"/>
          </ac:spMkLst>
        </pc:spChg>
        <pc:picChg chg="add mod ord">
          <ac:chgData name="Divyanshu Arora" userId="0383e58ef1b44b45" providerId="LiveId" clId="{704813B8-7B7D-493B-8D2C-2C8EC79B4600}" dt="2025-02-25T17:53:25.963" v="110" actId="1076"/>
          <ac:picMkLst>
            <pc:docMk/>
            <pc:sldMk cId="1918794420" sldId="265"/>
            <ac:picMk id="7" creationId="{EECF9999-AE34-6F52-35BB-287E4621440A}"/>
          </ac:picMkLst>
        </pc:picChg>
      </pc:sldChg>
      <pc:sldChg chg="addSp delSp modSp new mod modTransition">
        <pc:chgData name="Divyanshu Arora" userId="0383e58ef1b44b45" providerId="LiveId" clId="{704813B8-7B7D-493B-8D2C-2C8EC79B4600}" dt="2025-02-25T18:31:53.873" v="327"/>
        <pc:sldMkLst>
          <pc:docMk/>
          <pc:sldMk cId="2600362728" sldId="266"/>
        </pc:sldMkLst>
        <pc:spChg chg="mod">
          <ac:chgData name="Divyanshu Arora" userId="0383e58ef1b44b45" providerId="LiveId" clId="{704813B8-7B7D-493B-8D2C-2C8EC79B4600}" dt="2025-02-25T17:54:07.991" v="116" actId="1076"/>
          <ac:spMkLst>
            <pc:docMk/>
            <pc:sldMk cId="2600362728" sldId="266"/>
            <ac:spMk id="2" creationId="{E49E5CDB-8CF1-1D70-0748-94F7DC86B622}"/>
          </ac:spMkLst>
        </pc:spChg>
        <pc:picChg chg="add mod ord">
          <ac:chgData name="Divyanshu Arora" userId="0383e58ef1b44b45" providerId="LiveId" clId="{704813B8-7B7D-493B-8D2C-2C8EC79B4600}" dt="2025-02-25T17:55:48.139" v="118" actId="1076"/>
          <ac:picMkLst>
            <pc:docMk/>
            <pc:sldMk cId="2600362728" sldId="266"/>
            <ac:picMk id="9" creationId="{52EFD700-7A1A-6D2C-272C-CC7CA996D5FC}"/>
          </ac:picMkLst>
        </pc:picChg>
      </pc:sldChg>
      <pc:sldChg chg="addSp delSp modSp new del mod">
        <pc:chgData name="Divyanshu Arora" userId="0383e58ef1b44b45" providerId="LiveId" clId="{704813B8-7B7D-493B-8D2C-2C8EC79B4600}" dt="2025-02-25T17:56:54.454" v="122" actId="47"/>
        <pc:sldMkLst>
          <pc:docMk/>
          <pc:sldMk cId="4089608446" sldId="267"/>
        </pc:sldMkLst>
      </pc:sldChg>
      <pc:sldChg chg="addSp delSp modSp add mod modTransition">
        <pc:chgData name="Divyanshu Arora" userId="0383e58ef1b44b45" providerId="LiveId" clId="{704813B8-7B7D-493B-8D2C-2C8EC79B4600}" dt="2025-02-25T18:32:03.218" v="328"/>
        <pc:sldMkLst>
          <pc:docMk/>
          <pc:sldMk cId="130593024" sldId="268"/>
        </pc:sldMkLst>
        <pc:spChg chg="add mod">
          <ac:chgData name="Divyanshu Arora" userId="0383e58ef1b44b45" providerId="LiveId" clId="{704813B8-7B7D-493B-8D2C-2C8EC79B4600}" dt="2025-02-25T17:57:54.146" v="130" actId="1076"/>
          <ac:spMkLst>
            <pc:docMk/>
            <pc:sldMk cId="130593024" sldId="268"/>
            <ac:spMk id="6" creationId="{CB2A079D-59CF-9412-14E5-E2E008B1116E}"/>
          </ac:spMkLst>
        </pc:spChg>
        <pc:picChg chg="add mod">
          <ac:chgData name="Divyanshu Arora" userId="0383e58ef1b44b45" providerId="LiveId" clId="{704813B8-7B7D-493B-8D2C-2C8EC79B4600}" dt="2025-02-25T17:58:11.938" v="132" actId="1076"/>
          <ac:picMkLst>
            <pc:docMk/>
            <pc:sldMk cId="130593024" sldId="268"/>
            <ac:picMk id="8" creationId="{347D8D55-996E-F6D4-EB2A-2E2A8FED408D}"/>
          </ac:picMkLst>
        </pc:picChg>
      </pc:sldChg>
      <pc:sldChg chg="addSp delSp modSp new mod modTransition">
        <pc:chgData name="Divyanshu Arora" userId="0383e58ef1b44b45" providerId="LiveId" clId="{704813B8-7B7D-493B-8D2C-2C8EC79B4600}" dt="2025-02-25T18:32:11.963" v="329"/>
        <pc:sldMkLst>
          <pc:docMk/>
          <pc:sldMk cId="1284285248" sldId="269"/>
        </pc:sldMkLst>
        <pc:spChg chg="mod">
          <ac:chgData name="Divyanshu Arora" userId="0383e58ef1b44b45" providerId="LiveId" clId="{704813B8-7B7D-493B-8D2C-2C8EC79B4600}" dt="2025-02-25T17:59:33.205" v="162" actId="1076"/>
          <ac:spMkLst>
            <pc:docMk/>
            <pc:sldMk cId="1284285248" sldId="269"/>
            <ac:spMk id="2" creationId="{F3660DBC-AA16-004F-7352-93319CCC3076}"/>
          </ac:spMkLst>
        </pc:spChg>
        <pc:picChg chg="add mod ord">
          <ac:chgData name="Divyanshu Arora" userId="0383e58ef1b44b45" providerId="LiveId" clId="{704813B8-7B7D-493B-8D2C-2C8EC79B4600}" dt="2025-02-25T17:59:13.743" v="160" actId="22"/>
          <ac:picMkLst>
            <pc:docMk/>
            <pc:sldMk cId="1284285248" sldId="269"/>
            <ac:picMk id="7" creationId="{2B2248C6-7858-5511-9E07-8253B1B47B83}"/>
          </ac:picMkLst>
        </pc:picChg>
      </pc:sldChg>
      <pc:sldChg chg="new del">
        <pc:chgData name="Divyanshu Arora" userId="0383e58ef1b44b45" providerId="LiveId" clId="{704813B8-7B7D-493B-8D2C-2C8EC79B4600}" dt="2025-02-25T18:12:49.272" v="259" actId="680"/>
        <pc:sldMkLst>
          <pc:docMk/>
          <pc:sldMk cId="1841811824" sldId="270"/>
        </pc:sldMkLst>
      </pc:sldChg>
      <pc:sldChg chg="new del">
        <pc:chgData name="Divyanshu Arora" userId="0383e58ef1b44b45" providerId="LiveId" clId="{704813B8-7B7D-493B-8D2C-2C8EC79B4600}" dt="2025-02-25T18:30:26.439" v="318" actId="47"/>
        <pc:sldMkLst>
          <pc:docMk/>
          <pc:sldMk cId="3318292036" sldId="270"/>
        </pc:sldMkLst>
      </pc:sldChg>
      <pc:sldChg chg="modSp new mod modTransition">
        <pc:chgData name="Divyanshu Arora" userId="0383e58ef1b44b45" providerId="LiveId" clId="{704813B8-7B7D-493B-8D2C-2C8EC79B4600}" dt="2025-02-25T18:32:29.103" v="331"/>
        <pc:sldMkLst>
          <pc:docMk/>
          <pc:sldMk cId="2696257182" sldId="271"/>
        </pc:sldMkLst>
        <pc:spChg chg="mod">
          <ac:chgData name="Divyanshu Arora" userId="0383e58ef1b44b45" providerId="LiveId" clId="{704813B8-7B7D-493B-8D2C-2C8EC79B4600}" dt="2025-02-25T18:13:59.049" v="317" actId="20577"/>
          <ac:spMkLst>
            <pc:docMk/>
            <pc:sldMk cId="2696257182" sldId="271"/>
            <ac:spMk id="2" creationId="{91C3C901-D2BA-45FE-F5C0-D648ABB5D183}"/>
          </ac:spMkLst>
        </pc:spChg>
        <pc:spChg chg="mod">
          <ac:chgData name="Divyanshu Arora" userId="0383e58ef1b44b45" providerId="LiveId" clId="{704813B8-7B7D-493B-8D2C-2C8EC79B4600}" dt="2025-02-25T18:13:18.962" v="272" actId="20577"/>
          <ac:spMkLst>
            <pc:docMk/>
            <pc:sldMk cId="2696257182" sldId="271"/>
            <ac:spMk id="5" creationId="{899BC6B9-FDB0-A8E6-E3DF-8E4ED5FAB8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BHARATI VIDYAPEETH'S COLLEGE OF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27995-EB6A-4E58-89D3-6B01BBEF1DCF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BHARATI VIDYAPEETH'S COLLEGE OF ENGINEERING, Dept. of EEE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F0AFE-47B2-47D1-AA72-E73256685B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8596"/>
            <a:ext cx="2920748" cy="16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7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BHARATI VIDYAPEETH'S COLLEGE OF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BB31-8C83-4C72-8A84-6828A82816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BHARATI VIDYAPEETH'S COLLEGE OF ENGINEERING, Dept. of 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FA317-401B-4B93-B349-2D3824EB8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8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A317-401B-4B93-B349-2D3824EB89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BHARATI VIDYAPEETH'S COLLEGE OF ENGINEERING, Dept. of EEE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E4A-3A18-4004-86E3-EBB530C93E00}" type="datetime1">
              <a:rPr lang="en-US" smtClean="0"/>
              <a:t>4/11/2025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0430" y="285728"/>
            <a:ext cx="2053697" cy="9288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33D-7F53-4B24-A996-00E97406BAF9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550-2AE7-4373-97FA-4ECE33AB65B2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357166"/>
            <a:ext cx="6758006" cy="1000132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257948"/>
            <a:ext cx="7729566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92" y="214290"/>
            <a:ext cx="1895740" cy="85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A5D-293A-477C-A667-3F578B123717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92" y="214290"/>
            <a:ext cx="1895740" cy="85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FE8C-BA26-4C33-9D6A-C559DC3FB72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1868" y="214290"/>
            <a:ext cx="1895740" cy="8573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2366-05B1-4DC6-9F2F-77914E9D537B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844" y="285728"/>
            <a:ext cx="1895740" cy="85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25F-FEAD-4994-BA26-FE820084AB96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01A5-BA17-4262-AC4F-0B432A26642E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F89D-13C3-4D96-B36F-73F2F262FC2C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118F-65BB-46C1-B6DE-84AF3EB66E4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C4BA-55C1-439C-A6F2-929C0EEADF38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CDB581-CC36-4487-A2EB-D967CB88D81E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63FF37-6896-4150-90F0-46A38F91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0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ofaq.org/posts/2019/06/python-the-in-demand-programming-language-in-the-market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python-101-web-scrap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sbi-branch-manager-another-man-robbed-by-cyber-crooks-in-city/0617125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0207/aerial-view-business-data-analysis-graph" TargetMode="External"/><Relationship Id="rId2" Type="http://schemas.openxmlformats.org/officeDocument/2006/relationships/image" Target="../media/image9.1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xhemingway.com/2021/06/15/data-fellowship-bcs-level-4-diploma-in-data-analysis-concepts/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oolkit.me/123-method/metrics-based-evaluation/metrics-step-2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4932040" cy="3009900"/>
          </a:xfrm>
        </p:spPr>
        <p:txBody>
          <a:bodyPr>
            <a:noAutofit/>
          </a:bodyPr>
          <a:lstStyle/>
          <a:p>
            <a:r>
              <a:rPr lang="en-US" sz="3200" b="1" dirty="0"/>
              <a:t>Presented by:</a:t>
            </a:r>
          </a:p>
          <a:p>
            <a:r>
              <a:rPr lang="en-US" sz="3200" b="1" dirty="0"/>
              <a:t>DIVYANSHU ARORA</a:t>
            </a:r>
          </a:p>
          <a:p>
            <a:r>
              <a:rPr lang="en-US" sz="3200" b="1" dirty="0"/>
              <a:t>20911502821</a:t>
            </a:r>
          </a:p>
          <a:p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Analysis Internship at SBI </a:t>
            </a: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83927ADB-CB6D-E92B-F422-249AE0072509}"/>
              </a:ext>
            </a:extLst>
          </p:cNvPr>
          <p:cNvSpPr txBox="1">
            <a:spLocks/>
          </p:cNvSpPr>
          <p:nvPr/>
        </p:nvSpPr>
        <p:spPr>
          <a:xfrm>
            <a:off x="4788024" y="3284984"/>
            <a:ext cx="4104456" cy="3009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Mentored by:</a:t>
            </a:r>
          </a:p>
          <a:p>
            <a:r>
              <a:rPr lang="en-US" sz="3200" b="1" dirty="0"/>
              <a:t>Ashok Kumar Chaudhary Sir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4AEDB-494B-4072-49BA-699BA4C9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6E511-24EA-DA2B-F2C5-A09D0CF7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008112"/>
            <a:ext cx="3501008" cy="350100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B53D2-1CBE-8434-D640-6A6CD67F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C3D-144B-2DCD-C15C-A8FE19C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E5A53-A11B-CC94-A386-4AFC76E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6EAC-50CE-77D2-FCAE-7ED473C7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A079D-59CF-9412-14E5-E2E008B111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7704" y="1979910"/>
            <a:ext cx="5482952" cy="28068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8D55-996E-F6D4-EB2A-2E2A8FED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" y="1600200"/>
            <a:ext cx="8358904" cy="43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0DBC-AA16-004F-7352-93319CC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11430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6ABC6-144B-0D27-36F8-83F00F5F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2967E-493B-DB41-D428-5B6AE90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2248C6-7858-5511-9E07-8253B1B47B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463430"/>
            <a:ext cx="7772400" cy="4540740"/>
          </a:xfrm>
        </p:spPr>
      </p:pic>
    </p:spTree>
    <p:extLst>
      <p:ext uri="{BB962C8B-B14F-4D97-AF65-F5344CB8AC3E}">
        <p14:creationId xmlns:p14="http://schemas.microsoft.com/office/powerpoint/2010/main" val="12842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3F00-7EA3-2E82-1BA9-362E80AE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8ED8-A1C1-5711-B945-56EE07B6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algn="ctr"/>
            <a:r>
              <a:rPr lang="en-IN" dirty="0"/>
              <a:t>Power BI SBI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1C0DE-EFAA-9743-3B74-3640C35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99AE-3249-1A1D-099E-57308DF9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9FCE9-2C4E-458B-C1D6-2B65C4D071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1D88B-F369-F6B9-B7E5-4617200C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9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C3C901-D2BA-45FE-F5C0-D648ABB5D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DIVYANSHU ARORA</a:t>
            </a:r>
          </a:p>
          <a:p>
            <a:r>
              <a:rPr lang="en-IN" dirty="0"/>
              <a:t>20911502821</a:t>
            </a:r>
          </a:p>
          <a:p>
            <a:r>
              <a:rPr lang="en-IN" dirty="0"/>
              <a:t>EC-CSE-2 (ECE-3)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E2EE-E283-D168-8F98-44BB1BDE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C1AD-419F-8198-B666-DB6B2728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9BC6B9-FDB0-A8E6-E3DF-8E4ED5FAB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625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124745"/>
            <a:ext cx="7772400" cy="86409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183" y="2564904"/>
            <a:ext cx="8064529" cy="35242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Factors Considered &amp; Their Impact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Proposed Methodology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Results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1559-9E39-EBDE-E3FC-76700321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1154082"/>
            <a:ext cx="7772400" cy="631844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2E9704-64CD-D68F-C08B-F569B8F9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E9AB6A-82B7-6CEE-D7CA-A8D933A2E79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38200" y="2081754"/>
            <a:ext cx="777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 SBI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financial data analysis to enhance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data collection, preprocessing, and visualization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in Jupyter Notebook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analyze, and extract insights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transactional data for better business understanding.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2EFF7-E0A3-9F64-B6EF-281F0E36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72000" y="314931"/>
            <a:ext cx="2808312" cy="1678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37B7-4F7D-D3D3-A1A1-87894B5F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92696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7EEB0-DF49-CBFF-22D0-3EFF82D6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Electronics and Communication Engineering, BVCOE New Delhi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AB6A-68EB-7A5B-E92F-B9B2A73A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725B9A-8B9F-AD72-0B46-556B43AB320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83568" y="2043333"/>
            <a:ext cx="80648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SBI’s financial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raw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and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Python libraries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Pandas and NumPy for data wrangling.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key metrics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Matplotlib and Seaborn in Jupyter    Notebook.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A4CC7-F464-CB02-7D92-35427461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40568" y="1124744"/>
            <a:ext cx="9982947" cy="49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5A86-26A5-28F8-D118-6900C64E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48680"/>
            <a:ext cx="7772400" cy="11430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CC7F9-82E6-E2AD-37A2-7971CAEC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182CF-9753-6F90-6D77-3887FF5C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3E42A8-3CFF-0E05-6B33-86CA4DF7459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914400" y="1690062"/>
            <a:ext cx="754603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 has vast amounts of financial data but lacks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exploratory data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data is unstructured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needs cleaning for accurate insights.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is time-consuming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limits decision-making efficiency.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D41328-1AF1-72F8-1723-D0DD16D7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718" y="620688"/>
            <a:ext cx="2857501" cy="14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6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4335-02AA-9A0A-65CF-7A0DF3CF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1143000"/>
          </a:xfrm>
        </p:spPr>
        <p:txBody>
          <a:bodyPr/>
          <a:lstStyle/>
          <a:p>
            <a:r>
              <a:rPr lang="en-IN" dirty="0"/>
              <a:t>Factors Considered &amp; Their Impact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690BC-3261-23B0-9672-A7E869DD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C8B7E-EAA3-DF61-C0AB-77999763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965D27-25D3-683E-B7A7-59FC047D3AB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043608" y="1878795"/>
            <a:ext cx="7200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&amp;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Ensured accuracy by handling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 values and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Identified key financial metrics for meaningful 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graphs and charts to highlight  trends effectively.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A6F42-D6C0-1064-4829-4A9F64D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608" y="4181991"/>
            <a:ext cx="2972983" cy="1977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8FD5E-AA97-828D-4FE1-3D6E71F39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55907" y="4149080"/>
            <a:ext cx="2972983" cy="19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3DF-469F-2820-1BDE-0395527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1143000"/>
          </a:xfrm>
        </p:spPr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CE56-A66C-DF1D-B794-75F3441A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4C00-48DE-C51D-0B30-EFC87B3B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A2A074-5C7E-171C-DD3E-A59AA2352D6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964879" y="3427680"/>
            <a:ext cx="71859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Gathered transactional data and created six CSV files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Pandas and NumPy for data wrangling and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Visualized trends using Matplotlib and Seaborn.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969E9-4056-274E-BBAC-305523AE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592" y="1700808"/>
            <a:ext cx="3616016" cy="18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5E68-006B-454E-6E35-2646BF8A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11430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9D3D-59A2-248A-8244-8D24B3A9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F35F-AEDE-9FB8-DE6D-80949E3E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CF9999-AE34-6F52-35BB-287E462144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844824"/>
            <a:ext cx="7056784" cy="3796798"/>
          </a:xfrm>
        </p:spPr>
      </p:pic>
    </p:spTree>
    <p:extLst>
      <p:ext uri="{BB962C8B-B14F-4D97-AF65-F5344CB8AC3E}">
        <p14:creationId xmlns:p14="http://schemas.microsoft.com/office/powerpoint/2010/main" val="19187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5CDB-8CF1-1D70-0748-94F7DC86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57E2A-16C1-37BB-4806-A46E355A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BVCOE New Delhi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76EA6-E532-AFF1-719B-901B186E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FF37-6896-4150-90F0-46A38F9191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EFD700-7A1A-6D2C-272C-CC7CA996D5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361339" cy="4572000"/>
          </a:xfrm>
        </p:spPr>
      </p:pic>
    </p:spTree>
    <p:extLst>
      <p:ext uri="{BB962C8B-B14F-4D97-AF65-F5344CB8AC3E}">
        <p14:creationId xmlns:p14="http://schemas.microsoft.com/office/powerpoint/2010/main" val="2600362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20857</TotalTime>
  <Words>415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Data Analysis Internship at SBI </vt:lpstr>
      <vt:lpstr>Contents</vt:lpstr>
      <vt:lpstr>Introduction</vt:lpstr>
      <vt:lpstr>Objective</vt:lpstr>
      <vt:lpstr>Problem Statement</vt:lpstr>
      <vt:lpstr>Factors Considered &amp; Their Impact</vt:lpstr>
      <vt:lpstr>Proposed Methodology</vt:lpstr>
      <vt:lpstr>Results</vt:lpstr>
      <vt:lpstr>Results</vt:lpstr>
      <vt:lpstr>Results</vt:lpstr>
      <vt:lpstr>Results</vt:lpstr>
      <vt:lpstr>Power BI SBI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Divyanshu Arora</cp:lastModifiedBy>
  <cp:revision>14</cp:revision>
  <dcterms:created xsi:type="dcterms:W3CDTF">2014-09-25T09:51:56Z</dcterms:created>
  <dcterms:modified xsi:type="dcterms:W3CDTF">2025-04-11T16:28:54Z</dcterms:modified>
</cp:coreProperties>
</file>