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9"/>
  </p:notesMasterIdLst>
  <p:sldIdLst>
    <p:sldId id="256" r:id="rId2"/>
    <p:sldId id="267" r:id="rId3"/>
    <p:sldId id="257" r:id="rId4"/>
    <p:sldId id="272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71" r:id="rId14"/>
    <p:sldId id="265" r:id="rId15"/>
    <p:sldId id="270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B44F8-D15B-4B3F-8D26-EBE8909D6F2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6556F-3180-47F4-B5D1-A03E35481439}">
      <dgm:prSet phldrT="[Text]"/>
      <dgm:spPr/>
      <dgm:t>
        <a:bodyPr/>
        <a:lstStyle/>
        <a:p>
          <a:endParaRPr lang="en-US" dirty="0"/>
        </a:p>
      </dgm:t>
    </dgm:pt>
    <dgm:pt modelId="{93DD9624-3C93-42EF-8D3F-0182DE7CFC4F}" type="parTrans" cxnId="{CB685BD7-1564-45E4-89D8-541E9D9C2EFB}">
      <dgm:prSet/>
      <dgm:spPr/>
      <dgm:t>
        <a:bodyPr/>
        <a:lstStyle/>
        <a:p>
          <a:endParaRPr lang="en-US"/>
        </a:p>
      </dgm:t>
    </dgm:pt>
    <dgm:pt modelId="{9A450041-341D-4F18-83F1-889F64EA1780}" type="sibTrans" cxnId="{CB685BD7-1564-45E4-89D8-541E9D9C2EFB}">
      <dgm:prSet/>
      <dgm:spPr/>
      <dgm:t>
        <a:bodyPr/>
        <a:lstStyle/>
        <a:p>
          <a:endParaRPr lang="en-US"/>
        </a:p>
      </dgm:t>
    </dgm:pt>
    <dgm:pt modelId="{B7A5D620-49E6-4552-BA61-E4AC89F8AF56}">
      <dgm:prSet phldrT="[Text]"/>
      <dgm:spPr/>
      <dgm:t>
        <a:bodyPr/>
        <a:lstStyle/>
        <a:p>
          <a:r>
            <a:rPr lang="en-US" dirty="0" smtClean="0"/>
            <a:t>Login as Root</a:t>
          </a:r>
          <a:endParaRPr lang="en-US" dirty="0"/>
        </a:p>
      </dgm:t>
    </dgm:pt>
    <dgm:pt modelId="{8167AC97-3FB7-48BD-A359-B81E088AC16E}" type="parTrans" cxnId="{DC1582E2-ECC8-4331-A271-F4DA8C99D95F}">
      <dgm:prSet/>
      <dgm:spPr/>
      <dgm:t>
        <a:bodyPr/>
        <a:lstStyle/>
        <a:p>
          <a:endParaRPr lang="en-US"/>
        </a:p>
      </dgm:t>
    </dgm:pt>
    <dgm:pt modelId="{C7B2C2EA-D301-483A-89DE-079133372B43}" type="sibTrans" cxnId="{DC1582E2-ECC8-4331-A271-F4DA8C99D95F}">
      <dgm:prSet/>
      <dgm:spPr/>
      <dgm:t>
        <a:bodyPr/>
        <a:lstStyle/>
        <a:p>
          <a:endParaRPr lang="en-US"/>
        </a:p>
      </dgm:t>
    </dgm:pt>
    <dgm:pt modelId="{11C5B8AB-2E0A-4080-886D-40430951A750}">
      <dgm:prSet phldrT="[Text]"/>
      <dgm:spPr/>
      <dgm:t>
        <a:bodyPr/>
        <a:lstStyle/>
        <a:p>
          <a:r>
            <a:rPr lang="en-US" dirty="0" smtClean="0"/>
            <a:t>Enable port Forwarding</a:t>
          </a:r>
          <a:endParaRPr lang="en-US" dirty="0"/>
        </a:p>
      </dgm:t>
    </dgm:pt>
    <dgm:pt modelId="{8B3D2630-CE9E-4921-9657-C3657861E6BD}" type="parTrans" cxnId="{FC6D9A71-86D3-4B2C-95D0-43C50B009C88}">
      <dgm:prSet/>
      <dgm:spPr/>
      <dgm:t>
        <a:bodyPr/>
        <a:lstStyle/>
        <a:p>
          <a:endParaRPr lang="en-US"/>
        </a:p>
      </dgm:t>
    </dgm:pt>
    <dgm:pt modelId="{EA3EA1B7-F724-4C47-8491-E017B8062461}" type="sibTrans" cxnId="{FC6D9A71-86D3-4B2C-95D0-43C50B009C88}">
      <dgm:prSet/>
      <dgm:spPr/>
      <dgm:t>
        <a:bodyPr/>
        <a:lstStyle/>
        <a:p>
          <a:endParaRPr lang="en-US"/>
        </a:p>
      </dgm:t>
    </dgm:pt>
    <dgm:pt modelId="{35BFAA04-962B-4F03-9A02-20C3E43F1905}">
      <dgm:prSet phldrT="[Text]"/>
      <dgm:spPr/>
      <dgm:t>
        <a:bodyPr/>
        <a:lstStyle/>
        <a:p>
          <a:endParaRPr lang="en-US" dirty="0"/>
        </a:p>
      </dgm:t>
    </dgm:pt>
    <dgm:pt modelId="{629D5FF1-CC72-4986-8EB0-E72E8375562B}" type="parTrans" cxnId="{6F399D0D-254A-4B5A-85E9-02D583EF6755}">
      <dgm:prSet/>
      <dgm:spPr/>
      <dgm:t>
        <a:bodyPr/>
        <a:lstStyle/>
        <a:p>
          <a:endParaRPr lang="en-US"/>
        </a:p>
      </dgm:t>
    </dgm:pt>
    <dgm:pt modelId="{C6EC10C7-6BB2-49E1-9514-48AF788B8245}" type="sibTrans" cxnId="{6F399D0D-254A-4B5A-85E9-02D583EF6755}">
      <dgm:prSet/>
      <dgm:spPr/>
      <dgm:t>
        <a:bodyPr/>
        <a:lstStyle/>
        <a:p>
          <a:endParaRPr lang="en-US"/>
        </a:p>
      </dgm:t>
    </dgm:pt>
    <dgm:pt modelId="{95E8E196-6AE5-4B0E-B3DA-C153E58E5401}">
      <dgm:prSet phldrT="[Text]"/>
      <dgm:spPr/>
      <dgm:t>
        <a:bodyPr/>
        <a:lstStyle/>
        <a:p>
          <a:r>
            <a:rPr lang="en-US" dirty="0" smtClean="0"/>
            <a:t>Enable internet sharing</a:t>
          </a:r>
          <a:endParaRPr lang="en-US" dirty="0"/>
        </a:p>
      </dgm:t>
    </dgm:pt>
    <dgm:pt modelId="{9A69CF4B-0B22-4352-9A99-4F7A72D9FE5E}" type="parTrans" cxnId="{E4E71105-DE85-4680-866B-ED6A9E0834DB}">
      <dgm:prSet/>
      <dgm:spPr/>
      <dgm:t>
        <a:bodyPr/>
        <a:lstStyle/>
        <a:p>
          <a:endParaRPr lang="en-US"/>
        </a:p>
      </dgm:t>
    </dgm:pt>
    <dgm:pt modelId="{12C99384-4BB4-4AF0-9F91-F093890822CF}" type="sibTrans" cxnId="{E4E71105-DE85-4680-866B-ED6A9E0834DB}">
      <dgm:prSet/>
      <dgm:spPr/>
      <dgm:t>
        <a:bodyPr/>
        <a:lstStyle/>
        <a:p>
          <a:endParaRPr lang="en-US"/>
        </a:p>
      </dgm:t>
    </dgm:pt>
    <dgm:pt modelId="{D04DB824-2624-47DE-83E3-3F9D3B49EAF9}">
      <dgm:prSet phldrT="[Text]"/>
      <dgm:spPr/>
      <dgm:t>
        <a:bodyPr/>
        <a:lstStyle/>
        <a:p>
          <a:endParaRPr lang="en-US" dirty="0"/>
        </a:p>
      </dgm:t>
    </dgm:pt>
    <dgm:pt modelId="{0AC34CA2-6D62-4CCD-A935-1FB0AF10ABA3}" type="sibTrans" cxnId="{12E9C137-BB53-43C5-8837-A82EE9315FFF}">
      <dgm:prSet/>
      <dgm:spPr/>
      <dgm:t>
        <a:bodyPr/>
        <a:lstStyle/>
        <a:p>
          <a:endParaRPr lang="en-US"/>
        </a:p>
      </dgm:t>
    </dgm:pt>
    <dgm:pt modelId="{87C11918-7D4D-4A89-BC14-C5FD94819E1A}" type="parTrans" cxnId="{12E9C137-BB53-43C5-8837-A82EE9315FFF}">
      <dgm:prSet/>
      <dgm:spPr/>
      <dgm:t>
        <a:bodyPr/>
        <a:lstStyle/>
        <a:p>
          <a:endParaRPr lang="en-US"/>
        </a:p>
      </dgm:t>
    </dgm:pt>
    <dgm:pt modelId="{903F8225-AB2C-4EC5-BD1D-6E76997B8FD6}" type="pres">
      <dgm:prSet presAssocID="{C95B44F8-D15B-4B3F-8D26-EBE8909D6F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7538CF-B097-40F2-A32F-C0C8A7D526BD}" type="pres">
      <dgm:prSet presAssocID="{9366556F-3180-47F4-B5D1-A03E35481439}" presName="compositeNode" presStyleCnt="0">
        <dgm:presLayoutVars>
          <dgm:bulletEnabled val="1"/>
        </dgm:presLayoutVars>
      </dgm:prSet>
      <dgm:spPr/>
    </dgm:pt>
    <dgm:pt modelId="{A0902456-916F-48BA-B240-577FE4B21D1A}" type="pres">
      <dgm:prSet presAssocID="{9366556F-3180-47F4-B5D1-A03E35481439}" presName="bgRect" presStyleLbl="node1" presStyleIdx="0" presStyleCnt="3" custScaleY="38848"/>
      <dgm:spPr/>
      <dgm:t>
        <a:bodyPr/>
        <a:lstStyle/>
        <a:p>
          <a:endParaRPr lang="en-US"/>
        </a:p>
      </dgm:t>
    </dgm:pt>
    <dgm:pt modelId="{70E220F4-6DEE-4942-9EE9-D0F49532971D}" type="pres">
      <dgm:prSet presAssocID="{9366556F-3180-47F4-B5D1-A03E3548143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21E66-B451-4245-B809-6F2A29644F16}" type="pres">
      <dgm:prSet presAssocID="{9366556F-3180-47F4-B5D1-A03E3548143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E48AA-DCC2-48DA-BB61-0F30AFAC9614}" type="pres">
      <dgm:prSet presAssocID="{9A450041-341D-4F18-83F1-889F64EA1780}" presName="hSp" presStyleCnt="0"/>
      <dgm:spPr/>
    </dgm:pt>
    <dgm:pt modelId="{4CF73737-DD85-4AB3-A3CB-C8FB5ADAE50D}" type="pres">
      <dgm:prSet presAssocID="{9A450041-341D-4F18-83F1-889F64EA1780}" presName="vProcSp" presStyleCnt="0"/>
      <dgm:spPr/>
    </dgm:pt>
    <dgm:pt modelId="{A00B53ED-24EE-40E7-99BD-CA6B4E3DECE3}" type="pres">
      <dgm:prSet presAssocID="{9A450041-341D-4F18-83F1-889F64EA1780}" presName="vSp1" presStyleCnt="0"/>
      <dgm:spPr/>
    </dgm:pt>
    <dgm:pt modelId="{262315AF-C48A-49F5-880A-DE1650D4D810}" type="pres">
      <dgm:prSet presAssocID="{9A450041-341D-4F18-83F1-889F64EA1780}" presName="simulatedConn" presStyleLbl="solidFgAcc1" presStyleIdx="0" presStyleCnt="2" custLinFactY="-214389" custLinFactNeighborX="-3387" custLinFactNeighborY="-300000"/>
      <dgm:spPr/>
    </dgm:pt>
    <dgm:pt modelId="{B5DD0D2E-C615-4AC6-95C7-B9CCE78E8086}" type="pres">
      <dgm:prSet presAssocID="{9A450041-341D-4F18-83F1-889F64EA1780}" presName="vSp2" presStyleCnt="0"/>
      <dgm:spPr/>
    </dgm:pt>
    <dgm:pt modelId="{F2B1B740-4FD8-4C3B-8C52-CBFABDEFA116}" type="pres">
      <dgm:prSet presAssocID="{9A450041-341D-4F18-83F1-889F64EA1780}" presName="sibTrans" presStyleCnt="0"/>
      <dgm:spPr/>
    </dgm:pt>
    <dgm:pt modelId="{937D8D7D-810C-4A33-B5FE-9C4AF5F81823}" type="pres">
      <dgm:prSet presAssocID="{D04DB824-2624-47DE-83E3-3F9D3B49EAF9}" presName="compositeNode" presStyleCnt="0">
        <dgm:presLayoutVars>
          <dgm:bulletEnabled val="1"/>
        </dgm:presLayoutVars>
      </dgm:prSet>
      <dgm:spPr/>
    </dgm:pt>
    <dgm:pt modelId="{84B3F2B1-CB7D-442F-ABD6-6165A9A514E0}" type="pres">
      <dgm:prSet presAssocID="{D04DB824-2624-47DE-83E3-3F9D3B49EAF9}" presName="bgRect" presStyleLbl="node1" presStyleIdx="1" presStyleCnt="3" custScaleY="39792"/>
      <dgm:spPr/>
      <dgm:t>
        <a:bodyPr/>
        <a:lstStyle/>
        <a:p>
          <a:endParaRPr lang="en-US"/>
        </a:p>
      </dgm:t>
    </dgm:pt>
    <dgm:pt modelId="{CBD48A4E-996F-494D-889A-6E5D002FC598}" type="pres">
      <dgm:prSet presAssocID="{D04DB824-2624-47DE-83E3-3F9D3B49EAF9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DA0DA-50E9-4ABF-9162-41BA030C939E}" type="pres">
      <dgm:prSet presAssocID="{D04DB824-2624-47DE-83E3-3F9D3B49EAF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E71A5-2637-421E-AA23-BB7CA7794A6D}" type="pres">
      <dgm:prSet presAssocID="{0AC34CA2-6D62-4CCD-A935-1FB0AF10ABA3}" presName="hSp" presStyleCnt="0"/>
      <dgm:spPr/>
    </dgm:pt>
    <dgm:pt modelId="{3559F7B2-7CB3-4DCC-85D4-A15ECC948C88}" type="pres">
      <dgm:prSet presAssocID="{0AC34CA2-6D62-4CCD-A935-1FB0AF10ABA3}" presName="vProcSp" presStyleCnt="0"/>
      <dgm:spPr/>
    </dgm:pt>
    <dgm:pt modelId="{7E1AF291-4836-470F-8398-CB8DBA699DF4}" type="pres">
      <dgm:prSet presAssocID="{0AC34CA2-6D62-4CCD-A935-1FB0AF10ABA3}" presName="vSp1" presStyleCnt="0"/>
      <dgm:spPr/>
    </dgm:pt>
    <dgm:pt modelId="{6A0F287D-D465-4707-89BF-D77FF546AC81}" type="pres">
      <dgm:prSet presAssocID="{0AC34CA2-6D62-4CCD-A935-1FB0AF10ABA3}" presName="simulatedConn" presStyleLbl="solidFgAcc1" presStyleIdx="1" presStyleCnt="2" custLinFactY="-214389" custLinFactNeighborX="10325" custLinFactNeighborY="-300000"/>
      <dgm:spPr/>
    </dgm:pt>
    <dgm:pt modelId="{3A460736-6945-4C91-AF2E-227848AFF83F}" type="pres">
      <dgm:prSet presAssocID="{0AC34CA2-6D62-4CCD-A935-1FB0AF10ABA3}" presName="vSp2" presStyleCnt="0"/>
      <dgm:spPr/>
    </dgm:pt>
    <dgm:pt modelId="{5E521FFE-6402-4977-B955-DC80E4605C92}" type="pres">
      <dgm:prSet presAssocID="{0AC34CA2-6D62-4CCD-A935-1FB0AF10ABA3}" presName="sibTrans" presStyleCnt="0"/>
      <dgm:spPr/>
    </dgm:pt>
    <dgm:pt modelId="{43AB29F4-8BD3-4279-98EC-8A7B45B7A184}" type="pres">
      <dgm:prSet presAssocID="{35BFAA04-962B-4F03-9A02-20C3E43F1905}" presName="compositeNode" presStyleCnt="0">
        <dgm:presLayoutVars>
          <dgm:bulletEnabled val="1"/>
        </dgm:presLayoutVars>
      </dgm:prSet>
      <dgm:spPr/>
    </dgm:pt>
    <dgm:pt modelId="{2C5155A8-C42D-4B7B-B55C-12D7BE9084E3}" type="pres">
      <dgm:prSet presAssocID="{35BFAA04-962B-4F03-9A02-20C3E43F1905}" presName="bgRect" presStyleLbl="node1" presStyleIdx="2" presStyleCnt="3" custScaleY="39792"/>
      <dgm:spPr/>
      <dgm:t>
        <a:bodyPr/>
        <a:lstStyle/>
        <a:p>
          <a:endParaRPr lang="en-US"/>
        </a:p>
      </dgm:t>
    </dgm:pt>
    <dgm:pt modelId="{CE032FF7-431A-4558-9B73-A80A53B6DF1B}" type="pres">
      <dgm:prSet presAssocID="{35BFAA04-962B-4F03-9A02-20C3E43F1905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1F1DD-2F0A-409A-9D68-1661D67BFB80}" type="pres">
      <dgm:prSet presAssocID="{35BFAA04-962B-4F03-9A02-20C3E43F190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D86E6-7114-4795-8A20-5E39A9DA9BD2}" type="presOf" srcId="{D04DB824-2624-47DE-83E3-3F9D3B49EAF9}" destId="{84B3F2B1-CB7D-442F-ABD6-6165A9A514E0}" srcOrd="0" destOrd="0" presId="urn:microsoft.com/office/officeart/2005/8/layout/hProcess7"/>
    <dgm:cxn modelId="{4D68AD77-3305-413B-93B9-4D242F9236E3}" type="presOf" srcId="{35BFAA04-962B-4F03-9A02-20C3E43F1905}" destId="{CE032FF7-431A-4558-9B73-A80A53B6DF1B}" srcOrd="1" destOrd="0" presId="urn:microsoft.com/office/officeart/2005/8/layout/hProcess7"/>
    <dgm:cxn modelId="{70140ECB-065B-4F42-ABC4-830AFE739356}" type="presOf" srcId="{B7A5D620-49E6-4552-BA61-E4AC89F8AF56}" destId="{86721E66-B451-4245-B809-6F2A29644F16}" srcOrd="0" destOrd="0" presId="urn:microsoft.com/office/officeart/2005/8/layout/hProcess7"/>
    <dgm:cxn modelId="{BF8B7863-6F7D-408B-A54C-0319F53135BF}" type="presOf" srcId="{9366556F-3180-47F4-B5D1-A03E35481439}" destId="{70E220F4-6DEE-4942-9EE9-D0F49532971D}" srcOrd="1" destOrd="0" presId="urn:microsoft.com/office/officeart/2005/8/layout/hProcess7"/>
    <dgm:cxn modelId="{B432A296-D0A3-4BFD-8FFE-1F6ED41B7F04}" type="presOf" srcId="{9366556F-3180-47F4-B5D1-A03E35481439}" destId="{A0902456-916F-48BA-B240-577FE4B21D1A}" srcOrd="0" destOrd="0" presId="urn:microsoft.com/office/officeart/2005/8/layout/hProcess7"/>
    <dgm:cxn modelId="{DC1582E2-ECC8-4331-A271-F4DA8C99D95F}" srcId="{9366556F-3180-47F4-B5D1-A03E35481439}" destId="{B7A5D620-49E6-4552-BA61-E4AC89F8AF56}" srcOrd="0" destOrd="0" parTransId="{8167AC97-3FB7-48BD-A359-B81E088AC16E}" sibTransId="{C7B2C2EA-D301-483A-89DE-079133372B43}"/>
    <dgm:cxn modelId="{44B6C22A-61B9-45F6-B9B7-4FE7B8887118}" type="presOf" srcId="{95E8E196-6AE5-4B0E-B3DA-C153E58E5401}" destId="{EA41F1DD-2F0A-409A-9D68-1661D67BFB80}" srcOrd="0" destOrd="0" presId="urn:microsoft.com/office/officeart/2005/8/layout/hProcess7"/>
    <dgm:cxn modelId="{E4E71105-DE85-4680-866B-ED6A9E0834DB}" srcId="{35BFAA04-962B-4F03-9A02-20C3E43F1905}" destId="{95E8E196-6AE5-4B0E-B3DA-C153E58E5401}" srcOrd="0" destOrd="0" parTransId="{9A69CF4B-0B22-4352-9A99-4F7A72D9FE5E}" sibTransId="{12C99384-4BB4-4AF0-9F91-F093890822CF}"/>
    <dgm:cxn modelId="{67D89E53-9337-4423-8400-221DF55E957C}" type="presOf" srcId="{D04DB824-2624-47DE-83E3-3F9D3B49EAF9}" destId="{CBD48A4E-996F-494D-889A-6E5D002FC598}" srcOrd="1" destOrd="0" presId="urn:microsoft.com/office/officeart/2005/8/layout/hProcess7"/>
    <dgm:cxn modelId="{54708D0D-619A-46D9-9B54-7B3041CCDF98}" type="presOf" srcId="{11C5B8AB-2E0A-4080-886D-40430951A750}" destId="{FA5DA0DA-50E9-4ABF-9162-41BA030C939E}" srcOrd="0" destOrd="0" presId="urn:microsoft.com/office/officeart/2005/8/layout/hProcess7"/>
    <dgm:cxn modelId="{12E9C137-BB53-43C5-8837-A82EE9315FFF}" srcId="{C95B44F8-D15B-4B3F-8D26-EBE8909D6F2C}" destId="{D04DB824-2624-47DE-83E3-3F9D3B49EAF9}" srcOrd="1" destOrd="0" parTransId="{87C11918-7D4D-4A89-BC14-C5FD94819E1A}" sibTransId="{0AC34CA2-6D62-4CCD-A935-1FB0AF10ABA3}"/>
    <dgm:cxn modelId="{6F399D0D-254A-4B5A-85E9-02D583EF6755}" srcId="{C95B44F8-D15B-4B3F-8D26-EBE8909D6F2C}" destId="{35BFAA04-962B-4F03-9A02-20C3E43F1905}" srcOrd="2" destOrd="0" parTransId="{629D5FF1-CC72-4986-8EB0-E72E8375562B}" sibTransId="{C6EC10C7-6BB2-49E1-9514-48AF788B8245}"/>
    <dgm:cxn modelId="{CB685BD7-1564-45E4-89D8-541E9D9C2EFB}" srcId="{C95B44F8-D15B-4B3F-8D26-EBE8909D6F2C}" destId="{9366556F-3180-47F4-B5D1-A03E35481439}" srcOrd="0" destOrd="0" parTransId="{93DD9624-3C93-42EF-8D3F-0182DE7CFC4F}" sibTransId="{9A450041-341D-4F18-83F1-889F64EA1780}"/>
    <dgm:cxn modelId="{FC6D9A71-86D3-4B2C-95D0-43C50B009C88}" srcId="{D04DB824-2624-47DE-83E3-3F9D3B49EAF9}" destId="{11C5B8AB-2E0A-4080-886D-40430951A750}" srcOrd="0" destOrd="0" parTransId="{8B3D2630-CE9E-4921-9657-C3657861E6BD}" sibTransId="{EA3EA1B7-F724-4C47-8491-E017B8062461}"/>
    <dgm:cxn modelId="{89810615-5A3D-4474-AC8F-19F4540D7366}" type="presOf" srcId="{C95B44F8-D15B-4B3F-8D26-EBE8909D6F2C}" destId="{903F8225-AB2C-4EC5-BD1D-6E76997B8FD6}" srcOrd="0" destOrd="0" presId="urn:microsoft.com/office/officeart/2005/8/layout/hProcess7"/>
    <dgm:cxn modelId="{A193D302-84DD-422E-9B21-9A9C81E95B3C}" type="presOf" srcId="{35BFAA04-962B-4F03-9A02-20C3E43F1905}" destId="{2C5155A8-C42D-4B7B-B55C-12D7BE9084E3}" srcOrd="0" destOrd="0" presId="urn:microsoft.com/office/officeart/2005/8/layout/hProcess7"/>
    <dgm:cxn modelId="{3312204F-505D-43E9-A456-933D77E48DCA}" type="presParOf" srcId="{903F8225-AB2C-4EC5-BD1D-6E76997B8FD6}" destId="{297538CF-B097-40F2-A32F-C0C8A7D526BD}" srcOrd="0" destOrd="0" presId="urn:microsoft.com/office/officeart/2005/8/layout/hProcess7"/>
    <dgm:cxn modelId="{08B041C9-740B-49F6-A8CA-3B94A9FE12D0}" type="presParOf" srcId="{297538CF-B097-40F2-A32F-C0C8A7D526BD}" destId="{A0902456-916F-48BA-B240-577FE4B21D1A}" srcOrd="0" destOrd="0" presId="urn:microsoft.com/office/officeart/2005/8/layout/hProcess7"/>
    <dgm:cxn modelId="{5F4E2869-2BE4-4A3E-9D8F-7A07E4D85FA2}" type="presParOf" srcId="{297538CF-B097-40F2-A32F-C0C8A7D526BD}" destId="{70E220F4-6DEE-4942-9EE9-D0F49532971D}" srcOrd="1" destOrd="0" presId="urn:microsoft.com/office/officeart/2005/8/layout/hProcess7"/>
    <dgm:cxn modelId="{37775DC4-D4B2-4936-956E-01D4F5B8F590}" type="presParOf" srcId="{297538CF-B097-40F2-A32F-C0C8A7D526BD}" destId="{86721E66-B451-4245-B809-6F2A29644F16}" srcOrd="2" destOrd="0" presId="urn:microsoft.com/office/officeart/2005/8/layout/hProcess7"/>
    <dgm:cxn modelId="{9F87D593-E1AD-4FF8-8F99-757D5814880D}" type="presParOf" srcId="{903F8225-AB2C-4EC5-BD1D-6E76997B8FD6}" destId="{016E48AA-DCC2-48DA-BB61-0F30AFAC9614}" srcOrd="1" destOrd="0" presId="urn:microsoft.com/office/officeart/2005/8/layout/hProcess7"/>
    <dgm:cxn modelId="{74240DC1-7611-4B23-9D94-BFE50FF4F823}" type="presParOf" srcId="{903F8225-AB2C-4EC5-BD1D-6E76997B8FD6}" destId="{4CF73737-DD85-4AB3-A3CB-C8FB5ADAE50D}" srcOrd="2" destOrd="0" presId="urn:microsoft.com/office/officeart/2005/8/layout/hProcess7"/>
    <dgm:cxn modelId="{B479747D-5973-4C21-A3E1-C31DF8502027}" type="presParOf" srcId="{4CF73737-DD85-4AB3-A3CB-C8FB5ADAE50D}" destId="{A00B53ED-24EE-40E7-99BD-CA6B4E3DECE3}" srcOrd="0" destOrd="0" presId="urn:microsoft.com/office/officeart/2005/8/layout/hProcess7"/>
    <dgm:cxn modelId="{2FF614E9-489D-4D16-9EFC-ED9C7708A63B}" type="presParOf" srcId="{4CF73737-DD85-4AB3-A3CB-C8FB5ADAE50D}" destId="{262315AF-C48A-49F5-880A-DE1650D4D810}" srcOrd="1" destOrd="0" presId="urn:microsoft.com/office/officeart/2005/8/layout/hProcess7"/>
    <dgm:cxn modelId="{DC306BB4-EB94-4766-9F4C-538DDF2ACA14}" type="presParOf" srcId="{4CF73737-DD85-4AB3-A3CB-C8FB5ADAE50D}" destId="{B5DD0D2E-C615-4AC6-95C7-B9CCE78E8086}" srcOrd="2" destOrd="0" presId="urn:microsoft.com/office/officeart/2005/8/layout/hProcess7"/>
    <dgm:cxn modelId="{FFE149E3-BBF4-4A3A-825D-D0749DA5E776}" type="presParOf" srcId="{903F8225-AB2C-4EC5-BD1D-6E76997B8FD6}" destId="{F2B1B740-4FD8-4C3B-8C52-CBFABDEFA116}" srcOrd="3" destOrd="0" presId="urn:microsoft.com/office/officeart/2005/8/layout/hProcess7"/>
    <dgm:cxn modelId="{808A9F2C-3759-40EC-B3FC-5DF7C90B0913}" type="presParOf" srcId="{903F8225-AB2C-4EC5-BD1D-6E76997B8FD6}" destId="{937D8D7D-810C-4A33-B5FE-9C4AF5F81823}" srcOrd="4" destOrd="0" presId="urn:microsoft.com/office/officeart/2005/8/layout/hProcess7"/>
    <dgm:cxn modelId="{D1CA6EDB-D448-4146-9F2F-407D9DFA3922}" type="presParOf" srcId="{937D8D7D-810C-4A33-B5FE-9C4AF5F81823}" destId="{84B3F2B1-CB7D-442F-ABD6-6165A9A514E0}" srcOrd="0" destOrd="0" presId="urn:microsoft.com/office/officeart/2005/8/layout/hProcess7"/>
    <dgm:cxn modelId="{4D3631D0-FBAB-4E01-9125-1BDA0D533C12}" type="presParOf" srcId="{937D8D7D-810C-4A33-B5FE-9C4AF5F81823}" destId="{CBD48A4E-996F-494D-889A-6E5D002FC598}" srcOrd="1" destOrd="0" presId="urn:microsoft.com/office/officeart/2005/8/layout/hProcess7"/>
    <dgm:cxn modelId="{D7CD39F0-F820-4511-B547-DD5706FFE155}" type="presParOf" srcId="{937D8D7D-810C-4A33-B5FE-9C4AF5F81823}" destId="{FA5DA0DA-50E9-4ABF-9162-41BA030C939E}" srcOrd="2" destOrd="0" presId="urn:microsoft.com/office/officeart/2005/8/layout/hProcess7"/>
    <dgm:cxn modelId="{BFE4D724-5529-4590-B47D-DF046BC34BF1}" type="presParOf" srcId="{903F8225-AB2C-4EC5-BD1D-6E76997B8FD6}" destId="{172E71A5-2637-421E-AA23-BB7CA7794A6D}" srcOrd="5" destOrd="0" presId="urn:microsoft.com/office/officeart/2005/8/layout/hProcess7"/>
    <dgm:cxn modelId="{0D54C667-1A6C-40A8-A867-4025AA84370F}" type="presParOf" srcId="{903F8225-AB2C-4EC5-BD1D-6E76997B8FD6}" destId="{3559F7B2-7CB3-4DCC-85D4-A15ECC948C88}" srcOrd="6" destOrd="0" presId="urn:microsoft.com/office/officeart/2005/8/layout/hProcess7"/>
    <dgm:cxn modelId="{BFF327EE-5212-40D5-8C47-CC6AA12BBAD1}" type="presParOf" srcId="{3559F7B2-7CB3-4DCC-85D4-A15ECC948C88}" destId="{7E1AF291-4836-470F-8398-CB8DBA699DF4}" srcOrd="0" destOrd="0" presId="urn:microsoft.com/office/officeart/2005/8/layout/hProcess7"/>
    <dgm:cxn modelId="{429C94B7-046C-4EAC-B1DD-6F90FDEF3459}" type="presParOf" srcId="{3559F7B2-7CB3-4DCC-85D4-A15ECC948C88}" destId="{6A0F287D-D465-4707-89BF-D77FF546AC81}" srcOrd="1" destOrd="0" presId="urn:microsoft.com/office/officeart/2005/8/layout/hProcess7"/>
    <dgm:cxn modelId="{D3A5644C-581B-4F9D-9A68-6E26E07165FF}" type="presParOf" srcId="{3559F7B2-7CB3-4DCC-85D4-A15ECC948C88}" destId="{3A460736-6945-4C91-AF2E-227848AFF83F}" srcOrd="2" destOrd="0" presId="urn:microsoft.com/office/officeart/2005/8/layout/hProcess7"/>
    <dgm:cxn modelId="{6C8C5FA0-41FC-4A40-BE9C-3A26A87488F2}" type="presParOf" srcId="{903F8225-AB2C-4EC5-BD1D-6E76997B8FD6}" destId="{5E521FFE-6402-4977-B955-DC80E4605C92}" srcOrd="7" destOrd="0" presId="urn:microsoft.com/office/officeart/2005/8/layout/hProcess7"/>
    <dgm:cxn modelId="{A977E81A-6546-4ED4-A486-8700804FC2B3}" type="presParOf" srcId="{903F8225-AB2C-4EC5-BD1D-6E76997B8FD6}" destId="{43AB29F4-8BD3-4279-98EC-8A7B45B7A184}" srcOrd="8" destOrd="0" presId="urn:microsoft.com/office/officeart/2005/8/layout/hProcess7"/>
    <dgm:cxn modelId="{A536BEE7-73CD-4B9A-8DAC-BC4145203895}" type="presParOf" srcId="{43AB29F4-8BD3-4279-98EC-8A7B45B7A184}" destId="{2C5155A8-C42D-4B7B-B55C-12D7BE9084E3}" srcOrd="0" destOrd="0" presId="urn:microsoft.com/office/officeart/2005/8/layout/hProcess7"/>
    <dgm:cxn modelId="{EC9AD5D7-328C-4CBA-905C-8CDD84E59375}" type="presParOf" srcId="{43AB29F4-8BD3-4279-98EC-8A7B45B7A184}" destId="{CE032FF7-431A-4558-9B73-A80A53B6DF1B}" srcOrd="1" destOrd="0" presId="urn:microsoft.com/office/officeart/2005/8/layout/hProcess7"/>
    <dgm:cxn modelId="{EA29028F-F9C3-468C-A02F-901F36502522}" type="presParOf" srcId="{43AB29F4-8BD3-4279-98EC-8A7B45B7A184}" destId="{EA41F1DD-2F0A-409A-9D68-1661D67BFB8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2456-916F-48BA-B240-577FE4B21D1A}">
      <dsp:nvSpPr>
        <dsp:cNvPr id="0" name=""/>
        <dsp:cNvSpPr/>
      </dsp:nvSpPr>
      <dsp:spPr>
        <a:xfrm>
          <a:off x="615" y="1122500"/>
          <a:ext cx="2647156" cy="12340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16200000">
        <a:off x="-240625" y="1363741"/>
        <a:ext cx="1011913" cy="529431"/>
      </dsp:txXfrm>
    </dsp:sp>
    <dsp:sp modelId="{86721E66-B451-4245-B809-6F2A29644F16}">
      <dsp:nvSpPr>
        <dsp:cNvPr id="0" name=""/>
        <dsp:cNvSpPr/>
      </dsp:nvSpPr>
      <dsp:spPr>
        <a:xfrm>
          <a:off x="530046" y="1122500"/>
          <a:ext cx="1972131" cy="123404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Login as Root</a:t>
          </a:r>
          <a:endParaRPr lang="en-US" sz="2900" kern="1200" dirty="0"/>
        </a:p>
      </dsp:txBody>
      <dsp:txXfrm>
        <a:off x="530046" y="1122500"/>
        <a:ext cx="1972131" cy="1234040"/>
      </dsp:txXfrm>
    </dsp:sp>
    <dsp:sp modelId="{84B3F2B1-CB7D-442F-ABD6-6165A9A514E0}">
      <dsp:nvSpPr>
        <dsp:cNvPr id="0" name=""/>
        <dsp:cNvSpPr/>
      </dsp:nvSpPr>
      <dsp:spPr>
        <a:xfrm>
          <a:off x="2740421" y="1122500"/>
          <a:ext cx="2647156" cy="12640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16200000">
        <a:off x="2486886" y="1376035"/>
        <a:ext cx="1036502" cy="529431"/>
      </dsp:txXfrm>
    </dsp:sp>
    <dsp:sp modelId="{262315AF-C48A-49F5-880A-DE1650D4D810}">
      <dsp:nvSpPr>
        <dsp:cNvPr id="0" name=""/>
        <dsp:cNvSpPr/>
      </dsp:nvSpPr>
      <dsp:spPr>
        <a:xfrm rot="5400000">
          <a:off x="2506850" y="1992482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DA0DA-50E9-4ABF-9162-41BA030C939E}">
      <dsp:nvSpPr>
        <dsp:cNvPr id="0" name=""/>
        <dsp:cNvSpPr/>
      </dsp:nvSpPr>
      <dsp:spPr>
        <a:xfrm>
          <a:off x="3269853" y="1122500"/>
          <a:ext cx="1972131" cy="12640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Enable port Forwarding</a:t>
          </a:r>
          <a:endParaRPr lang="en-US" sz="2900" kern="1200" dirty="0"/>
        </a:p>
      </dsp:txBody>
      <dsp:txXfrm>
        <a:off x="3269853" y="1122500"/>
        <a:ext cx="1972131" cy="1264027"/>
      </dsp:txXfrm>
    </dsp:sp>
    <dsp:sp modelId="{2C5155A8-C42D-4B7B-B55C-12D7BE9084E3}">
      <dsp:nvSpPr>
        <dsp:cNvPr id="0" name=""/>
        <dsp:cNvSpPr/>
      </dsp:nvSpPr>
      <dsp:spPr>
        <a:xfrm>
          <a:off x="5480228" y="1122500"/>
          <a:ext cx="2647156" cy="126402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16200000">
        <a:off x="5226692" y="1376035"/>
        <a:ext cx="1036502" cy="529431"/>
      </dsp:txXfrm>
    </dsp:sp>
    <dsp:sp modelId="{6A0F287D-D465-4707-89BF-D77FF546AC81}">
      <dsp:nvSpPr>
        <dsp:cNvPr id="0" name=""/>
        <dsp:cNvSpPr/>
      </dsp:nvSpPr>
      <dsp:spPr>
        <a:xfrm rot="5400000">
          <a:off x="5301104" y="1992482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1F1DD-2F0A-409A-9D68-1661D67BFB80}">
      <dsp:nvSpPr>
        <dsp:cNvPr id="0" name=""/>
        <dsp:cNvSpPr/>
      </dsp:nvSpPr>
      <dsp:spPr>
        <a:xfrm>
          <a:off x="6009659" y="1122500"/>
          <a:ext cx="1972131" cy="1264027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Enable internet sharing</a:t>
          </a:r>
          <a:endParaRPr lang="en-US" sz="2900" kern="1200" dirty="0"/>
        </a:p>
      </dsp:txBody>
      <dsp:txXfrm>
        <a:off x="6009659" y="1122500"/>
        <a:ext cx="1972131" cy="1264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6A8F0-18DE-4731-962C-8D277607E43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F49C-729B-4FB6-800A-998F84C1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3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F49C-729B-4FB6-800A-998F84C1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F49C-729B-4FB6-800A-998F84C1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F49C-729B-4FB6-800A-998F84C1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F49C-729B-4FB6-800A-998F84C1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841132-FDB9-4DEE-8853-628FEEFCFB0F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0BC80D-4B27-402E-8531-647423DCB9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8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6560" y="295835"/>
            <a:ext cx="8184791" cy="164630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TETHER TRANSPOSE</a:t>
            </a:r>
            <a:endParaRPr lang="en-US" b="1" u="sng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960" y="426598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DIVYANSHU BHARTIYA (10250)</a:t>
            </a:r>
          </a:p>
          <a:p>
            <a:pPr algn="ctr"/>
            <a:r>
              <a:rPr lang="en-US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VAIBHAV (10780)</a:t>
            </a:r>
            <a:endParaRPr lang="en-US" sz="20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1942137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542928"/>
            <a:ext cx="11282081" cy="1280890"/>
          </a:xfrm>
        </p:spPr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Design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7530" y="1300598"/>
            <a:ext cx="586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Developer’s View</a:t>
            </a:r>
            <a:endParaRPr lang="en-US" sz="2800" b="1" i="1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1118" y="2554941"/>
            <a:ext cx="2151529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calls module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6789" y="5109881"/>
            <a:ext cx="2232212" cy="1277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Counter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66129" y="5109882"/>
            <a:ext cx="2218765" cy="1277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Activity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13" idx="0"/>
          </p:cNvCxnSpPr>
          <p:nvPr/>
        </p:nvCxnSpPr>
        <p:spPr>
          <a:xfrm>
            <a:off x="3966883" y="3872753"/>
            <a:ext cx="1808629" cy="1237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 flipH="1">
            <a:off x="2312895" y="3872753"/>
            <a:ext cx="1653988" cy="1237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>
            <a:off x="3429001" y="5748617"/>
            <a:ext cx="123712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21271" y="3576918"/>
            <a:ext cx="1371600" cy="122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for Internet sharing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891" y="680789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Implementation 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42883"/>
            <a:ext cx="8915400" cy="3777622"/>
          </a:xfrm>
        </p:spPr>
        <p:txBody>
          <a:bodyPr/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Android ADT on Eclipse IDE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Traffic Counter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Both static </a:t>
            </a:r>
            <a:r>
              <a:rPr lang="en-US" sz="2000" dirty="0" err="1" smtClean="0">
                <a:latin typeface="Bookman Old Style" panose="02050604050505020204" pitchFamily="18" charset="0"/>
              </a:rPr>
              <a:t>ip</a:t>
            </a:r>
            <a:r>
              <a:rPr lang="en-US" sz="2000" dirty="0" smtClean="0">
                <a:latin typeface="Bookman Old Style" panose="02050604050505020204" pitchFamily="18" charset="0"/>
              </a:rPr>
              <a:t> and </a:t>
            </a:r>
            <a:r>
              <a:rPr lang="en-US" sz="2000" dirty="0" err="1" smtClean="0">
                <a:latin typeface="Bookman Old Style" panose="02050604050505020204" pitchFamily="18" charset="0"/>
              </a:rPr>
              <a:t>dhcp</a:t>
            </a:r>
            <a:r>
              <a:rPr lang="en-US" sz="2000" dirty="0" smtClean="0">
                <a:latin typeface="Bookman Old Style" panose="02050604050505020204" pitchFamily="18" charset="0"/>
              </a:rPr>
              <a:t> configuration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RootTools.jar used for running root commands on android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02" y="666131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Test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Checked on both rooted and non rooted phones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Validation of USB plugged is made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Validation of binaries and tethering support is made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Validation of gateway by </a:t>
            </a:r>
            <a:r>
              <a:rPr lang="en-US" sz="2000" dirty="0" smtClean="0">
                <a:latin typeface="Bookman Old Style" panose="02050604050505020204" pitchFamily="18" charset="0"/>
              </a:rPr>
              <a:t>ping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Most of the applications work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Works on both Windows and Linux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82" y="666131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Bookman Old Style" panose="02050604050505020204" pitchFamily="18" charset="0"/>
              </a:rPr>
              <a:t>SNAPSHOTS</a:t>
            </a:r>
            <a:endParaRPr lang="en-US" sz="4400" b="1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5" y="699249"/>
            <a:ext cx="3714973" cy="5970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699249"/>
            <a:ext cx="3684494" cy="5970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342" y="699249"/>
            <a:ext cx="3742764" cy="59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4" y="640976"/>
            <a:ext cx="3720354" cy="6082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640976"/>
            <a:ext cx="3697941" cy="6082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789" y="640976"/>
            <a:ext cx="3724835" cy="60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Further work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Addition </a:t>
            </a:r>
            <a:r>
              <a:rPr lang="en-US" sz="2000" dirty="0" smtClean="0">
                <a:latin typeface="Bookman Old Style" panose="02050604050505020204" pitchFamily="18" charset="0"/>
              </a:rPr>
              <a:t>of log facility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User friendly view for PC side setup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Thank You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Questions ??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AIM &amp; Features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907410"/>
          </a:xfrm>
        </p:spPr>
        <p:txBody>
          <a:bodyPr/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Sharing of laptop’s internet on the smartphone over USB</a:t>
            </a:r>
          </a:p>
          <a:p>
            <a:r>
              <a:rPr lang="en-US" b="1" dirty="0" smtClean="0">
                <a:latin typeface="Bookman Old Style" panose="02050604050505020204" pitchFamily="18" charset="0"/>
              </a:rPr>
              <a:t>Should be able to use browser and all applications on the smartphone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Traffic Counter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Generating Log for user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552448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37698">
            <a:off x="3306090" y="4654484"/>
            <a:ext cx="1939052" cy="1939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15" y="3384934"/>
            <a:ext cx="5377217" cy="3473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882" y="666131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Motivation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72236"/>
            <a:ext cx="11158090" cy="4630270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Bookman Old Style" panose="02050604050505020204" pitchFamily="18" charset="0"/>
              </a:rPr>
              <a:t>You </a:t>
            </a:r>
            <a:r>
              <a:rPr lang="en-IN" dirty="0">
                <a:latin typeface="Bookman Old Style" panose="02050604050505020204" pitchFamily="18" charset="0"/>
              </a:rPr>
              <a:t>can't do tethering over </a:t>
            </a:r>
            <a:r>
              <a:rPr lang="en-IN" dirty="0" err="1">
                <a:latin typeface="Bookman Old Style" panose="02050604050505020204" pitchFamily="18" charset="0"/>
              </a:rPr>
              <a:t>wifi</a:t>
            </a:r>
            <a:r>
              <a:rPr lang="en-IN" dirty="0">
                <a:latin typeface="Bookman Old Style" panose="02050604050505020204" pitchFamily="18" charset="0"/>
              </a:rPr>
              <a:t>, for example, your company doesn't let you make any hotspot at </a:t>
            </a:r>
            <a:r>
              <a:rPr lang="en-IN" dirty="0" smtClean="0">
                <a:latin typeface="Bookman Old Style" panose="02050604050505020204" pitchFamily="18" charset="0"/>
              </a:rPr>
              <a:t>work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You </a:t>
            </a:r>
            <a:r>
              <a:rPr lang="en-IN" dirty="0">
                <a:latin typeface="Bookman Old Style" panose="02050604050505020204" pitchFamily="18" charset="0"/>
              </a:rPr>
              <a:t>don't want to spend money for a mobile plan, and you want a more stable and faster Internet connection than </a:t>
            </a:r>
            <a:r>
              <a:rPr lang="en-IN" dirty="0" err="1" smtClean="0">
                <a:latin typeface="Bookman Old Style" panose="02050604050505020204" pitchFamily="18" charset="0"/>
              </a:rPr>
              <a:t>wifi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You </a:t>
            </a:r>
            <a:r>
              <a:rPr lang="en-IN" dirty="0">
                <a:latin typeface="Bookman Old Style" panose="02050604050505020204" pitchFamily="18" charset="0"/>
              </a:rPr>
              <a:t>don't want your PC and your Android to </a:t>
            </a:r>
            <a:r>
              <a:rPr lang="en-IN" dirty="0" smtClean="0">
                <a:latin typeface="Bookman Old Style" panose="02050604050505020204" pitchFamily="18" charset="0"/>
              </a:rPr>
              <a:t>drain battery </a:t>
            </a:r>
            <a:r>
              <a:rPr lang="en-IN" dirty="0">
                <a:latin typeface="Bookman Old Style" panose="02050604050505020204" pitchFamily="18" charset="0"/>
              </a:rPr>
              <a:t>because of </a:t>
            </a:r>
            <a:r>
              <a:rPr lang="en-IN" dirty="0" err="1" smtClean="0">
                <a:latin typeface="Bookman Old Style" panose="02050604050505020204" pitchFamily="18" charset="0"/>
              </a:rPr>
              <a:t>wifi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You don't have mobile/</a:t>
            </a:r>
            <a:r>
              <a:rPr lang="en-IN" dirty="0" err="1">
                <a:latin typeface="Bookman Old Style" panose="02050604050505020204" pitchFamily="18" charset="0"/>
              </a:rPr>
              <a:t>wifi</a:t>
            </a:r>
            <a:r>
              <a:rPr lang="en-IN" dirty="0">
                <a:latin typeface="Bookman Old Style" panose="02050604050505020204" pitchFamily="18" charset="0"/>
              </a:rPr>
              <a:t> network and your PC doesn't have any </a:t>
            </a:r>
            <a:r>
              <a:rPr lang="en-IN" dirty="0" err="1">
                <a:latin typeface="Bookman Old Style" panose="02050604050505020204" pitchFamily="18" charset="0"/>
              </a:rPr>
              <a:t>wifi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smtClean="0">
                <a:latin typeface="Bookman Old Style" panose="02050604050505020204" pitchFamily="18" charset="0"/>
              </a:rPr>
              <a:t>adapter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You </a:t>
            </a:r>
            <a:r>
              <a:rPr lang="en-IN" dirty="0">
                <a:latin typeface="Bookman Old Style" panose="02050604050505020204" pitchFamily="18" charset="0"/>
              </a:rPr>
              <a:t>want your Android charged while in </a:t>
            </a:r>
            <a:r>
              <a:rPr lang="en-IN" dirty="0" smtClean="0">
                <a:latin typeface="Bookman Old Style" panose="02050604050505020204" pitchFamily="18" charset="0"/>
              </a:rPr>
              <a:t>use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Play Store </a:t>
            </a:r>
            <a:r>
              <a:rPr lang="en-IN" dirty="0" smtClean="0">
                <a:latin typeface="Bookman Old Style" panose="02050604050505020204" pitchFamily="18" charset="0"/>
              </a:rPr>
              <a:t>and some other applications don’t </a:t>
            </a:r>
            <a:r>
              <a:rPr lang="en-IN" dirty="0" smtClean="0">
                <a:latin typeface="Bookman Old Style" panose="02050604050505020204" pitchFamily="18" charset="0"/>
              </a:rPr>
              <a:t>open when using </a:t>
            </a:r>
            <a:r>
              <a:rPr lang="en-IN" dirty="0" err="1" smtClean="0">
                <a:latin typeface="Bookman Old Style" panose="02050604050505020204" pitchFamily="18" charset="0"/>
              </a:rPr>
              <a:t>Connectify</a:t>
            </a:r>
            <a:r>
              <a:rPr lang="en-IN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Hotspot creation and sharing of internet is not always possible and troubleshooting is required.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83" y="666131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CHALLENGES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latin typeface="Bookman Old Style" panose="02050604050505020204" pitchFamily="18" charset="0"/>
              </a:rPr>
              <a:t>We need to make system calls, since we are changing at the OS level.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Compatible with both windows and </a:t>
            </a:r>
            <a:r>
              <a:rPr lang="en-US" sz="2400" dirty="0" err="1" smtClean="0">
                <a:latin typeface="Bookman Old Style" panose="02050604050505020204" pitchFamily="18" charset="0"/>
              </a:rPr>
              <a:t>linux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Requirements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ookman Old Style" panose="02050604050505020204" pitchFamily="18" charset="0"/>
              </a:rPr>
              <a:t>Wired internet connection to PC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Android phone with tethering supported</a:t>
            </a:r>
          </a:p>
          <a:p>
            <a:r>
              <a:rPr lang="en-US" sz="2800" b="1" dirty="0" smtClean="0">
                <a:latin typeface="Bookman Old Style" panose="02050604050505020204" pitchFamily="18" charset="0"/>
              </a:rPr>
              <a:t>Android phone must be ROOTED</a:t>
            </a:r>
          </a:p>
          <a:p>
            <a:r>
              <a:rPr lang="en-US" sz="2800" dirty="0" smtClean="0">
                <a:latin typeface="Bookman Old Style" panose="02050604050505020204" pitchFamily="18" charset="0"/>
              </a:rPr>
              <a:t>USB Cable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82" y="666131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9" y="570982"/>
            <a:ext cx="10478733" cy="1280890"/>
          </a:xfrm>
        </p:spPr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Design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0450" y="1328652"/>
            <a:ext cx="376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Logical view</a:t>
            </a:r>
            <a:endParaRPr lang="en-US" sz="2800" b="1" i="1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5894" y="2675964"/>
            <a:ext cx="887506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49171" y="5074911"/>
            <a:ext cx="887506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5894" y="5074911"/>
            <a:ext cx="887506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2617" y="5074911"/>
            <a:ext cx="887506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flipH="1">
            <a:off x="2592924" y="3410542"/>
            <a:ext cx="992942" cy="16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>
            <a:off x="3899647" y="3536576"/>
            <a:ext cx="0" cy="153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4213428" y="3410542"/>
            <a:ext cx="992942" cy="16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3155" y="2755232"/>
            <a:ext cx="151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ANDROID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8835" y="5949423"/>
            <a:ext cx="135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Terminal Emulator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2035" y="6091518"/>
            <a:ext cx="14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Tethering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9226" y="5953018"/>
            <a:ext cx="1652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ookman Old Style" panose="02050604050505020204" pitchFamily="18" charset="0"/>
              </a:rPr>
              <a:t>n</a:t>
            </a:r>
            <a:r>
              <a:rPr lang="en-US" sz="2000" dirty="0" err="1" smtClean="0">
                <a:latin typeface="Bookman Old Style" panose="02050604050505020204" pitchFamily="18" charset="0"/>
              </a:rPr>
              <a:t>etcfg</a:t>
            </a:r>
            <a:r>
              <a:rPr lang="en-US" sz="2000" dirty="0" smtClean="0">
                <a:latin typeface="Bookman Old Style" panose="02050604050505020204" pitchFamily="18" charset="0"/>
              </a:rPr>
              <a:t> &amp; </a:t>
            </a:r>
            <a:r>
              <a:rPr lang="en-US" sz="2000" dirty="0" err="1" smtClean="0">
                <a:latin typeface="Bookman Old Style" panose="02050604050505020204" pitchFamily="18" charset="0"/>
              </a:rPr>
              <a:t>ip</a:t>
            </a:r>
            <a:r>
              <a:rPr lang="en-US" sz="2000" dirty="0" smtClean="0">
                <a:latin typeface="Bookman Old Style" panose="02050604050505020204" pitchFamily="18" charset="0"/>
              </a:rPr>
              <a:t> binaries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34917" y="5074911"/>
            <a:ext cx="887506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59905" y="5065946"/>
            <a:ext cx="887506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547411" y="2675963"/>
            <a:ext cx="887506" cy="860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 flipH="1">
            <a:off x="9103658" y="3410541"/>
            <a:ext cx="573725" cy="165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5"/>
            <a:endCxn id="20" idx="0"/>
          </p:cNvCxnSpPr>
          <p:nvPr/>
        </p:nvCxnSpPr>
        <p:spPr>
          <a:xfrm>
            <a:off x="10304945" y="3410541"/>
            <a:ext cx="573725" cy="166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91807" y="2939898"/>
            <a:ext cx="144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LAPTOP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17153" y="5922619"/>
            <a:ext cx="175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Internet connection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29658" y="5949423"/>
            <a:ext cx="169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Internet sharing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cxnSp>
        <p:nvCxnSpPr>
          <p:cNvPr id="45" name="Curved Connector 44"/>
          <p:cNvCxnSpPr>
            <a:stCxn id="5" idx="0"/>
            <a:endCxn id="22" idx="0"/>
          </p:cNvCxnSpPr>
          <p:nvPr/>
        </p:nvCxnSpPr>
        <p:spPr>
          <a:xfrm rot="5400000" flipH="1" flipV="1">
            <a:off x="6945405" y="-369794"/>
            <a:ext cx="1" cy="6091517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45937" y="2675961"/>
            <a:ext cx="1815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USB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3777" y="2675961"/>
            <a:ext cx="154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rndis0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84635" y="2643143"/>
            <a:ext cx="154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usb0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599" y="682235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928"/>
            <a:ext cx="11286371" cy="1280890"/>
          </a:xfrm>
        </p:spPr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Design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7260" y="1300598"/>
            <a:ext cx="586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Process view (Android Phone)</a:t>
            </a:r>
            <a:endParaRPr lang="en-US" sz="2800" b="1" i="1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4671" y="4087906"/>
            <a:ext cx="2299447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 Tethering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34671" y="2339788"/>
            <a:ext cx="2299447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Counter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34671" y="5706035"/>
            <a:ext cx="229944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29708" y="2413497"/>
            <a:ext cx="2462940" cy="90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USB0’s IP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570701" y="3657600"/>
            <a:ext cx="2113316" cy="1519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Tethering successful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403784" y="2413496"/>
            <a:ext cx="2339788" cy="90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IP the default gateway route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321548" y="5490882"/>
            <a:ext cx="23397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RNDIS0 to DHCP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676637" y="4889087"/>
            <a:ext cx="415513" cy="704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2676636" y="3133664"/>
            <a:ext cx="415513" cy="852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3549209">
            <a:off x="4338267" y="3031324"/>
            <a:ext cx="427068" cy="1028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6928047">
            <a:off x="8224475" y="4463269"/>
            <a:ext cx="415513" cy="1345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8391504" y="2211780"/>
            <a:ext cx="415513" cy="1358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0240608" y="3657600"/>
            <a:ext cx="463251" cy="15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3355073">
            <a:off x="8575129" y="3141650"/>
            <a:ext cx="415513" cy="1865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687712">
            <a:off x="7907241" y="3427638"/>
            <a:ext cx="140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19077" y="4872199"/>
            <a:ext cx="140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11171" y="2313903"/>
            <a:ext cx="16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Ping Successful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03859" y="4150713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Unsuccessful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79332" y="5527242"/>
            <a:ext cx="2113316" cy="100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tethering failed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8263078" y="5308976"/>
            <a:ext cx="415513" cy="1316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24610" y="6220616"/>
            <a:ext cx="146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Unsuccessful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4693500" y="3379605"/>
            <a:ext cx="877201" cy="28410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0940" y="4889087"/>
            <a:ext cx="148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Ping </a:t>
            </a:r>
            <a:r>
              <a:rPr lang="en-US" dirty="0"/>
              <a:t>Unsuccessful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11" y="707124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542928"/>
            <a:ext cx="11282081" cy="1280890"/>
          </a:xfrm>
        </p:spPr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Design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7530" y="1300598"/>
            <a:ext cx="586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Process view (Laptop)</a:t>
            </a:r>
            <a:endParaRPr lang="en-US" sz="2800" b="1" i="1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2304954"/>
              </p:ext>
            </p:extLst>
          </p:nvPr>
        </p:nvGraphicFramePr>
        <p:xfrm>
          <a:off x="2541014" y="22257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2891" y="684180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542928"/>
            <a:ext cx="11282081" cy="1280890"/>
          </a:xfrm>
        </p:spPr>
        <p:txBody>
          <a:bodyPr/>
          <a:lstStyle/>
          <a:p>
            <a:r>
              <a:rPr lang="en-US" u="sng" dirty="0" smtClean="0">
                <a:latin typeface="Bookman Old Style" panose="02050604050505020204" pitchFamily="18" charset="0"/>
              </a:rPr>
              <a:t>Design</a:t>
            </a:r>
            <a:endParaRPr lang="en-US" u="sng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7530" y="1300598"/>
            <a:ext cx="278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Physical View</a:t>
            </a:r>
            <a:endParaRPr lang="en-US" sz="2800" b="1" i="1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929" y="3267288"/>
            <a:ext cx="2770095" cy="1694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device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2928" y="2286001"/>
            <a:ext cx="2770095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22928" y="5056094"/>
            <a:ext cx="2770095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Tethering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22928" y="5679293"/>
            <a:ext cx="2770095" cy="72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4935071" y="3926541"/>
            <a:ext cx="2581835" cy="712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54788" y="3495888"/>
            <a:ext cx="2380130" cy="114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68235" y="4780428"/>
            <a:ext cx="2353235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372" y="680789"/>
            <a:ext cx="1304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289</TotalTime>
  <Words>373</Words>
  <Application>Microsoft Office PowerPoint</Application>
  <PresentationFormat>Widescreen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Bookman Old Style</vt:lpstr>
      <vt:lpstr>Calibri</vt:lpstr>
      <vt:lpstr>Gill Sans MT</vt:lpstr>
      <vt:lpstr>Wingdings 2</vt:lpstr>
      <vt:lpstr>Dividend</vt:lpstr>
      <vt:lpstr>TETHER TRANSPOSE</vt:lpstr>
      <vt:lpstr>AIM &amp; Features</vt:lpstr>
      <vt:lpstr>Motivation</vt:lpstr>
      <vt:lpstr>CHALLENGES</vt:lpstr>
      <vt:lpstr>Requirements</vt:lpstr>
      <vt:lpstr>Design</vt:lpstr>
      <vt:lpstr>Design</vt:lpstr>
      <vt:lpstr>Design</vt:lpstr>
      <vt:lpstr>Design</vt:lpstr>
      <vt:lpstr>Design</vt:lpstr>
      <vt:lpstr>Implementation </vt:lpstr>
      <vt:lpstr>Test</vt:lpstr>
      <vt:lpstr>SNAPSHOTS</vt:lpstr>
      <vt:lpstr>PowerPoint Presentation</vt:lpstr>
      <vt:lpstr>PowerPoint Presentation</vt:lpstr>
      <vt:lpstr>Further work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TETHER TRANSPOSE</dc:title>
  <dc:creator>Divyanshu Bhartiya</dc:creator>
  <cp:lastModifiedBy>Divyanshu Bhartiya</cp:lastModifiedBy>
  <cp:revision>32</cp:revision>
  <dcterms:created xsi:type="dcterms:W3CDTF">2013-10-16T10:50:52Z</dcterms:created>
  <dcterms:modified xsi:type="dcterms:W3CDTF">2013-10-18T13:37:43Z</dcterms:modified>
</cp:coreProperties>
</file>