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11:32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1139 24575,'-17'700'0,"13"-101"0,10-525 0,3 0 0,4-1 0,2-1 0,4 0 0,3-1 0,33 73 0,-34-98 0,3-1 0,1-1 0,2-1 0,2-2 0,2-1 0,1-1 0,3-1 0,0-2 0,3-2 0,1-1 0,1-2 0,53 31 0,-44-34 0,1-3 0,1-1 0,1-3 0,1-2 0,1-3 0,0-1 0,68 8 0,-108-21 0,-1-1 0,1-1 0,0 0 0,-1-1 0,1 0 0,-1-1 0,1 0 0,-1-1 0,0-1 0,0 0 0,0-1 0,0 0 0,-1-1 0,0 0 0,0-1 0,-1 0 0,0-1 0,16-15 0,3-3 0,-2-1 0,-2-1 0,0-2 0,41-62 0,-25 21 0,44-97 0,-75 140 0,-1-1 0,-1 0 0,-1-1 0,-1 0 0,-2 0 0,-1-1 0,-1-30 0,-3-3 0,-2-1 0,-15-79 0,0 44 0,-10-82 0,23 146 0,-1 0 0,-2 0 0,-1 0 0,-2 1 0,-2 1 0,-1 0 0,-1 0 0,-28-47 0,37 74 0,-51-89 0,-131-168 0,171 248 0,-1 1 0,0 0 0,-1 2 0,-1 0 0,-23-12 0,11 6 0,-342-188 0,349 195 0,0 1 0,-1 1 0,-1 0 0,1 2 0,-1 2 0,-1 0 0,1 1 0,-1 2 0,-32-1 0,56 5 0,-1-1 0,0 1 0,1-1 0,-1 1 0,0 0 0,1 1 0,-1-1 0,1 0 0,0 1 0,0 0 0,-1 0 0,1 0 0,0 0 0,0 0 0,1 1 0,-1 0 0,0-1 0,-3 6 0,-2 4 0,0 0 0,1 1 0,-9 20 0,-8 15 0,-99 134 0,104-150 0,-57 104 0,68-116 0,0-1 0,1 1 0,1 0 0,1 0 0,-4 31 0,3 36 0,7 103 0,2-87 0,-3-65 0,2 0 0,2 0 0,9 41 0,-8-61 0,0 0 0,1 0 0,1 0 0,1-1 0,0 0 0,1 0 0,1-1 0,16 21 0,-5-13 0,0-1 0,2 0 0,0-2 0,2-1 0,0 0 0,1-2 0,31 16 0,-22-16 0,1-2 0,1-1 0,1-2 0,0-2 0,55 10 0,122 10 0,1-11 0,266-7 0,-430-14 0,102-14 0,-136 12 0,-1-1 0,0-1 0,-1 0 0,1-1 0,-1-1 0,0 0 0,-1-1 0,0-1 0,25-19 0,-18 8 0,-1-1 0,-1-1 0,-1-1 0,-1 0 0,-2-1 0,0-1 0,17-36 0,3-20 0,30-98 0,-50 132 0,-2-1 0,-3 0 0,-1-1 0,-3 0 0,2-60 0,-13-418 0,3 506 0,0-19 0,-8-45 0,7 74 0,0 1 0,0-1 0,-1 1 0,-1 0 0,1 0 0,-2 0 0,0 0 0,0 1 0,-8-13 0,10 19 0,0 0 0,0 0 0,0 0 0,0 1 0,0-1 0,-1 1 0,1 0 0,-1 0 0,1 0 0,-1 0 0,0 1 0,0-1 0,1 1 0,-1 0 0,0 0 0,0 1 0,0-1 0,-1 1 0,1 0 0,0 0 0,0 0 0,0 0 0,0 1 0,0 0 0,0-1 0,0 2 0,0-1 0,0 0 0,1 1 0,-1 0 0,0-1 0,1 2 0,-1-1 0,1 0 0,0 1 0,0-1 0,0 1 0,0 0 0,0 0 0,-3 5 0,-12 20 0,2 2 0,1-1 0,2 2 0,1-1 0,1 2 0,2 0 0,-10 55 0,10-17 0,3 1 0,4 111 0,6-124 0,2-1 0,2 1 0,3-2 0,2 1 0,3-2 0,2 0 0,3-1 0,2-1 0,2-1 0,37 57 0,-42-79 0,2-2 0,1 0 0,2-2 0,0 0 0,42 32 0,-60-53 0,1 0 0,0-1 0,0 0 0,0 0 0,0-1 0,0 0 0,1-1 0,0 0 0,-1 0 0,1 0 0,0-1 0,0-1 0,0 0 0,0 0 0,-1 0 0,1-1 0,0 0 0,0-1 0,-1 0 0,11-4 0,15-7 0,-1 0 0,-1-3 0,51-31 0,-64 35 0,38-23 0,-1-1 0,-2-3 0,-2-3 0,-2-1 0,-2-3 0,79-97 0,-91 96 0,-2-1 0,-3-2 0,37-78 0,-58 105 0,-1 0 0,0-1 0,-2 0 0,-1 0 0,-1 0 0,-1-1 0,-1 1 0,-1-1 0,-2 0 0,-3-44 0,0 144 0,3-72 0,-2 129 0,21 179 0,-13-270 0,1-1 0,2 0 0,1 0 0,3 0 0,1-2 0,2 0 0,1 0 0,42 64 0,-49-87 0,2 0 0,-1 0 0,2-1 0,0-1 0,1 0 0,0-1 0,1-1 0,0 0 0,1 0 0,0-2 0,0 0 0,1-1 0,1-1 0,-1 0 0,1-1 0,0-1 0,0-1 0,1-1 0,-1 0 0,36 0 0,-7-4 0,0-3 0,0-1 0,-1-3 0,0-1 0,46-17 0,11-9 0,109-54 0,-66 19-214,-4-6-1,-3-6 0,237-188 1,-343 243 214,-1-2 0,-2-1 0,51-67 0,-67 78 0,-1-2 0,-2 1 0,1-2 0,-2 0 0,-1 0 0,-1 0 0,-1-1 0,6-34-1,0-42 216,-5 0 0,-4-1 0,-12-133-1,8 226-214,0 0 0,-1 1 0,0-1 0,0 0 0,-1 1 0,1-1 0,-2 1 0,1-1 0,-1 1 0,1 0 0,-2 0 0,1 0 0,-1 1 0,0-1 0,0 1 0,0 0 0,-1 0 0,0 0 0,0 1 0,0-1 0,0 1 0,-1 0 0,0 1 0,0 0 0,0-1 0,0 2 0,0-1 0,0 1 0,-1 0 0,1 0 0,-1 1 0,-7-1 0,-7 0 0,0 0 0,0 1 0,0 2 0,0 0 0,1 1 0,-1 1 0,1 1 0,-1 1 0,1 1 0,1 1 0,-1 0 0,-26 14 0,34-13 0,-1 0 0,1 0 0,0 1 0,1 1 0,0 0 0,1 0 0,0 1 0,0 0 0,1 1 0,1 0 0,0 1 0,0 0 0,2 0 0,-1 0 0,2 1 0,0 0 0,0 0 0,-3 21 0,-2 40 0,4 0 0,6 136 0,2-130 0,-1-3 0,3 0 0,23 131 0,-21-183 0,1 1 0,1-1 0,1-1 0,1 0 0,1 0 0,2-1 0,0 0 0,2-1 0,0-1 0,1 0 0,31 30 0,-35-41 0,0-1 0,1-1 0,0 0 0,1 0 0,0-1 0,0-1 0,1 0 0,0-2 0,0 1 0,1-2 0,22 5 0,7-3 0,0-1 0,87-4 0,-20-7-268,0-6 0,186-43 1,213-91-537,8-42 672,-379 127 9,208-125 1,-306 161 73,-2-2 0,-1-1 0,48-47-1,-76 64 146,0 0-1,-1-1 0,0 0 0,-1-1 1,-1 1-1,0-2 0,0 0 0,-1 1 1,-1-2-1,-1 1 0,0-1 0,0 0 1,-2 0-1,3-20 0,-4-22 286,-11-104-1,5 113-389,2 21 9,-1 0 0,0 0 0,-3 1 0,0 0 0,-12-31 0,15 49 0,0 1 0,-1 0 0,0-1 0,0 2 0,0-1 0,-1 1 0,0-1 0,-1 1 0,1 0 0,-1 1 0,0 0 0,0 0 0,-1 0 0,0 1 0,0-1 0,0 2 0,0-1 0,0 1 0,-1 0 0,1 0 0,-1 1 0,-9-1 0,6 1 0,0 0 0,0 2 0,0-1 0,-1 1 0,1 1 0,0 0 0,0 0 0,0 1 0,-12 4 0,18-4 0,1-1 0,-1 1 0,1 0 0,-1 1 0,1-1 0,0 1 0,0-1 0,0 1 0,0 1 0,0-1 0,1 0 0,-1 1 0,1 0 0,0 0 0,0 0 0,1 0 0,-1 0 0,1 1 0,0-1 0,0 1 0,0-1 0,-2 10 0,2-3 0,1-1 0,0 1 0,1 0 0,0-1 0,1 1 0,0 0 0,2 12 0,4 5 0,15 40 0,-3-21 2,1-1 1,3-1-1,2-1 0,2-1 0,36 44 0,180 184-167,-99-135-238,170 125 0,179 87 447,-476-337-44,-1-1 0,-1 0 0,0 1 0,22 22 0,-35-31 10,-1 0-1,1 0 0,0 0 0,-1 0 0,1 0 0,-1 0 1,0 1-1,0-1 0,0 0 0,0 1 0,0-1 0,0 1 1,-1-1-1,1 1 0,-1-1 0,0 1 0,0-1 0,0 1 1,0 0-1,0-1 0,0 1 0,-1-1 0,1 1 0,-1-1 1,0 1-1,1-1 0,-1 1 0,0-1 0,-1 0 0,1 0 1,0 1-1,-1-1 0,1 0 0,-4 3 0,-2 3 65,-1-1 1,1 0-1,-1-1 0,-1 0 0,1 0 0,-1 0 0,-14 5 0,-17 6-74,0-2 0,-1-2 0,0-2 0,-80 12 0,35-14 0,-123-3 0,163-6 0,0-2 0,0-3 0,0-1 0,1-2 0,-52-17 0,80 20 0,0-2 0,1 0 0,0 0 0,0-2 0,1 0 0,0 0 0,1-1 0,0-1 0,0-1 0,1 0 0,1-1 0,0 0 0,1-1 0,0 0 0,1 0 0,-13-25 0,10 12 0,-8-14 0,-28-81 0,45 109 0,1 0 0,0-1 0,0 0 0,1 0 0,1 0 0,1 0 0,0 1 0,0-1 0,1 0 0,6-23 0,2 7 0,2 1 0,1 0 0,1 1 0,1 0 0,2 2 0,0-1 0,2 2 0,1 0 0,32-31 0,25-19 0,120-89 0,-189 158 0,178-135 0,68-54 0,-192 142 0,105-116 0,-122 116 0,47-73 0,-74 97 0,0 0 0,-2-1 0,-2-1 0,17-52 0,-18 30 0,-1 0 0,-3-1 0,-2 0 0,-3 0 0,-4-55 0,2 35 0,0 44 0,-1-1 0,-1 1 0,-2 0 0,-12-59 0,6 56 0,6 19 0,-1 1 0,0-1 0,-1 1 0,-12-25 0,15 35 0,0 0 0,1 1 0,-1-1 0,-1 1 0,1-1 0,0 1 0,-1 0 0,1-1 0,-1 1 0,1 1 0,-1-1 0,0 0 0,0 1 0,0-1 0,0 1 0,0 0 0,0 0 0,0 0 0,-1 0 0,1 1 0,0-1 0,0 1 0,-1 0 0,1 0 0,0 0 0,-6 1 0,6 0 0,-1-1 0,1 1 0,-1 0 0,0 1 0,1-1 0,0 0 0,-1 1 0,1 0 0,0 0 0,0 0 0,0 0 0,0 0 0,0 1 0,0 0 0,-2 2 0,0 1 0,1 1 0,0-1 0,0 1 0,0-1 0,1 1 0,0 0 0,-2 8 0,-1 9 0,1 1 0,0-1 0,0 43 0,3 21 0,4 0 0,20 129 0,50 174 0,-65-356 0,39 176 0,9-2 0,152 377 0,177 172 0,-371-736 0,1 4 0,1-1 0,1-1 0,1-1 0,38 41 0,-54-63 0,0 0 0,0 0 0,0-1 0,0 1 0,0 0 0,0 0 0,0 0 0,1-1 0,-1 1 0,0 0 0,0-1 0,1 1 0,-1-1 0,0 0 0,1 1 0,1-1 0,-3 0 0,1 0 0,-1-1 0,1 1 0,-1 0 0,1 0 0,-1-1 0,1 1 0,-1 0 0,1 0 0,-1-1 0,1 1 0,-1-1 0,1 1 0,-1 0 0,1-1 0,-1 1 0,0-1 0,1 1 0,-1-1 0,0 1 0,0-1 0,1 1 0,-1-1 0,0-1 0,2-3 0,-1-1 0,-1 1 0,1 0 0,-1-1 0,0 1 0,-1-8 0,-3-25 0,-2 0 0,-1 0 0,-15-42 0,-47-110 0,0-1 0,45 126 0,-3 2 0,-2 1 0,-52-80 0,41 73 0,-30-60 0,-48-79 0,92 167 0,-1 2 0,-65-70 0,10 34 0,-2 4 0,-125-80 0,167 125 0,-66-30 0,-19-11 0,126 67 0,1-1 0,0 1 0,-1 0 0,1 0 0,0-1 0,-1 1 0,1 0 0,0 0 0,-1-1 0,1 1 0,0 0 0,-1-1 0,1 1 0,0 0 0,0-1 0,0 1 0,-1-1 0,1 1 0,0 0 0,0-1 0,0 1 0,0-1 0,0 1 0,0-1 0,0 1 0,0 0 0,0-1 0,0 1 0,0-1 0,0 1 0,0-1 0,10-11 0,23-6 0,-32 18 0,59-22 0,0 2 0,107-19 0,-42 11 0,116-35 0,329-72 0,-557 132 0,2 0 0,-1 0 0,0 2 0,0-1 0,1 2 0,15 0 0,-27 1 0,0-1 0,0 1 0,0-1 0,0 1 0,0 0 0,0 0 0,0 0 0,0 1 0,-1-1 0,1 1 0,0-1 0,-1 1 0,0 0 0,1 0 0,-1 0 0,0 0 0,0 1 0,0-1 0,0 0 0,0 1 0,-1 0 0,1-1 0,-1 1 0,1 0 0,-1 0 0,0-1 0,0 1 0,-1 0 0,2 4 0,1 19 0,-1 0 0,-1 0 0,-1 0 0,-4 31 0,1-5 0,-15 862 0,-5-1165 0,20-1 0,-8-129 0,-5 130 0,-15-111 0,20 309 0,-25-72 0,120 292 0,-64-132 0,1-1 0,2-1 0,2-1 0,0-1 0,37 33 0,-40-44 0,1 0 0,1-2 0,0-1 0,2-1 0,0-1 0,1-1 0,47 17 0,-41-22 0,-26-7 0,0-1 0,0 1 0,0 0 0,0 1 0,0-1 0,-1 1 0,1 1 0,10 6 0,-16-9 0,-1 0 0,1 1 0,0-1 0,0 0 0,-1 0 0,1 1 0,0-1 0,-1 0 0,0 1 0,1-1 0,-1 1 0,0-1 0,1 0 0,-1 1 0,0-1 0,0 1 0,0-1 0,0 1 0,-1-1 0,1 0 0,0 1 0,0-1 0,-2 2 0,-14 38 0,9-24 0,-5 20 0,1 1 0,2 1 0,1-1 0,3 2 0,1-1 0,2 0 0,1 1 0,10 78 0,-7-104 0,1 1 0,0 0 0,1-1 0,1 0 0,0 0 0,1 0 0,0-1 0,1 1 0,13 17 0,-15-24 0,0-1 0,1 0 0,0 0 0,0 0 0,0-1 0,0 0 0,1 0 0,0-1 0,0 0 0,0 0 0,1 0 0,-1-1 0,1 0 0,0-1 0,-1 1 0,1-2 0,1 1 0,13 0 0,-17-2 0,1 0 0,0-1 0,0 0 0,0 0 0,-1 0 0,1-1 0,-1 0 0,1 0 0,-1 0 0,0-1 0,0 0 0,0 0 0,0 0 0,0 0 0,-1-1 0,1 0 0,-1 0 0,0 0 0,0 0 0,0-1 0,5-9 0,3-4 0,-2-2 0,0 1 0,0-2 0,8-29 0,-4 3 0,-2 0 0,-2-1 0,7-93 0,-12-149 0,-6 258 0,1 22 0,-1 0 0,0 0 0,0 0 0,-1 0 0,-1 1 0,1-1 0,-8-14 0,9 21 0,0 1 0,0-1 0,0 1 0,-1 0 0,1-1 0,-1 1 0,1 0 0,-1 0 0,0 0 0,0 0 0,0 0 0,0 0 0,-1 1 0,1-1 0,0 1 0,-1 0 0,1-1 0,-1 1 0,1 0 0,-1 0 0,1 0 0,-1 1 0,0-1 0,1 1 0,-1 0 0,0-1 0,0 1 0,1 0 0,-1 1 0,0-1 0,-5 1 0,4 1 0,-1 0 0,1 0 0,0 1 0,-1-1 0,1 1 0,0 0 0,1 0 0,-1 0 0,0 0 0,1 1 0,0 0 0,0-1 0,0 1 0,0 0 0,1 1 0,-1-1 0,-1 6 0,-3 3 0,2 1 0,0 0 0,0 0 0,-3 22 0,7-32 0,1 0 0,-1 0 0,1 0 0,0 0 0,0 0 0,0 0 0,1 0 0,-1 0 0,1-1 0,0 1 0,0 0 0,1 0 0,-1 0 0,1-1 0,3 6 0,-4-7 0,1-1 0,-1 1 0,1 0 0,-1-1 0,1 1 0,0-1 0,0 0 0,0 1 0,0-1 0,0 0 0,0 0 0,0 0 0,0-1 0,0 1 0,0 0 0,1-1 0,-1 0 0,0 1 0,0-1 0,1 0 0,-1 0 0,0 0 0,1 0 0,-1-1 0,0 1 0,0-1 0,0 1 0,1-1 0,1-1 0,5-1 0,-1-1 0,0 0 0,0 0 0,0-1 0,0 0 0,-1 0 0,9-9 0,48-51 0,-25 23 0,8-6 0,-25 24 0,0 2 0,51-40 0,-72 61 0,1 0 0,-1 0 0,1 0 0,-1 0 0,1 0 0,-1 1 0,1-1 0,0 0 0,-1 1 0,1-1 0,0 1 0,0-1 0,-1 1 0,1 0 0,0 0 0,0 0 0,-1 0 0,1 0 0,0 0 0,0 0 0,0 1 0,-1-1 0,1 1 0,0-1 0,-1 1 0,1 0 0,0 0 0,-1-1 0,1 1 0,1 2 0,2 2 0,0 0 0,-1 1 0,1-1 0,-1 1 0,-1 0 0,5 10 0,3 2 0,6 14 0,0 1 0,-3 0 0,-1 1 0,17 67 0,-19-53 0,-3 1 0,5 100 0,-15-215 0,5-141 0,-1 183 0,1 0 0,2 0 0,0 0 0,2 0 0,0 1 0,17-35 0,-11 32 0,2 0 0,0 0 0,1 1 0,2 1 0,1 1 0,0 1 0,2 0 0,25-20 0,-43 39 0,0 1 0,-1 0 0,1 1 0,0-1 0,0 0 0,0 1 0,0-1 0,1 1 0,-1 0 0,0 0 0,1 1 0,-1-1 0,0 0 0,1 1 0,-1 0 0,1 0 0,-1 0 0,0 0 0,1 1 0,4 1 0,-3-1 0,-1 1 0,0 1 0,1-1 0,-1 1 0,0 0 0,-1 0 0,1 0 0,0 0 0,-1 1 0,0-1 0,0 1 0,5 7 0,5 10 0,-2 1 0,-1 0 0,0 1 0,9 34 0,-4-8 0,61 227 0,-70-241-1365,-4-8-5461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7:26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2 310 24575,'4'1'0,"0"-1"0,0 1 0,0 0 0,0 0 0,0 1 0,6 2 0,12 5 0,39 7 0,1-2 0,1-2 0,77 3 0,59-9-183,366-37-1,193-101-183,-665 112 367,566-117 0,-464 105 0,278-8 0,-458 40 46,0 1 0,1 0 0,-1 1-1,0 0 1,0 1 0,-1 1 0,23 8 0,-17-3 27,0 1 1,-1 1-1,0 1 1,24 19-1,-26-17-73,24 17 0,63 63 0,-92-81 0,0 1 0,-1 1 0,0 0 0,-1 0 0,-1 1 0,-1 0 0,0 0 0,10 32 0,2 28 0,-3 2 0,8 97 0,-3 167 0,-20-308 0,15 1448-1729,-19-1052 377,1 1767 807,1-1248 4171,0-918-3626,1-16 0,0 0 0,-2 0 0,0 0 0,0 0 0,-1 0 0,-1 0 0,-7 20 0,10-34 0,-1 0 0,1 1 0,-1-1 0,1 0 0,-1 0 0,0 0 0,0 0 0,1 0 0,-1 1 0,0-1 0,0-1 0,0 1 0,0 0 0,0 0 0,0 0 0,-1 0 0,1-1 0,0 1 0,0-1 0,0 1 0,-1-1 0,1 1 0,0-1 0,-1 0 0,1 1 0,0-1 0,-1 0 0,1 0 0,0 0 0,-3 0 0,-2-2 0,0 1 0,0-1 0,0 0 0,0-1 0,-8-4 0,-9-3 0,-22-4 0,-2 2 0,0 2 0,-85-7 0,-149 8 0,224 9 0,-726 0 0,396 2 0,143 11 0,41 0 0,-549-9 0,477-5 0,246-2 0,-1 0 0,0-2 0,1 0 0,-52-19 0,42 12 0,-67-12 0,25 19 0,57 4 0,-1 0 0,-39-9 0,39 1-1365,8-3-5461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7:27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24575,'2'0'0,"0"0"0,0 1 0,0-1 0,0 1 0,-1 0 0,1-1 0,0 1 0,0 0 0,-1 0 0,1 0 0,-1 0 0,1 1 0,-1-1 0,1 0 0,-1 1 0,1-1 0,-1 1 0,1 1 0,23 37 0,-13-19 0,-3-8 0,-1 1 0,-1 0 0,0 0 0,-1 1 0,0 0 0,5 23 0,10 95 0,-7-32 0,114 689-1365,-108-658-5461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7:29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384 56 24575,'81'-4'0,"112"-19"0,44-3 0,397 24 0,-585 3 0,1 3 0,-1 2 0,-1 1 0,75 23 0,-105-24 0,-2 0 0,1 1 0,-1 0 0,0 2 0,-1 0 0,1 0 0,-2 2 0,0 0 0,0 0 0,-1 1 0,0 1 0,-1 0 0,-1 1 0,0 0 0,17 30 0,-14-15 0,0 2 0,-3 0 0,0 0 0,-2 1 0,6 40 0,-6-10 0,0 117 0,-10-150 0,-1 0 0,-1 0 0,-2 0 0,-1 0 0,-1-1 0,-19 47 0,3-23 0,-1-1 0,-47 69 0,59-100 0,-1 0 0,-1-1 0,0-1 0,-2-1 0,0 0 0,-1-1 0,0 0 0,-1-2 0,-1 0 0,0-1 0,-1-1 0,-25 11 0,1-5 0,-1-2 0,-79 16 0,-99 5 0,199-34 0,-271 34 0,-436-2 0,717-35 0,0 0 0,0 0 0,-27-5 0,37 5 0,0-1 0,0-1 0,1 1 0,-1 0 0,0-1 0,1 0 0,-1 0 0,1 0 0,0 0 0,0 0 0,0-1 0,0 1 0,0-1 0,-5-5 0,-83-127-8,56 82-1349,11 16-5469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7:3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619 4022 24575,'-3'1'0,"1"0"0,-1 0 0,1 0 0,0 1 0,0-1 0,-1 0 0,1 1 0,0-1 0,0 1 0,0 0 0,-3 4 0,-4 2 0,-221 183 0,202-169 0,-121 100 0,124-99 0,1 1 0,1 1 0,-31 44 0,47-58 0,1 1 0,0 0 0,1 0 0,0 1 0,1-1 0,0 1 0,1 0 0,1 0 0,0 0 0,1 1 0,0-1 0,1 0 0,0 1 0,3 13 0,-2-19 0,0 0 0,0 1 0,1-1 0,0 0 0,1 0 0,-1 0 0,7 11 0,-1-4 0,2-1 0,-1 0 0,14 15 0,10 7 4,2 0-1,1-3 1,1-1 0,2-1-1,43 25 1,16 2-185,117 49 0,-33-29-159,4-8 1,2-8-1,3-9 0,315 47 0,-433-89 340,1-4 0,-1-2 0,99-7 0,-157 0 0,1 1 0,-1-2 0,1 0 0,-1-1 0,0-1 0,18-7 0,-27 9 0,0-1 0,0 1 0,-1-1 0,0 0 0,1 0 0,-1-1 0,-1 1 0,1-1 0,-1 0 0,1-1 0,-2 1 0,1-1 0,0 0 0,-1 0 0,0 0 0,2-6 0,1-7 118,-1-1 0,-1 0 1,0 1-1,-1-2 0,-2 1 0,0-22 1,-12-127 1357,3 92-1741,7 55 265,-1-1 0,-1 1 0,-1 0 0,-2 0 0,0 0 0,-1 1 0,-1 0 0,0 0 0,-2 1 0,-1 0 0,0 1 0,-2 0 0,-25-31 0,-4 5 0,-3 2 0,-1 2 0,-2 2 0,-72-45 0,47 36 0,-2 3 0,-2 3 0,-83-33 0,11 15 0,-115-42 0,108 60 0,138 42 0,17 0 0,1 0 0,0 0 0,-1 0 0,1 1 0,0-1 0,0 0 0,0 0 0,-1 0 0,1 1 0,0-1 0,0 0 0,0 0 0,-1 1 0,1-1 0,0 0 0,0 1 0,0-1 0,0 0 0,0 0 0,0 1 0,0-1 0,-1 0 0,1 1 0,0-1 0,0 0 0,0 1 0,0-1 0,0 0 0,0 0 0,1 1 0,-1 0 0,1 1 0,0 1 0,1 0 0,-1-1 0,1 1 0,-1-1 0,1 1 0,0-1 0,0 0 0,0 0 0,5 4 0,49 36 0,3-2 0,118 61 0,-92-56 0,343 207-311,-335-190 208,-2 4-1,115 109 0,-160-128 104,-2 1 0,-2 3 0,61 95 0,-98-138 24,1 0 0,1-1 0,0 0 0,0 0 0,0 0 0,1-1 0,0 0 0,0-1 0,0 0 0,1 0-1,-1-1 1,16 6 0,2-1 54,1-1 0,0-2 0,29 5-1,-42-9-77,1 0 0,-1-1 0,0 0 0,1-1 0,-1 0 0,0-2 0,0 1 0,1-2 0,-1 0 0,-1-1 0,1 0 0,0-1 0,-1 0 0,0-1 0,0-1 0,-1 0 0,0 0 0,0-2 0,-1 1 0,16-16 0,-3 1 0,0-2 0,-2-1 0,-1-1 0,-1 0 0,-1-2 0,-2 0 0,-1-1 0,16-41 0,-18 34 0,-1-1 0,-3-1 0,-1 0 0,-1-1 0,-3 1 0,2-71 0,-10 76 0,-1-1 0,-2 2 0,-1-1 0,-17-51 0,9 37 0,-6-28 0,-91-342 0,105 402 0,10 42 0,99 341 0,-76-284 0,-4-18 0,2-1 0,3-1 0,3-1 0,68 105 0,-74-133 0,1-1 0,1-1 0,1-2 0,2 0 0,1-2 0,2-2 0,0 0 0,2-2 0,47 25 0,-60-39 0,1-1 0,0-1 0,0-1 0,1-1 0,-1-1 0,1-1 0,35 1 0,9-3 0,88-11 0,-138 8 0,-1-1 0,1-1 0,-1-1 0,0 0 0,0-1 0,0-1 0,0 0 0,-1-1 0,0-1 0,-1 0 0,0-1 0,0 0 0,0-2 0,-2 1 0,1-2 0,-1 1 0,-1-2 0,0 1 0,-1-2 0,0 1 0,-1-1 0,-1-1 0,0 0 0,-1 0 0,0 0 0,-1-1 0,-1 0 0,-1 0 0,3-22 0,10-143 0,-7-207 0,-9 266 0,2-2629-2821,-6 1391 3633,2 1455 1086,-47 423-1969,-30-2-1448,24-171 1095,-75 793-198,104 13-1,80-301 623,-15-557 0,-38-284-2,1 6-18,1 1 0,0-1 0,8 16 0,-11-27 46,1 0 0,0 0 0,1 0-1,-1-1 1,1 1 0,0-1 0,0 1-1,0-1 1,0 0 0,0 0 0,1 0-1,-1-1 1,1 1 0,0-1 0,5 3-1,12 2 400,1 0 0,1-1-1,-1-1 1,36 3 0,0 0 260,25 7-608,-1-3 0,159 2 0,-226-15-77,-1-1 0,1 0 0,-1-1 0,0 0 0,0-2 0,0 1 0,0-2 0,-1 1 0,0-2 0,14-8 0,-10 3 0,0-1 0,-1 0 0,0-1 0,-1-1 0,-1 0 0,17-23 0,-4-2 0,-2-1 0,-2-1 0,-2-1 0,-1-1 0,18-64 0,-18 36 0,-3-1 0,-3-1 0,-3 0 0,1-132 0,-12 165 0,-3 0 0,-1 1 0,-11-44 0,-38-116 0,35 136 0,8 29 0,11 27 0,8 18 0,13 23 0,-21-32 0,202 370 0,-171-308 0,-6-13 0,2-1 0,2-1 0,2-2 0,2-1 0,44 44 0,-61-71 0,2-1 0,0 0 0,0-2 0,2 0 0,0-1 0,0-1 0,1-1 0,1-1 0,0-2 0,0 0 0,1-1 0,0-1 0,49 7 0,-59-13 0,0-1 0,0 0 0,0-1 0,-1-1 0,1 0 0,0-1 0,-1 0 0,1-1 0,-1-1 0,0 0 0,-1 0 0,1-2 0,21-13 0,4-8 0,-2-2 0,58-59 0,-37 33 0,197-185 0,-252 240 0,-1-1 0,0 1 0,0 0 0,1 0 0,-1 0 0,1 0 0,-1 0 0,1 0 0,-1 1 0,1-1 0,0 0 0,-1 1 0,1-1 0,0 1 0,-1 0 0,1 0 0,0-1 0,-1 1 0,1 0 0,0 0 0,0 1 0,3-1 0,-2 2 0,0-1 0,0 0 0,0 1 0,-1 0 0,1-1 0,0 1 0,-1 0 0,1 0 0,-1 1 0,0-1 0,4 4 0,2 6 0,1 1 0,-2-1 0,1 2 0,7 18 0,3 20 0,-2 0 0,-2 1 0,8 64 0,-7-40 0,209 1368-1945,-118 68 165,-105-1473 1771,1-7 44,-2 0 0,-1 0 0,-1 0 0,-2 0 0,-1-1-1,-11 36 1,14-62 94,0 0-1,-1-1 1,0 1-1,0-1 1,0 0-1,-1 0 1,1 0-1,-1 0 0,0 0 1,-1-1-1,1 0 1,-1 0-1,0 0 1,0 0-1,0-1 1,-1 0-1,1 0 1,-1-1-1,1 1 0,-1-1 1,0 0-1,-9 1 1,-10 2 16,0-2-1,-1-1 1,0-1 0,-27-2-1,21 0-332,12 1 188,1-2 0,0 0 0,0-1 0,0-1 0,0-1 0,1-1 0,-1 0 0,1-2 0,1 0 0,-1 0 0,2-2 0,-1 0 0,1-1 0,1-1 0,0 0 0,-20-21 0,12 7 0,1-1 0,1-1 0,2-1 0,0-1 0,2 0 0,2-2 0,1 1 0,-15-51 0,5 1 0,4-2 0,-14-125 0,14-174 0,24 258 0,4 1 0,6 1 0,6 0 0,5 1 0,5 1 0,5 2 0,5 1 0,5 3 0,6 1 0,70-116 0,5 25 0,-61 100 0,-56 91 30,-1-1-1,-1 0 1,7-18-1,-12 27-143,-1 0 0,0 0 0,0 0 0,0-1 0,0 1 0,-1 0 0,0 0-1,0-1 1,0 1 0,-1 0 0,0-1 0,-2-6 0,-12-28-6712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7:33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7:39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924 1503 24575,'-14'2'0,"-1"1"0,1 0 0,0 1 0,0 1 0,1 0 0,-1 0 0,-23 15 0,13-7 0,-11 5 0,1 1 0,1 2 0,1 2 0,1 1 0,-38 38 0,30-22 0,1 3 0,3 1 0,-35 56 0,22-21 0,3 2 0,3 2 0,5 1 0,3 2 0,3 2 0,5 0 0,-28 174 0,36-125 0,7 0 0,8 188 0,8-243 0,4 0 0,3-1 0,3 0 0,4-1 0,38 99 0,-47-154 0,0-1 0,2 0 0,1-1 0,21 30 0,-23-40 0,0 1 0,1-2 0,0 0 0,1 0 0,0-2 0,1 1 0,28 15 0,-8-9 0,0-3 0,0 0 0,1-2 0,1-2 0,62 9 0,-18-8 0,128-1 0,-109-12 0,-1-5 0,-1-3 0,105-25 0,-132 18 0,-1-3 0,-1-2 0,-1-4 0,121-65 0,-157 73 0,-1-2 0,-1-1 0,0-2 0,31-32 0,-44 38 0,-1 0 0,0-1 0,-2-1 0,0 0 0,-1-1 0,-1-1 0,15-37 0,2-31 0,-5-2 0,-3 0 0,9-114 0,-28 202 0,4-44 0,-1 0 0,-3-56 0,-1 101 0,0 0 0,-1-1 0,1 1 0,0-1 0,-1 1 0,0 0 0,1 0 0,-1-1 0,0 1 0,0 0 0,0 0 0,0 0 0,-1 0 0,1 0 0,-1 0 0,1 0 0,-1 0 0,1 1 0,-1-1 0,0 1 0,0-1 0,-3-1 0,3 2 0,-1 0 0,1 1 0,0-1 0,0 1 0,0 0 0,-1 0 0,1 0 0,0 0 0,0 0 0,-1 0 0,1 1 0,0-1 0,0 1 0,0-1 0,0 1 0,0 0 0,0 0 0,0 0 0,0 0 0,0 0 0,0 0 0,0 1 0,0-1 0,-1 2 0,-8 8 0,0 1 0,1-1 0,0 2 0,1-1 0,1 1 0,0 1 0,0 0 0,2 0 0,0 0 0,-6 20 0,-3 18 0,-14 86 0,17-63 0,4 0 0,3 1 0,3 0 0,3 0 0,4 0 0,3 0 0,29 117 0,-30-166 0,2 0 0,0-1 0,2 0 0,1 0 0,1-1 0,2-1 0,0 0 0,27 31 0,-27-38 0,0-2 0,1 0 0,1-1 0,0-1 0,1-1 0,0 0 0,1-1 0,1-1 0,-1-1 0,1 0 0,32 8 0,-16-9 0,0-1 0,1-2 0,-1-1 0,53-2 0,-21-4 0,95-17 0,-120 12 0,-1-3 0,1-1 0,-2-2 0,48-21 0,-66 23 0,-1 0 0,0-2 0,-1-1 0,0 0 0,-2-1 0,1-2 0,-2 0 0,30-35 0,-17 12 0,-2-2 0,-1-1 0,24-51 0,-39 64 0,-1 0 0,-1 0 0,-1-1 0,-2 0 0,-1-1 0,3-36 0,-5-400 0,-9 298 0,-6-88 0,5 199 0,-3-1 0,-20-73 0,23 118 0,0 0 0,-2 0 0,0 0 0,0 1 0,-1 0 0,-1 1 0,0 0 0,-1 0 0,-1 1 0,0 0 0,0 1 0,-1 0 0,-19-12 0,20 14 0,-2 1 0,1 1 0,-1 0 0,0 0 0,0 2 0,-1-1 0,0 2 0,0 0 0,0 1 0,-1 0 0,1 1 0,-1 0 0,1 1 0,-26 2 0,33 1 0,1 0 0,-1 0 0,1 1 0,0-1 0,0 1 0,0 1 0,0-1 0,1 1 0,-1 0 0,1 0 0,0 1 0,-7 7 0,-4 3 0,-362 293 0,365-299 0,-29 21 0,3 1 0,-60 58 0,92-79 0,-1 0 0,2 0 0,-1 1 0,1 0 0,1 0 0,0 0 0,0 1 0,1-1 0,1 1 0,-4 21 0,2 9 0,-1 74 0,7-96 0,0-1 0,1 1 0,1-1 0,1 0 0,1 1 0,1-2 0,0 1 0,2-1 0,0 0 0,15 26 0,7 2 0,3-1 0,54 61 0,-46-63 0,1-2 0,2-2 0,2-2 0,1-1 0,1-3 0,3-2 0,0-2 0,94 37 0,-65-37 0,1-3 0,1-4 0,1-3 0,1-4 0,119 6 0,-146-18 0,0-2 0,83-11 0,-116 7 0,0-1 0,0-2 0,-1 0 0,0-2 0,0 0 0,0-2 0,-1 0 0,29-19 0,29-30 0,90-84 0,-58 46 0,236-185-484,212-185 278,-541 450 206,105-103 0,-108 102 0,0-1 0,-1 0 0,-1-1 0,20-39 0,-32 55 36,0-1 0,0 1-1,0-1 1,-1 0 0,0 0 0,0 1 0,0-1 0,0 0 0,-1 0-1,0 0 1,0-7 0,-1 9-24,1 1 0,-1-1 0,0 0-1,0 1 1,0-1 0,0 0 0,0 1 0,-1 0 0,1-1-1,-1 1 1,0 0 0,0 0 0,1 0 0,-1 0-1,-1 0 1,1 0 0,0 0 0,0 1 0,-1-1 0,1 1-1,-4-2 1,-10-3-12,0 0 0,0 1 0,-1 0 0,0 2 0,1 0 0,-2 1 0,-21 0 0,-14 1 0,-58 9 0,55 0 0,0 2 0,1 3 0,1 3 0,0 1 0,-88 44 0,-235 150 0,241-127 0,-223 180 0,311-220 0,1 2 0,-63 82 0,82-91 0,2 2 0,2 1 0,1 1 0,-24 63 0,37-78 0,1 2 0,2-1 0,1 1 0,1 0 0,1 1 0,1-1 0,2 0 0,1 1 0,5 43 0,-3-62 0,1 0 0,0-1 0,0 1 0,1 0 0,0-1 0,1 0 0,0 0 0,0-1 0,1 1 0,0-1 0,1 0 0,-1-1 0,2 1 0,-1-1 0,1-1 0,0 0 0,14 9 0,-3-3 0,1-2 0,0 0 0,1-1 0,0-2 0,0 0 0,1-1 0,25 4 0,37 2 0,-1-4 0,1-3 0,146-12 0,-188 2 0,0-2 0,-1-2 0,0-2 0,-1-2 0,66-30 0,180-113 0,-271 147 0,201-125-441,205-167-1,-285 190 324,-5-7 1,162-184-1,-228 225 75,-3-4 0,-4-2-1,-4-2 1,-3-2 0,-4-3-1,-4-2 1,-4-1 0,-4-2-1,-5-2 1,29-153 0,11-478 43,-60 0 0,-10 675 0,0-73 0,-4-207 0,4 325 83,0 1 0,-1 0 0,0 0 0,0 0 0,-1 0 0,-3-9 0,5 15-62,-1 0 0,1-1 0,-1 1-1,0 0 1,0 0 0,0-1 0,0 1 0,0 0 0,0 0-1,0 0 1,0 0 0,0 0 0,0 0 0,-1 1 0,1-1-1,0 0 1,-1 1 0,1-1 0,0 0 0,-1 1 0,1 0-1,-1-1 1,1 1 0,-1 0 0,1 0 0,-1 0 0,1 0-1,-1 0 1,1 0 0,-1 0 0,1 0 0,0 1 0,-4 0-1,-3 2 16,0 1-1,0 0 0,0 0 0,0 1 1,1 0-1,-1 0 0,1 1 0,0 0 1,1 0-1,0 1 0,-6 7 0,-53 62-35,-81 121 0,77-98 0,-257 369-858,30 23 711,226-353 201,-89 247 0,125-276-77,4 0 1,5 2-1,-11 123 0,22-93-35,6 0 0,6 1-1,25 207 1,-13-280 58,40 132 0,-36-159 0,2 0 0,2-1 0,2 0 0,26 40 0,-30-58 84,1-1-1,0-1 1,2-1 0,0-1 0,1 0-1,1-1 1,1-2 0,0 0 0,2-1-1,-1-1 1,2-1 0,-1-2 0,50 16-1,0-5-65,2-4 0,88 9 0,157-1-23,-230-22 5,143-12 0,-200 5 0,-1-2 0,0-2 0,0 0 0,0-3 0,-1 0 0,-1-2 0,49-26 0,-63 27 0,0-1 0,-1-1 0,-1 0 0,0-1 0,-1 0 0,-1-1 0,0-1 0,-1 0 0,-1-1 0,0 0 0,-1 0 0,12-31 0,-1-6 0,-3-1 0,-2-1 0,10-73 0,9-113 0,5-415 0,-40 624 0,-1 41 0,-1 51 0,0 44 0,18 155 0,76 294 0,-80-497 0,2 0 0,2-2 0,36 81 0,-39-106 0,1-1 0,2-1 0,0 0 0,2-2 0,0 1 0,2-2 0,1-1 0,26 23 0,-36-37 0,0 0 0,1-1 0,-1-1 0,1 0 0,0-1 0,1 0 0,0-1 0,-1 0 0,1-1 0,0 0 0,1-1 0,-1-1 0,0 0 0,1 0 0,-1-2 0,24-3 0,-3-1 0,-1-2 0,0-2 0,-1-1 0,0-1 0,47-24 0,-18 4 0,0-3 0,92-68 0,-126 81 0,-1-1 0,-1-1 0,0-1 0,-2-1 0,-1-2 0,-1 0 0,26-45 0,-37 51 0,-1-1 0,0 0 0,-2 0 0,0-1 0,5-34 0,5-118 0,-12 99 0,54-946 0,-58 964 0,-1 2 0,8-60 0,-7 112 0,-1-1 0,1 1 0,0 0 0,0 0 0,1 0 0,-1 0 0,3-4 0,-4 8 0,1-1 0,-1 0 0,1 1 0,-1-1 0,0 1 0,1-1 0,-1 1 0,1-1 0,0 1 0,-1-1 0,1 1 0,-1-1 0,1 1 0,0 0 0,-1-1 0,1 1 0,0 0 0,-1 0 0,1-1 0,0 1 0,-1 0 0,1 0 0,0 0 0,0 0 0,1 0 0,1 1 0,0 1 0,0 0 0,0 0 0,0 0 0,0 0 0,0 0 0,-1 1 0,1-1 0,-1 1 0,1 0 0,-1-1 0,0 1 0,0 0 0,-1 1 0,3 3 0,41 76 0,51 128 0,-67-141 0,38 101 0,-7 4 0,-8 2 0,34 210 0,-7-81 0,-69-284 0,-10-22 0,1 0 0,-1 1 0,0-1 0,0 0 0,1 0 0,-1 1 0,0-1 0,1 0 0,-1 0 0,0 0 0,0 1 0,1-1 0,-1 0 0,0 0 0,1 0 0,-1 0 0,1 0 0,-1 0 0,0 0 0,1 0 0,-1 0 0,0 0 0,1 0 0,-1 0 0,0 0 0,1 0 0,-1 0 0,0 0 0,1 0 0,-1 0 0,1-1 0,2-1 0,0-1 0,-1 0 0,1 0 0,-1 0 0,0-1 0,0 1 0,0 0 0,0-1 0,1-4 0,98-220 0,68-135 0,-142 310 0,16-32 0,101-146 0,-128 209 0,2 0 0,0 1 0,1 1 0,1 1 0,1 1 0,1 1 0,0 1 0,1 0 0,0 2 0,2 1 0,27-11 0,-21 13 0,48-11 0,-66 19 0,1 1 0,0 0 0,-1 1 0,1 0 0,0 1 0,18 3 0,-27-1 0,1-1 0,-1 1 0,1 0 0,-1 1 0,0 0 0,1 0 0,-1 0 0,-1 0 0,1 1 0,0-1 0,-1 1 0,0 1 0,0-1 0,0 0 0,4 7 0,5 8 0,-1 1 0,15 32 0,-2 10 0,-2 0 0,23 106 0,-15-49 0,4-3 0,5-2 0,5-1 0,92 163 0,-135-273 0,0 1 0,0 0 0,1-1 0,0 1 0,0-1 0,0 0 0,0 0 0,0 0 0,0-1 0,1 1 0,-1-1 0,6 4 0,-6-5 0,0 0 0,0-1 0,-1 1 0,1 0 0,0-1 0,0 1 0,0-1 0,0 0 0,0 0 0,0 0 0,0-1 0,0 1 0,0-1 0,0 1 0,-1-1 0,1 0 0,0 0 0,0 0 0,3-2 0,8-5 0,-1-1 0,1 0 0,-2-1 0,1 0 0,-1-1 0,10-13 0,65-84 0,-34 38 0,116-138-37,423-546-1027,-511 639 1064,-79 112 6,-2 5-9,-8 14-5,-14 23 196,-7 7 62,2 1 0,2 1-1,-21 60 1,33-70-266,1 0 0,2 1-1,2 1 1,-6 80 0,13-81 16,4 64 0,-1-88 0,0-1 0,1 1 0,0-1 0,1 1 0,1-1 0,0 0 0,11 18 0,-15-29 0,1 0 0,-1-1 0,0 1 0,1-1 0,0 1 0,0-1 0,0 0 0,0 0 0,0 0 0,0 0 0,0 0 0,1 0 0,-1-1 0,1 1 0,-1-1 0,1 0 0,0 0 0,-1 0 0,1 0 0,0 0 0,5 1 0,-4-3 0,0 1 0,0-1 0,0 0 0,0 0 0,0 0 0,0 0 0,0-1 0,0 1 0,0-1 0,-1 0 0,1 0 0,-1-1 0,0 1 0,6-6 0,15-14 0,-1-1 0,-1 0 0,36-53 0,45-88 0,-102 161 0,82-154 0,-76 141 0,0 0 0,-2-1 0,0 0 0,0 0 0,-2-1 0,0 1 0,-1-1 0,0-19 0,-3 28 0,-1 0 0,0-1 0,0 1 0,-1 0 0,0 0 0,-1 0 0,1 0 0,-2 1 0,-9-15 0,-6-6 0,-28-31 0,42 54 0,-62-66 0,68 72 0,-1-1 0,0 0 0,1 0 0,-1 0 0,0 1 0,0-1 0,0 0 0,1 1 0,-1-1 0,0 1 0,0-1 0,0 1 0,0 0 0,0-1 0,0 1 0,0 0 0,-2-1 0,3 2 0,0-1 0,-1 1 0,1-1 0,0 1 0,0-1 0,0 1 0,0-1 0,0 1 0,-1-1 0,1 1 0,0-1 0,0 1 0,0 0 0,0-1 0,1 1 0,-1-1 0,0 1 0,0-1 0,0 1 0,0-1 0,0 1 0,1 0 0,19 47 0,-17-42 0,2 6 0,66 140 0,81 259 0,-48 57-637,-32 9-235,-52-335 798,169 1332 52,-185-1432-7,19 282-57,-23-278 86,-2-1 0,-1 0 1,-3 1-1,-2-2 0,-14 45 0,2-26 339,-3-1 0,-2-2 0,-3 0 0,-46 71 0,56-107-336,0-1 1,-1 0 0,-2-1 0,0-2 0,-1 0 0,-26 17-1,4-6-3,-2-3-1,-65 32 0,104-56 1,-1-1 0,0 0 0,0 0 0,-1 0 0,1-1 0,0 0 0,-1 0 0,0-1 0,1-1 0,-17 0 0,20 0 0,1-1 0,0 0 0,0-1 0,0 1 0,0-1 0,0 0 0,0 0 0,0 0 0,0 0 0,1-1 0,-1 1 0,1-1 0,0 0 0,-1 0 0,1-1 0,1 1 0,-1 0 0,0-1 0,1 0 0,0 1 0,0-1 0,-3-8 0,-7-19 0,2 0 0,-10-49 0,14 53 0,-25-130-237,6-2 0,8 0 0,3-187-1,18 204 15,6 1-1,7 0 1,6 1-1,6 1 1,6 1-1,6 2 0,96-215 1,-62 195-256,7 4 0,6 4 1,6 4-1,7 4 0,232-249 1,-180 241 377,6 7 1,6 6-1,201-124 1,-130 114-645,478-213 0,-441 245 584,-89 39 659,-162 65-363,0-1 0,27-17 0,-48 27-110,0-1 0,-1 1 1,1-1-1,0 1 1,-1-1-1,1 1 1,0-1-1,-1 1 1,1-1-1,-1 0 0,1 1 1,-1-1-1,1 0 1,-1 1-1,0-1 1,1 0-1,-1 0 1,0 1-1,0-1 0,1 0 1,-1-1-1,0 2 1,-1-1-1,1 0 1,-1 1-1,1-1 1,-1 1-1,1-1 0,-1 0 1,1 1-1,-1-1 1,0 1-1,1-1 1,-1 1-1,0 0 1,1-1-1,-1 1 0,0 0 1,0-1-1,1 1 1,-1 0-1,0 0 1,-1 0-1,-23-5 68,0 3 1,-38-1-1,-161 2-93,-92 6 167,43-1 337,-1413 12-175,1242-31 512,350 6-560,1-4-1,-153-42 1,-523-224-2241,487 164-1594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7:40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24575,'0'9'0,"4"8"0,7 2 0,1 1 0,4-2 0,-2-4-8191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7:42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24575,'0'351'51,"11"1006"-1109,-10-1334 1058,19 265 0,-19-284 0,14 65 0,-14-65 0,0 0 0,0-1 0,1 1 0,0-1 0,0 1 0,0-1 0,0 0 0,0 0 0,0 0 0,1 0 0,0 0 0,-1-1 0,1 1 0,4 2 0,-5-4 0,0 0 0,0 0 0,0 0 0,0-1 0,1 1 0,-1-1 0,0 1 0,0-1 0,1 0 0,-1 0 0,0 0 0,0 0 0,1 0 0,-1 0 0,0-1 0,0 1 0,1-1 0,2-1 0,38-21 0,52-45 603,38-24-199,-48 45-404,1 4 0,3 5 0,143-44 0,289-38 0,4 64 0,-5 45 0,-509 11 0,20 1 0,0-2 0,-1-1 0,34-7 0,-62 8 0,0 1 0,0 0 0,1-1 0,-1 0 0,0 1 0,0-1 0,0 0 0,0 0 0,1 0 0,-1 0 0,-1-1 0,1 1 0,0 0 0,0-1 0,0 1 0,-1-1 0,1 0 0,-1 0 0,1 1 0,-1-1 0,0 0 0,0 0 0,0 0 0,0-1 0,0 1 0,0 0 0,0 0 0,0-3 0,-1-3 0,0 0 0,-1 0 0,0 0 0,0 0 0,-1 0 0,-4-14 0,6 22 0,-19-69 0,4 0 0,-13-128 0,22-446 0,8 405 0,9 26 0,-5 133 0,-6 75 0,1 0 0,-1 0 0,0 0 0,-1 0 0,1 0 0,0 0 0,-1 0 0,0 0 0,-2-6 0,2 9 0,0 0 0,1 0 0,-1 0 0,0 0 0,0 0 0,0 0 0,0 1 0,0-1 0,0 0 0,0 0 0,-1 1 0,1-1 0,0 1 0,0-1 0,0 1 0,-1 0 0,1-1 0,0 1 0,0 0 0,-1 0 0,1 0 0,0 0 0,-1 0 0,1 0 0,0 0 0,0 0 0,-1 0 0,1 1 0,0-1 0,0 1 0,-1-1 0,0 1 0,-110 39 0,-593 125 0,-17-78 0,314-43 0,347-38 0,-81-2 0,99-5 0,0 2 0,0 1 0,1 3 0,-67 15 0,15 9-1365,52-17-5461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7:44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1 477 24575,'0'1631'0,"0"-1605"0,0 3 0,5 51 0,1-67 0,3-17 0,9-24 0,-13 19 0,22-33 0,2-7 0,2 1 0,56-64 0,-75 98 0,2 1 0,0 0 0,0 1 0,1 0 0,1 1 0,0 1 0,0 1 0,1 0 0,0 1 0,1 1 0,30-9 0,17 3 0,1 3 0,113-2 0,-49 5 0,215-23-492,356-80 0,-528 62 478,1 1 192,-151 44 437,-19 3-583,1-1-1,-1 1 1,1-1-1,-1 0 0,0 0 1,6-3-1,-8 4-31,-1-1-1,0 0 0,1 0 0,-1 0 1,0 0-1,1-1 0,-1 1 1,0 0-1,0-1 0,0 1 0,0 0 1,0-1-1,0 1 0,-1-1 1,1 1-1,0-1 0,-1 0 0,1 1 1,-1-1-1,1-3 0,3-33 1,-1 0 0,-5-62 0,0 34 0,2-139 0,-6-216 0,-30 3 0,27 364 0,-22-75 0,30 126 0,0 1 0,0 0 0,0-1 0,0 1 0,-1 0 0,1 0 0,-1-1 0,0 1 0,0 0 0,0 1 0,1-1 0,-2 0 0,1 1 0,0-1 0,0 1 0,0-1 0,-1 1 0,1 0 0,-1 0 0,1 0 0,-1 0 0,1 1 0,-1-1 0,1 1 0,-1 0 0,-3-1 0,-8 1 0,1 0 0,0 0 0,-26 5 0,-1134 211 0,862-139 0,258-60 0,0 3 0,1 3 0,-82 47 0,73-34-682,-82 37-1,110-60-6143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7:44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11:01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715 0 24575,'-1'3'0,"0"0"0,0-1 0,0 1 0,0-1 0,-1 1 0,0-1 0,1 0 0,-1 1 0,0-1 0,0 0 0,0 0 0,0 0 0,-3 1 0,-9 10 0,-221 241 0,172-188 0,2 3 0,4 3 0,-59 96 0,97-135 0,2 0 0,2 0 0,1 2 0,1 0 0,3 0 0,-12 60 0,-11 225 0,32-293 0,2-1 0,0 1 0,2-1 0,1 1 0,1-1 0,1-1 0,1 1 0,2-1 0,0 0 0,2-1 0,0 0 0,2 0 0,1-2 0,0 1 0,2-2 0,0 0 0,2-1 0,0-1 0,36 30 0,-22-24 0,1-2 0,2-1 0,0-2 0,1-1 0,0-1 0,2-3 0,0-1 0,1-1 0,62 10 0,-66-15 0,1-3 0,-1-1 0,1-1 0,50-3 0,-77-1 0,0 0 0,0 0 0,0-1 0,-1 0 0,1 0 0,-1-1 0,1 0 0,-1-1 0,0 0 0,0 0 0,0-1 0,-1 1 0,0-2 0,0 1 0,0-1 0,0 0 0,-1-1 0,0 1 0,0-1 0,-1-1 0,0 1 0,0-1 0,4-10 0,10-29 0,21-81 0,-19 54 0,-15 52 0,7-44 0,-11 57 0,-1 1 0,-1 0 0,0-1 0,0 1 0,-1 0 0,1-1 0,-2 1 0,-3-14 0,5 21 0,-1-1 0,1 1 0,-1-1 0,1 1 0,-1 0 0,1-1 0,-1 1 0,0 0 0,1 0 0,-1-1 0,0 1 0,0 0 0,0 0 0,0 0 0,0 0 0,0 0 0,-1 0 0,1 0 0,0 1 0,0-1 0,-1 0 0,1 1 0,0-1 0,-1 1 0,1-1 0,-1 1 0,1-1 0,0 1 0,-1 0 0,1 0 0,-1 0 0,1 0 0,-1 0 0,1 0 0,-1 0 0,1 0 0,-2 1 0,0 0 0,1 1 0,0-1 0,0 1 0,0-1 0,0 1 0,0-1 0,0 1 0,0 0 0,0 0 0,1 0 0,-1 0 0,1 1 0,-1-1 0,1 0 0,0 1 0,0-1 0,0 0 0,0 1 0,0-1 0,0 6 0,-4 33 0,2 1 0,1 0 0,3 0 0,5 42 0,-3-67 0,0 0 0,1 0 0,0-1 0,2 0 0,0 0 0,0 0 0,2-1 0,0 0 0,0 0 0,2-1 0,0 0 0,21 23 0,9 2 0,1-2 0,73 51 0,-103-80 0,23 16 0,1-2 0,63 31 0,-79-44 0,0-1 0,0-2 0,1 0 0,0 0 0,0-2 0,0-1 0,27 2 0,-38-6 0,1 1 0,0-1 0,0-1 0,0 0 0,0 0 0,-1-1 0,1 0 0,-1-1 0,0 0 0,0 0 0,0-1 0,-1 0 0,1-1 0,-1 0 0,-1 0 0,1-1 0,8-9 0,-7 6 0,0-1 0,-2 0 0,1 0 0,-1 0 0,-1-1 0,0 0 0,0 0 0,-2 0 0,1-1 0,-2 0 0,1 1 0,1-21 0,2-24 0,-2 16 0,1-63 0,-6 89 0,-2 0 0,1 0 0,-2 0 0,0 0 0,-1 1 0,0 0 0,-13-27 0,8 23 0,-1 1 0,-1 1 0,-1-1 0,-20-21 0,-62-54 0,65 64 0,10 11 0,-1 1 0,-1 0 0,0 1 0,0 1 0,-2 2 0,-35-16 0,28 16 0,-1 3 0,0 0 0,0 2 0,-57-5 0,8 3 0,-94-7 0,139 15 0,0 1 0,-64 8 0,94-7 0,0 0 0,0 0 0,0 0 0,0 1 0,0-1 0,1 1 0,-1 0 0,1 1 0,-1-1 0,1 1 0,0 0 0,0 0 0,0 0 0,-4 5 0,6-5 0,0 0 0,0 0 0,0 0 0,0 0 0,1 1 0,0-1 0,-1 0 0,1 1 0,1-1 0,-1 1 0,0-1 0,1 1 0,0 0 0,0-1 0,0 1 0,0-1 0,0 1 0,1 0 0,0-1 0,1 6 0,5 11 0,0 0 0,1-1 0,2 0 0,-1-1 0,2 0 0,1 0 0,0-1 0,1-1 0,0 0 0,27 23 0,-12-14 0,0-2 0,2-1 0,1-1 0,1-2 0,39 18 0,-47-25 0,1-1 0,0-1 0,0-1 0,1-1 0,1-1 0,-1-2 0,1 0 0,43 0 0,-23-6 0,76-13 0,-99 10 0,-1-2 0,0 0 0,-1-2 0,1 0 0,24-13 0,-35 12 0,1 0 0,-2-1 0,1 0 0,-2 0 0,1-1 0,15-22 0,-3 5 0,3-2 0,-2-1 0,-2-1 0,-1-1 0,-1-1 0,-2 0 0,-1-2 0,-2 0 0,-1-1 0,-3 0 0,0-1 0,-3 0 0,-1-1 0,3-50 0,-11-317 0,-2 156 0,8 387 0,5-1 0,7 0 0,6-1 0,5-1 0,79 222 0,-89-306 0,3-1 0,2-1 0,2-1 0,2-1 0,2-1 0,2-2 0,46 52 0,-57-75 0,1 0 0,1-2 0,0 0 0,2-2 0,0 0 0,38 18 0,-43-26 0,2 0 0,-1-1 0,1-1 0,0 0 0,0-2 0,0-1 0,1-1 0,0 0 0,29-2 0,-39-2 0,1 0 0,-1-1 0,1 0 0,-1 0 0,0-2 0,-1 1 0,1-1 0,-1-1 0,0 0 0,0-1 0,-1 0 0,1-1 0,-2 0 0,1 0 0,-1-1 0,-1 0 0,10-12 0,7-13 0,-1-2 0,-1 0 0,30-67 0,-31 59 0,-3-1 0,-1-1 0,-2-1 0,-3 0 0,-1-1 0,-3 0 0,5-61 0,-17-309 0,-1 386 0,-1 1 0,-2-1 0,-1 1 0,-1 1 0,-14-32 0,10 30 0,1-1 0,2-1 0,-10-63 0,19 90 0,1-6 0,-1-1 0,-1 1 0,0 0 0,-1 0 0,0 0 0,-1 0 0,-1 0 0,0 1 0,-7-14 0,11 25 0,0 0 0,1 0 0,-1 0 0,0 0 0,0 0 0,0 0 0,0 0 0,0 0 0,0 0 0,0 0 0,0 0 0,0 1 0,0-1 0,0 1 0,-1-1 0,1 1 0,0-1 0,0 1 0,-1-1 0,1 1 0,0 0 0,-1 0 0,1 0 0,-3 0 0,2 0 0,0 1 0,0 0 0,0 0 0,0 0 0,0 0 0,0 0 0,1 0 0,-1 0 0,0 0 0,0 1 0,1-1 0,-1 1 0,-1 3 0,-4 3 0,1 1 0,0 0 0,1 1 0,0-1 0,-4 12 0,1 5 0,1 1 0,0 0 0,2 0 0,-2 41 0,4 115 0,4-149 0,-1 5 0,2-1 0,2 0 0,15 65 0,-12-80 0,0 0 0,2 0 0,1-1 0,0 0 0,1-1 0,29 40 0,-17-30 0,2-2 0,1-1 0,44 39 0,-54-55 0,0 1 0,1-2 0,1 0 0,-1-2 0,2 0 0,-1 0 0,1-2 0,29 8 0,-6-6 0,1-2 0,0-1 0,-1-3 0,2-1 0,-1-2 0,71-10 0,-101 7 0,0-1 0,-1 0 0,1 0 0,-1-1 0,0-1 0,-1 0 0,1-1 0,-1 0 0,0 0 0,-1-1 0,0-1 0,0 0 0,9-11 0,9-14 0,-1-1 0,33-56 0,-44 66 0,-2 0 0,-1-1 0,18-50 0,-26 61 0,-2 0 0,1 0 0,-2-1 0,0 1 0,-1-1 0,0 1 0,-1-1 0,-4-27 0,3 40 0,0 1 0,0-1 0,0 0 0,0 0 0,0 1 0,0-1 0,-1 1 0,1-1 0,-1 1 0,0-1 0,1 1 0,-5-3 0,6 4 0,-1 1 0,1-1 0,-1 1 0,1 0 0,-1-1 0,0 1 0,1 0 0,-1-1 0,1 1 0,-1 0 0,0 0 0,1-1 0,-1 1 0,0 0 0,1 0 0,-1 0 0,0 0 0,1 0 0,-1 0 0,0 0 0,1 0 0,-2 1 0,1-1 0,0 1 0,0 0 0,0-1 0,0 1 0,0 0 0,0 0 0,1 0 0,-1 0 0,0 0 0,0 0 0,1 0 0,-1 0 0,1 0 0,-1 0 0,1 0 0,-1 0 0,0 2 0,-2 11 0,0 0 0,0 0 0,1 1 0,1-1 0,0 0 0,3 29 0,17 85 0,-14-107 0,0 0 0,2-1 0,0 1 0,2-1 0,0-1 0,1 0 0,0 0 0,2-1 0,0 0 0,2-1 0,-1 0 0,2-1 0,0-1 0,1 0 0,1-1 0,24 16 0,-3-6 0,0-2 0,2-1 0,0-2 0,1-2 0,1-1 0,0-2 0,1-3 0,1-1 0,77 8 0,-108-18 0,0-1 0,0 0 0,0-1 0,0 0 0,0-1 0,-1-1 0,1 0 0,-1-1 0,0 0 0,-1 0 0,1-1 0,14-11 0,12-10 0,-1-2 0,35-36 0,-51 46 0,35-39 0,-2-2 0,55-80 0,21-25 0,-102 133 0,2 1 0,63-50 0,-82 70 0,-16 9 0,-23 13 0,-21 16 0,2 1 0,1 3 0,-52 46 0,59-42 0,-45 54 0,72-73 0,-1 1 0,2 0 0,0 0 0,1 1 0,1 1 0,-10 29 0,11-22 0,1 1 0,-4 28 0,10-45 0,0 1 0,0 0 0,1-1 0,0 1 0,1 0 0,0 0 0,1-1 0,3 13 0,-4-20 0,0 0 0,0 0 0,1 0 0,-1 0 0,1 0 0,0-1 0,0 1 0,0-1 0,0 1 0,0-1 0,0 0 0,1 0 0,-1 0 0,1 0 0,-1 0 0,1 0 0,4 1 0,-1-1 0,-1 0 0,1 0 0,0-1 0,0 1 0,0-2 0,0 1 0,0-1 0,10 0 0,-1-1 0,0-1 0,0-1 0,0 0 0,0-1 0,-1-1 0,23-10 0,-8 0 0,-1-2 0,-1-1 0,44-37 0,65-75 0,-99 89 0,-2-1 0,-1-2 0,-3-1 0,-1-2 0,37-81 0,-47 87 0,8-15 0,-1-2 0,-4 0 0,18-66 0,-23 26 0,-3 0 0,-5-1 0,-4 0 0,-8-108 0,-7 488 0,0-103 0,6-91 0,-5 630 0,10-687 0,2 1 0,0 0 0,2-1 0,2 0 0,0-1 0,2 1 0,1-2 0,2 1 0,0-2 0,30 44 0,-32-55 0,1 0 0,1-1 0,1-1 0,0 0 0,0-1 0,2 0 0,28 17 0,-31-22 0,0-1 0,1-1 0,1 0 0,-1-1 0,1 0 0,-1-1 0,1-1 0,0-1 0,1 0 0,27 0 0,-26-3 0,0-1 0,0-1 0,0-1 0,0 0 0,-1-1 0,1-1 0,-1 0 0,0-2 0,-1 1 0,0-2 0,0 0 0,25-21 0,10-13 0,-3-1 0,46-57 0,-59 63 0,19-18 0,-15 18 0,57-77 0,-87 103 0,0 0 0,0-1 0,-1 0 0,-1 0 0,0-1 0,-1 0 0,0 0 0,-1 0 0,-1 0 0,0-1 0,0-19 0,-3 32 0,0 0 0,0 0 0,0-1 0,0 1 0,-1 0 0,1 0 0,-1 0 0,0 0 0,1 0 0,-1 0 0,0 1 0,0-1 0,0 0 0,0 0 0,-1 0 0,1 1 0,0-1 0,-1 1 0,1-1 0,-1 1 0,0 0 0,1-1 0,-1 1 0,0 0 0,0 0 0,0 0 0,0 0 0,0 1 0,0-1 0,0 0 0,0 1 0,-3-1 0,-8-1 0,0 0 0,0 1 0,0 1 0,-15 1 0,8 0 0,-8-1 0,1 1 0,-1 2 0,0 1 0,1 1 0,-1 1 0,2 2 0,-1 0 0,1 2 0,0 1 0,1 1 0,0 1 0,1 1 0,1 2 0,-35 28 0,15-3 0,2 2 0,-37 51 0,-14 15 0,56-74 0,36-35-15,0 0-1,0 0 0,0 0 1,-1 0-1,1 0 1,0 1-1,0-1 1,0 0-1,-1 0 0,1 0 1,0 0-1,0 0 1,0 0-1,-1 0 0,1 0 1,0 0-1,0 0 1,-1 0-1,1 0 0,0 0 1,0 0-1,0 0 1,-1 0-1,1 0 1,0 0-1,0 0 0,0-1 1,-1 1-1,1 0 1,0 0-1,0 0 0,0 0 1,0 0-1,-1 0 1,1-1-1,0 1 0,0 0 1,0 0-1,0 0 1,0 0-1,-1-1 1,1 1-1,0 0 0,0 0 1,0 0-1,0-1 1,0 1-1,0 0 0,0 0 1,0 0-1,0-1 1,0 1-1,0 0 0,0 0 1,0-1-1,0 1 1,0 0-1,0 0 0,0 0 1,0-1-1,0 1 1,0 0-1,0 0 1,1 0-1,-1-1 0,0 1 1,0 0-1,0 0 1,0-1-275,2-12-6536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7:56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1607 104 24575,'-4'10'0,"0"1"0,1-1 0,0 1 0,-2 20 0,-3 12 0,-8 30 2,2 0 0,-3 78 0,7 147-28,4-91-261,-12 119-942,-114 945-518,-64 1 461,-295 1199 1286,8-303 0,423-1861-108,-68 282-190,127-585 310,-1 6 235,1-7-86,0-1 0,0 1 0,0 0 0,1-1 0,-1 1 0,1 0 0,-1 0 0,1-1 0,0 1 0,0 0-1,1 0 1,-1-1 0,0 1 0,1 0 0,0 0 0,-1-1 0,1 1 0,0-1 0,1 1 0,-1-1 0,0 1 0,1-1 0,-1 0 0,3 4-1,2 1-96,-1 1-1,0 1 0,0-1 1,0 1-1,-1 0 0,-1 0 0,0 0 1,0 1-1,-1-1 0,0 1 1,1 13-1,0 16-127,-3 60 1,-2-49 123,1 23-60,2 88 0,-1-155 0,0-1 0,0 1 0,1-1 0,0 0 0,0 0 0,1 1 0,0-1 0,3 8 0,-3-10 0,-1-1 0,1 0 0,-1 0 0,1-1 0,0 1 0,0 0 0,0 0 0,0-1 0,0 1 0,0-1 0,0 0 0,0 1 0,0-1 0,1 0 0,-1-1 0,1 1 0,-1 0 0,0 0 0,1-1 0,3 1 0,35 2 0,1-2 0,53-5 0,1 0 0,673 1-398,81-2-1861,183-66 1903,-15-77 385,-350 23-303,85-14-58,-618 119 1073,-131 19-562,1 0 1,-1 0 0,0-1 0,0 1-1,0-1 1,0 0 0,0 0 0,-1-1-1,1 1 1,-1-1 0,6-4 0,-5 3-81,1 0-1,-1 1 1,1 0 0,0 0 0,-1 0 0,8-2 0,16-2-99,1 1 0,-1 1 0,1 1 0,0 2 0,39 2 0,-29 0 0,16-2 0,0 3 0,1 3 0,86 16 0,-121-16 0,399 72 0,5-27-707,128-7-2124,2227 72-3206,-2747-113 5968,370-9-118,-388 7 341,1-1 1,30-7 0,-45 9-71,0 0 0,0-1 0,0 1 0,1-1 0,-1 1 0,0-1 0,0 1 0,0-1 0,0 0 0,0 1 0,0-1 0,0 0 0,0 0 1,-1 0-1,1 0 0,0 0 0,0-1 0,0 1-30,-1 1 1,0-1 0,0 0-1,0 0 1,0 1 0,0-1-1,0 0 1,0 0 0,0 0-1,0 1 1,0-1-1,0 0 1,0 0 0,-1 1-1,1-1 1,0 0 0,0 1-1,-1-1 1,1 0 0,-1 0-1,-3-4 320,0 0 0,-1 0-1,0 0 1,1 1 0,-8-5-1,1 1 764,-5-7-900,0 1 1,1-2 0,0 0 0,2-1-1,0 0 1,0-1 0,2 0 0,0-1-1,1-1 1,1 1 0,1-1 0,1-1-1,-9-40 1,-54-354-238,-68-348-687,45-14 463,49-272-1870,43-3 45,2 734 1381,23-2077-1351,-14 703 9023,-10 1293-6267,15 137-737,-3 92 0,-12 166 0,1 0 0,-1-1 0,0 1 0,-1-1 0,1 1 0,-1 0 0,0-1 0,0 1 0,0 0 0,-1-1 0,1 1 0,-4-5 0,3 6 0,0 0 0,-1 0 0,0 1 0,0-1 0,0 1 0,0-1 0,0 1 0,0 0 0,0 0 0,-1 1 0,1-1 0,-1 1 0,1-1 0,-7 0 0,-34-9 0,0 2 0,0 1 0,-50 0 0,-139 4 0,165 4 0,-763 17 0,399-4 0,-610 43 0,189-6 0,-175-43 0,595-10 0,188 2 0,-291 3 0,470 3 0,-98 21 0,7-1 0,-773 39-321,168-17 83,624-37 238,-106 13 0,214-17 63,2 1-1,-43 16 1,-28 8 184,87-29-230,0 1 1,0-2 0,0 0 0,0 0 0,-1-1-1,-17-3 1,7 0-18,0 0 0,0-2 0,0-1 0,0-1 0,1-1 0,-25-12 0,44 18 0,1 0 0,-1 0 0,0 0 0,1 0 0,-1-1 0,1 1 0,0-1 0,0 0 0,0 1 0,0-1 0,0 0 0,1 0 0,-1 0 0,1 0 0,0-1 0,0 1 0,-1-7 0,0-2 0,1-1 0,0 0 0,2-20 0,0 21 0,-1 0 0,0 0 0,-2-14 0,-6-6 0,5 21 0,1 1 0,0-1 0,0 0 0,1 0 0,0-14 0,1 22 0,0 0 0,1 0 0,0 0 0,-1 0 0,1 1 0,0-1 0,0 0 0,1 0 0,-1 0 0,1 1 0,-1-1 0,1 1 0,0-1 0,0 1 0,0 0 0,0-1 0,0 1 0,0 0 0,1 1 0,-1-1 0,1 0 0,-1 1 0,5-3 0,6-1 0,-1 0 0,1 1 0,0 0 0,1 1 0,-1 1 0,16-2 0,87 1 0,-84 3 0,512 3 0,246-4 0,-603-10 0,132 1 0,-64 25-3,372 15-97,136-24-211,123 3 109,1140 8 770,-1607-18-520,-129-19-48,-279 19 0,357-7 0,-242 9 0,1425 0-1365,-1542-1-5461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8:50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0 286 24575,'26'26'0,"-1"1"0,-1 2 0,-1 0 0,-2 1 0,-1 1 0,-2 2 0,-1-1 0,-1 2 0,-2 0 0,-1 1 0,10 46 0,-16-43 0,-2-14 0,1 0 0,9 28 0,-14-51 0,-1-1 0,0 1 0,0 0 0,0-1 0,0 1 0,0 0 0,1-1 0,-1 1 0,0 0 0,0-1 0,1 1 0,-1-1 0,0 1 0,1-1 0,-1 1 0,1-1 0,-1 1 0,1-1 0,-1 1 0,1-1 0,-1 1 0,1-1 0,-1 0 0,1 1 0,0-1 0,-1 0 0,1 0 0,0 1 0,-1-1 0,1 0 0,0 0 0,-1 0 0,1 0 0,0 0 0,-1 0 0,1 0 0,0 0 0,-1 0 0,1 0 0,0 0 0,-1 0 0,1 0 0,0-1 0,-1 1 0,1 0 0,-1 0 0,1-1 0,0 0 0,3-2 0,0-1 0,0 0 0,-1 0 0,1 0 0,3-7 0,-3 5 0,222-286 0,-174 234 0,2 2 0,110-87 0,-133 119 0,59-41 0,-79 58 0,1 0 0,0 1 0,0 0 0,0 1 0,25-7 0,-33 12 0,-1-1 0,0 1 0,1-1 0,-1 1 0,1 0 0,-1 0 0,1 0 0,-1 1 0,1-1 0,-1 1 0,0 0 0,1 0 0,-1 0 0,0 0 0,0 1 0,0-1 0,0 1 0,0 0 0,0 0 0,0 0 0,0 0 0,-1 0 0,1 1 0,-1-1 0,0 1 0,0 0 0,0 0 0,0-1 0,0 1 0,0 0 0,-1 1 0,2 5 0,4 9 0,-1 2 0,-1-1 0,0 1 0,1 29 0,-3-29 0,18 261 0,13-384 0,-14 58 0,2 1 0,1 0 0,3 2 0,1 1 0,3 1 0,0 2 0,3 0 0,66-57 0,-91 88 0,55-44 0,-56 46 0,0 1 0,0 0 0,1 0 0,-1 0 0,1 1 0,0 0 0,10-2 0,-16 5 0,1-1 0,-1 1 0,0 0 0,0 0 0,0 0 0,1 0 0,-1 1 0,0-1 0,0 1 0,0-1 0,1 1 0,-1 0 0,0 0 0,0 0 0,0 0 0,0 0 0,0 0 0,-1 0 0,1 1 0,0-1 0,-1 1 0,1-1 0,-1 1 0,1 0 0,-1 0 0,0-1 0,1 1 0,0 3 0,3 5 0,0 1 0,0 0 0,-1 1 0,2 12 0,-2-10 0,8 35 0,7 77 0,3 10 0,-17-115 0,0 0 0,2 0 0,0-1 0,13 25 0,-19-44 0,-1 1 0,1-1 0,0 1 0,0-1 0,-1 1 0,1-1 0,0 0 0,0 1 0,0-1 0,0 0 0,1 0 0,-1 0 0,0 0 0,0 0 0,1 0 0,-1 0 0,0 0 0,1 0 0,-1-1 0,1 1 0,-1 0 0,1-1 0,0 0 0,-1 1 0,1-1 0,-1 0 0,1 0 0,0 0 0,-1 0 0,1 0 0,0 0 0,-1 0 0,1 0 0,-1-1 0,4 0 0,2-3 0,0 0 0,0 0 0,0 0 0,-1-1 0,0 0 0,7-7 0,0 0 0,77-66 0,84-94 0,-159 155 0,-1 0 0,-1 0 0,0-2 0,10-21 0,-19 28 0,-11 13 0,-13 18 0,9-5 0,0 2 0,0-1 0,2 1 0,0 1 0,-8 19 0,-29 96 0,17-47 0,12-42 0,3 0 0,2 1 0,1 1 0,-5 54 0,15-95 0,1-1 0,-1 0 0,1 1 0,0-1 0,1 0 0,-1 0 0,0 1 0,1-1 0,0 0 0,-1 0 0,1 1 0,1-1 0,-1 0 0,0 0 0,1 0 0,-1 0 0,1-1 0,0 1 0,0 0 0,0-1 0,1 1 0,2 2 0,-3-4 0,1 0 0,0 0 0,0 0 0,-1 0 0,1-1 0,0 1 0,0-1 0,0 0 0,0 1 0,0-1 0,0 0 0,0-1 0,0 1 0,-1-1 0,1 1 0,0-1 0,0 0 0,0 0 0,-1 0 0,1 0 0,0 0 0,-1-1 0,1 1 0,-1-1 0,4-3 0,3-2 0,1-1 0,-1 0 0,0-1 0,-1 0 0,0-1 0,0 0 0,6-11 0,41-79 0,-31 52 0,-2 0 0,-3-2 0,-1-1 0,20-101 0,-36 106 0,-2 45 0,0 0 0,0 0 0,0-1 0,0 1 0,0 0 0,-1 0 0,1 0 0,0 0 0,0 0 0,-1 0 0,1 0 0,-1 0 0,1 0 0,-1 0 0,1 0 0,-1 0 0,1 0 0,-1 0 0,0 1 0,0-1 0,1 0 0,-1 0 0,0 1 0,0-1 0,0 0 0,0 1 0,0-1 0,0 1 0,0-1 0,0 1 0,0 0 0,0-1 0,0 1 0,0 0 0,0 0 0,0 0 0,-2 0 0,3 0 0,-1 0 0,0 0 0,0 1 0,0-1 0,0 0 0,0 1 0,1-1 0,-1 1 0,0-1 0,0 1 0,1-1 0,-1 1 0,0 0 0,1-1 0,-1 1 0,1 0 0,-1-1 0,1 1 0,-1 0 0,1 0 0,-1 0 0,1-1 0,0 1 0,0 0 0,-1 0 0,1 0 0,0 0 0,0 0 0,0 0 0,0 0 0,0-1 0,0 1 0,0 0 0,0 0 0,0 0 0,0 0 0,1 0 0,-1 0 0,0 0 0,0-1 0,1 2 0,15 38 0,1-9 0,2-2 0,42 51 0,-37-51 0,-1 2 0,22 38 0,-32-44 0,20 49 0,-30-67 0,-1 0 0,0 0 0,0 1 0,-1-1 0,0 0 0,0 0 0,-1 1 0,0-1 0,0 1 0,0-1 0,-1 0 0,-3 12 0,4-18 0,0-1 0,0 1 0,0-1 0,0 1 0,0 0 0,-1-1 0,1 1 0,0-1 0,0 1 0,-1-1 0,1 1 0,0-1 0,0 1 0,-1-1 0,1 1 0,-1-1 0,1 1 0,-1-1 0,1 1 0,0-1 0,-1 0 0,1 1 0,-1-1 0,0 0 0,1 0 0,-1 1 0,1-1 0,-1 0 0,1 0 0,-1 0 0,0 1 0,0-1 0,0-1 0,0 1 0,0-1 0,0 0 0,0 1 0,-1-1 0,1 0 0,1 0 0,-1 0 0,0 1 0,0-1 0,0 0 0,0 0 0,1 0 0,-2-2 0,-17-40 0,17 36 0,1-1 0,0 0 0,0 1 0,1-1 0,0 0 0,1 1 0,-1-1 0,1 0 0,1 1 0,0-1 0,3-8 0,-1 5 0,1-1 0,1 1 0,0 1 0,0-1 0,1 1 0,11-13 0,10-6 0,1 1 0,1 1 0,43-28 0,-64 48 0,113-80 0,79-61 0,-167 122 0,-10 7 0,25-23 0,-38 27 0,-11 14 0,0 1 0,0 0 0,0 0 0,0 0 0,0-1 0,-1 1 0,1 0 0,0 0 0,0 0 0,0 0 0,0 0 0,0-1 0,0 1 0,0 0 0,0 0 0,0 0 0,-1 0 0,1 0 0,0-1 0,0 1 0,0 0 0,0 0 0,0 0 0,-1 0 0,1 0 0,0 0 0,0 0 0,0 0 0,0 0 0,-1 0 0,1 0 0,0 0 0,0 0 0,0 0 0,0 0 0,-1 0 0,1 0 0,0 0 0,0 0 0,0 0 0,0 0 0,-1 0 0,1 0 0,0 0 0,0 0 0,-3 1 0,0 0 0,0-1 0,0 1 0,1 1 0,-1-1 0,1 0 0,-1 1 0,1-1 0,-5 5 0,-11 12 0,2 1 0,0 1 0,1 0 0,1 1 0,1 1 0,0 0 0,2 0 0,1 1 0,1 1 0,0 0 0,-5 31 0,0 11 0,3 1 0,3 0 0,0 68 0,7-89 0,-2-1 0,3 1 0,2 0 0,7 50 0,-7-89 0,-1 0 0,1 0 0,1 0 0,-1-1 0,1 1 0,0-1 0,0 1 0,1-1 0,0 0 0,0-1 0,9 11 0,-11-14 0,1 0 0,-1 0 0,1 0 0,-1-1 0,1 1 0,0-1 0,0 1 0,0-1 0,0 0 0,0 0 0,0 0 0,0 0 0,0-1 0,0 1 0,0-1 0,0 0 0,1 0 0,-1 0 0,0 0 0,0-1 0,0 1 0,0-1 0,0 0 0,0 0 0,0 0 0,0 0 0,0 0 0,4-3 0,19-11 0,-1-1 0,0-2 0,33-31 0,61-68 0,-89 85 0,43-60 0,-64 79 0,0 0 0,-1-1 0,-1 0 0,0 0 0,-1-1 0,-1 1 0,0-1 0,4-21 0,-9 33 0,0 0 0,0 0 0,0 0 0,0 0 0,0 0 0,-1 0 0,1 0 0,-1 0 0,0 0 0,0 0 0,0 0 0,-2-3 0,3 5 0,-1 0 0,1 1 0,-1-1 0,1 0 0,-1 0 0,1 1 0,-1-1 0,0 1 0,1-1 0,-1 0 0,0 1 0,0-1 0,1 1 0,-1 0 0,0-1 0,0 1 0,0 0 0,1-1 0,-1 1 0,0 0 0,0 0 0,0 0 0,0 0 0,0 0 0,0 0 0,0 0 0,0 0 0,1 0 0,-1 0 0,0 0 0,0 0 0,0 1 0,0-1 0,0 0 0,1 1 0,-1-1 0,0 1 0,0-1 0,1 1 0,-1-1 0,0 1 0,1-1 0,-2 2 0,-4 3 0,1 1 0,-1 0 0,1 0 0,0 1 0,1-1 0,0 1 0,0 0 0,-5 13 0,-23 66 0,26-66 0,-14 44 0,3 1 0,-11 78 0,22-97 0,2 0 0,3 0 0,1 0 0,7 52 0,-3-75 0,1 0 0,1-1 0,1 0 0,1 0 0,1-1 0,1 0 0,1 0 0,16 22 0,-7-13 0,2-1 0,1-2 0,2 0 0,42 36 0,-50-49 0,1-1 0,1-1 0,0 0 0,0-2 0,1 0 0,1-1 0,0-1 0,0-1 0,0-1 0,0-1 0,1-1 0,0-1 0,0 0 0,0-2 0,38-2 0,-53 0 0,-1 0 0,0 0 0,0 0 0,0 0 0,0-1 0,0 0 0,0 0 0,0-1 0,-1 0 0,1 0 0,-1 0 0,0-1 0,0 1 0,0-1 0,0-1 0,0 1 0,-1 0 0,0-1 0,0 0 0,0 0 0,3-7 0,-3 2 0,0 1 0,0-1 0,-1 0 0,-1 0 0,0 0 0,0 0 0,-1 0 0,0-1 0,0 1 0,-1 0 0,-1-1 0,-2-10 0,1 3 0,-2 0 0,0 1 0,-1 0 0,0-1 0,-2 2 0,0-1 0,-1 1 0,0 0 0,-2 1 0,-11-16 0,5 12 0,0 0 0,-1 2 0,-1 0 0,-1 1 0,0 0 0,-1 2 0,-23-13 0,-79-37-1365,-7 3-5461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8:46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2288 24575,'-2'0'0,"0"1"0,-1 0 0,1 0 0,0 0 0,0 0 0,0 1 0,-1-1 0,1 1 0,1-1 0,-1 1 0,-3 3 0,-5 3 0,-35 23 0,2 3 0,0 1 0,3 2 0,1 2 0,-42 53 0,72-79 0,1 1 0,0 0 0,1 0 0,1 1 0,0 0 0,1 0 0,0 0 0,2 1 0,-1-1 0,2 1 0,0 0 0,1 0 0,1 0 0,0 0 0,1 0 0,1 0 0,4 19 0,-4-29 0,0 0 0,1 0 0,0 0 0,0-1 0,0 1 0,0-1 0,1 0 0,0 0 0,0 0 0,0-1 0,1 1 0,0-1 0,-1 0 0,1 0 0,1 0 0,-1-1 0,1 0 0,-1 0 0,1-1 0,0 1 0,0-1 0,8 2 0,-5-2 0,1 1 0,-1-1 0,1-1 0,-1 0 0,1 0 0,0-1 0,-1-1 0,1 1 0,-1-1 0,1-1 0,-1 0 0,1 0 0,-1-1 0,10-4 0,-14 4 0,-1 0 0,1 0 0,-1 0 0,1-1 0,-1 1 0,0-1 0,-1 0 0,1-1 0,-1 1 0,0 0 0,0-1 0,0 0 0,3-7 0,2-7 0,-1-1 0,6-24 0,-9 28 0,20-73 0,21-146 0,-44 219 0,8-45 0,-8 59 0,-1-1 0,1 0 0,0 0 0,0 0 0,0 0 0,0 1 0,1-1 0,-1 1 0,1-1 0,-1 1 0,1-1 0,0 1 0,0 0 0,0 0 0,0 0 0,3-2 0,-4 3 0,0 1 0,0 0 0,0 0 0,0-1 0,0 1 0,0 0 0,0 0 0,0 0 0,0 0 0,0 0 0,0 0 0,0 0 0,0 1 0,0-1 0,0 0 0,0 0 0,0 1 0,0-1 0,0 1 0,0-1 0,-1 1 0,1-1 0,0 1 0,0 0 0,0-1 0,-1 1 0,1 0 0,0-1 0,-1 1 0,2 1 0,18 29 0,-17-26 0,13 21 0,0 0 0,2-1 0,1-1 0,1-1 0,1-1 0,41 35 0,-43-43 0,1 0 0,1-2 0,-1 0 0,2-1 0,0-1 0,0-1 0,1-1 0,0 0 0,31 4 0,13-2 0,0-3 0,1-3 0,0-3 0,0-3 0,-1-3 0,134-27 0,-164 22 0,0-1 0,0-1 0,-2-3 0,57-30 0,-75 35 0,-1 0 0,0-1 0,-1-1 0,0 0 0,0-1 0,-2 0 0,1-1 0,-2-1 0,0 0 0,-1-1 0,12-22 0,-20 31 0,0 0 0,0 0 0,-1 0 0,0-1 0,0 1 0,-1-1 0,0 1 0,-1-1 0,1 0 0,-1 1 0,-1-1 0,1 0 0,-1 1 0,-1-1 0,0 1 0,0-1 0,0 1 0,-1 0 0,0 0 0,0 0 0,0 0 0,-1 1 0,0-1 0,-10-10 0,-9-10 0,-1 2 0,0 1 0,-2 1 0,-36-24 0,29 22 0,-82-73 0,114 97 0,0 0 0,-1 0 0,1 1 0,0-1 0,0 0 0,0 0 0,-1 1 0,1-1 0,0 1 0,-1-1 0,1 1 0,-1-1 0,1 1 0,0 0 0,-1 0 0,1 0 0,-1 0 0,1 0 0,-1 0 0,1 0 0,-1 0 0,1 1 0,0-1 0,-1 0 0,1 1 0,-2 0 0,1 1 0,0 0 0,0 0 0,0-1 0,0 1 0,1 1 0,-1-1 0,1 0 0,-1 0 0,1 1 0,0-1 0,0 0 0,0 1 0,-1 3 0,-2 10 0,1-1 0,1 1 0,-2 26 0,3-18 0,-1 90 0,3-101 0,0-1 0,0 1 0,2 0 0,-1-1 0,2 1 0,7 18 0,-6-22 0,1 0 0,-1 0 0,2-1 0,-1 0 0,1-1 0,0 1 0,1-1 0,0-1 0,0 1 0,0-1 0,14 7 0,-6-4 0,0-1 0,1-1 0,-1 0 0,2-1 0,30 6 0,-31-10 0,0 0 0,-1-2 0,1 0 0,0-1 0,0-1 0,0 0 0,-1-1 0,30-10 0,9-6 0,60-30 0,-106 44 0,3 0 0,32-15 0,-1-1 0,72-48 0,-108 63 0,-1 0 0,1-1 0,-1 1 0,0-1 0,-1-1 0,0 1 0,0-1 0,0 0 0,-1 0 0,0 0 0,-1 0 0,0-1 0,0 0 0,-1 1 0,0-1 0,0 0 0,0-12 0,0-16 0,-2 1 0,-2 0 0,-6-38 0,2 17 0,2-42 0,8-102 0,1 44 0,-5 115 0,-5-189 0,2 199 0,-2 0 0,-1 1 0,-2-1 0,0 1 0,-17-36 0,3 13 0,-3 1 0,-2 1 0,-65-91 0,90 140 0,0 0 0,-1 0 0,0 0 0,0 0 0,0 0 0,0 1 0,0-1 0,-1 1 0,1 0 0,0 0 0,-5-2 0,6 4 0,0-1 0,0 1 0,0 0 0,-1 0 0,1 0 0,0 0 0,0 0 0,0 0 0,0 0 0,0 1 0,0-1 0,0 1 0,0-1 0,0 1 0,0 0 0,1 0 0,-1 0 0,0 0 0,0 0 0,1 0 0,-1 1 0,-2 1 0,-6 8 0,0 0 0,1 0 0,1 1 0,-1 0 0,2 0 0,0 1 0,-10 26 0,2-9 0,-45 100 0,6 3 0,-70 259 0,98-273 0,4 1 0,5 2 0,0 212 0,18-294 0,1 1 0,3-1 0,1-1 0,2 1 0,2-1 0,1 0 0,2-1 0,2-1 0,20 39 0,-23-55 0,0 0 0,2-1 0,0 0 0,1-1 0,1 0 0,1-1 0,1-1 0,0-1 0,1-1 0,1 0 0,0-2 0,1 0 0,0-1 0,1-1 0,0-1 0,29 8 0,35 5 0,1-4 0,118 9 0,183-4 0,-289-20 0,-75-3 0,0-1 0,31-3 0,-47 2 0,0-1 0,0 0 0,-1 0 0,1 0 0,-1-1 0,1 0 0,-1-1 0,0 1 0,0-1 0,10-8 0,39-31 0,-39 31 0,0-1 0,-1 0 0,0-1 0,-1 0 0,0-1 0,-2-1 0,19-27 0,-24 29 0,0 0 0,0-1 0,-2 0 0,0-1 0,-1 1 0,6-28 0,-10 35 0,0-1 0,0 0 0,-1 1 0,0-1 0,-1 0 0,0 0 0,0 1 0,-1-1 0,0 1 0,0-1 0,-1 1 0,0 0 0,-1 0 0,-5-9 0,-8-11 0,-1 1 0,-1 1 0,-39-41 0,43 52 0,0 1 0,-2 1 0,1 0 0,-1 1 0,-1 0 0,-34-15 0,46 24 0,1 1 0,-1 0 0,0 0 0,0 0 0,0 1 0,0 0 0,0 0 0,0 0 0,0 1 0,0 0 0,-1 0 0,1 0 0,0 1 0,0 0 0,0 0 0,0 1 0,0 0 0,0 0 0,1 0 0,-1 1 0,0-1 0,1 1 0,0 1 0,0-1 0,-9 9 0,-7 8 0,2 1 0,0 0 0,-19 32 0,33-46 0,1 0 0,0 0 0,1 1 0,-1-1 0,1 1 0,1-1 0,0 1 0,0 0 0,0 0 0,1 0 0,0 0 0,1 0 0,0 0 0,0 0 0,0 1 0,4 12 0,-2-13 0,0 0 0,1 0 0,0-1 0,1 1 0,-1-1 0,2 0 0,-1 0 0,1 0 0,0 0 0,0-1 0,1 0 0,0 0 0,0 0 0,0-1 0,14 9 0,-15-11 0,1 0 0,-1-1 0,1 1 0,-1-2 0,1 1 0,0 0 0,-1-1 0,1 0 0,0-1 0,0 1 0,0-1 0,0 0 0,0-1 0,0 1 0,0-1 0,0 0 0,-1-1 0,1 1 0,0-1 0,-1 0 0,1-1 0,-1 1 0,9-6 0,-2-1 0,1-1 0,-1 0 0,0 0 0,-1-2 0,-1 1 0,1-1 0,8-15 0,54-95 0,-55 85 0,-2 0 0,-1 0 0,-2-1 0,14-70 0,9-160 0,-28 192 0,59-1060 0,-67 1039 0,-13-351 0,7 405 0,2 32 0,2 10 0,-1 23 0,0 152 0,25 518-301,102 176-473,50-3 157,-76-393 503,-33-189 114,-44-218 0,-20-64 8,-1 1 1,0-1-1,1 0 0,-1 1 1,1-1-1,0 0 0,-1 1 1,1-1-1,0 0 1,0 0-1,-1 0 0,1 0 1,0 0-1,0 0 0,1 0 1,-1 0-1,2 1 0,-2-2 7,-1 0 1,1-1-1,-1 1 0,1-1 0,-1 1 0,1 0 0,-1-1 0,1 0 0,-1 1 0,1-1 0,-1 1 0,0-1 0,1 1 0,-1-1 0,0 0 0,0 1 0,1-1 0,-1 0 0,0 1 0,0-1 1,0 0-1,0 1 0,0-1 0,0-1 0,4-53 963,-7 2-1510,-9-59 0,5 62-6294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8:31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24575,'0'5'0,"0"5"0,0 7 0,0 5 0,0 3 0,0 7 0,0 2 0,0 1 0,0 3 0,0 1 0,0-3 0,0-2 0,5-2 0,2-2 0,-1-7-8191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8:32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24575,'0'4'0,"5"7"0,6 11 0,5 10 0,6 10 0,3 2 0,-3-1 0,0-4 0,1 1 0,1 3 0,-3 4 0,-1-2 0,-4 6 0,1-1 0,-4-4 0,-3-6 0,-4-4 0,-2-9-8191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8:33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24575,'118'-1'0,"177"7"0,-284-5 0,0 0 0,0 1 0,0 1 0,0 0 0,0 0 0,-1 1 0,1 0 0,-1 1 0,18 11 0,-23-12 0,1 1 0,-1 0 0,1 0 0,-2 1 0,1-1 0,0 1 0,-1 0 0,0 1 0,-1-1 0,1 1 0,-1-1 0,-1 1 0,1 0 0,-1 0 0,0 0 0,1 9 0,0 9 0,0 1 0,-2 0 0,0-1 0,-2 1 0,-1 0 0,-1-1 0,-1 1 0,-2-1 0,0 0 0,-2 0 0,0-1 0,-2 0 0,0-1 0,-2 0 0,0 0 0,-2-1 0,0-1 0,-2 0 0,0-1 0,-1-1 0,-1-1 0,-1 0 0,-1-1 0,0-1 0,-1-1 0,0-1 0,-31 14 0,43-23 0,-1-1 0,1-1 0,-1 0 0,0 0 0,1-1 0,-17 2 0,143-8-18,-73 5-251,0-2-1,0-3 1,-1-1-1,49-12 1,-60 6-6557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8:34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615 0 24575,'12'1'0,"0"0"0,-1 1 0,1 0 0,-1 1 0,15 5 0,12 3 0,264 88 0,-62-17 0,-210-73 0,0-1 0,55 23 0,-76-27 0,-1 0 0,1 1 0,-1 0 0,0 1 0,-1 0 0,1 0 0,-1 0 0,-1 1 0,1 0 0,8 13 0,-1 2 0,-1 1 0,-2 1 0,0 0 0,-2 1 0,10 37 0,19 134 0,-23-107 0,-8-53 0,49 352 0,-54-342 0,-1 0 0,-2 0 0,-3-1 0,-1 1 0,-2-1 0,-21 67 0,15-71 0,-3-1 0,-1 0 0,-2-1 0,-2-1 0,-27 38 0,33-55 0,-1-1 0,0-1 0,-1 0 0,-1-1 0,-1-1 0,-1-1 0,0-1 0,-1 0 0,0-2 0,-25 12 0,30-19 0,-1 0 0,0-1 0,0-1 0,0 0 0,0-1 0,-23 0 0,-108-5 0,78-1 0,-721-5 0,701 4-1365,27-2-5461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8:35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535 0 24575,'6'0'0,"0"1"0,1-1 0,-1 1 0,0 0 0,0 0 0,1 1 0,-1 0 0,0 0 0,-1 0 0,1 1 0,0 0 0,-1 0 0,1 0 0,-1 1 0,10 8 0,-5-1 0,-1 0 0,0 1 0,0 0 0,-1 0 0,12 26 0,-4-5 0,-1 1 0,11 39 0,-21-54 0,0 1 0,-1 0 0,0 1 0,-2-1 0,0 30 0,-4-41 0,1 1 0,-1 0 0,-1-1 0,0 0 0,0 1 0,-1-1 0,0-1 0,-1 1 0,0 0 0,0-1 0,0 0 0,-11 11 0,-13 21 0,27-36 0,0-1 0,0 1 0,1-1 0,-1 1 0,1 0 0,0 0 0,0 0 0,1 0 0,-1-1 0,1 1 0,-1 0 0,1 0 0,0 0 0,1 0 0,-1 0 0,1 0 0,2 7 0,2 3 0,0 1 0,1-1 0,11 18 0,-1-1 0,-13-25 0,5 9 0,-1 1 0,-1 0 0,7 23 0,-12-35 0,0 1 0,-1-1 0,1 1 0,-1-1 0,0 1 0,0-1 0,0 1 0,-1-1 0,1 1 0,-1-1 0,0 0 0,0 1 0,-1-1 0,0 0 0,1 0 0,-1 0 0,0 0 0,-3 4 0,-6 4 0,0 0 0,0 0 0,-1-1 0,0 0 0,-1-1 0,-15 9 0,-2-1 0,-59 26 0,68-36 0,-1-1 0,0-1 0,0-1 0,0-1 0,-39 3 0,5-6 0,-63-6 0,108 5 0,0-1 0,1-1 0,-1 0 0,1 0 0,-1-1 0,1 0 0,0-1 0,1 0 0,-1-1 0,-17-11 0,21 12 0,1-1 0,0 0 0,0 0 0,0 0 0,1-1 0,0 1 0,0-1 0,0 0 0,1 0 0,0-1 0,0 1 0,0-1 0,1 1 0,0-1 0,0 0 0,1 0 0,-1-11 0,0-18-1365,2 3-5461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8:36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1173 1 24575,'38'37'0,"3"-2"0,0-2 0,58 35 0,142 70 0,-165-97 0,60 31 0,72 40 0,-151-77 0,78 60 0,-120-83 0,0 1 0,-1 0 0,25 31 0,-35-38 0,0 0 0,0 0 0,0 1 0,-1-1 0,0 1 0,-1 0 0,1 0 0,-1 0 0,-1 0 0,1 0 0,-1 0 0,0 1 0,-1 8 0,-2 11 0,-1-1 0,-1 0 0,-1 0 0,-2-1 0,-1 1 0,0-1 0,-2-1 0,-1 0 0,-1 0 0,-1-1 0,-1 0 0,-26 32 0,-11 5 0,-2-2 0,-115 98 0,71-74 0,-135 87 0,203-153 0,0-1 0,-1-1 0,-1-1 0,0-2 0,0-1 0,-1-2 0,0-1 0,-1-1 0,-50 2 0,-6-6 0,-1-4 0,-112-17 0,-539-94 0,658 96-1365,25 2-5461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8:37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24575,'1'36'0,"1"0"0,1 0 0,3 0 0,1 0 0,1-1 0,2 0 0,1-1 0,17 34 0,-24-60 0,0 0 0,0 0 0,1 0 0,1-1 0,-1 0 0,1 0 0,7 6 0,-11-11 0,0 1 0,1-2 0,-1 1 0,1 0 0,-1 0 0,1-1 0,0 1 0,0-1 0,0 0 0,0 0 0,0 0 0,0 0 0,0-1 0,0 1 0,0-1 0,0 0 0,0 0 0,0 0 0,0 0 0,0 0 0,0-1 0,1 1 0,-1-1 0,4-1 0,6-5 0,1-1 0,-1 0 0,-1 0 0,1-1 0,-1-1 0,-1 0 0,16-18 0,-12 13 0,0 0 0,33-23 0,-47 37 0,0 0 0,0 0 0,1 1 0,-1-1 0,0 0 0,1 1 0,-1-1 0,0 0 0,1 1 0,-1 0 0,1-1 0,-1 1 0,1 0 0,-1 0 0,1 0 0,-1 0 0,1 0 0,-1 0 0,1 0 0,-1 0 0,0 0 0,1 1 0,1 0 0,-1 0 0,-1 0 0,1 0 0,-1 1 0,0-1 0,0 1 0,0-1 0,1 1 0,-1-1 0,-1 1 0,1-1 0,0 1 0,0 0 0,-1 0 0,1-1 0,0 1 0,-1 2 0,3 10 0,-2-1 0,0 1 0,-1 27 0,0-32 0,-1 32 0,-3 69 0,3-95 0,-1 0 0,-1-1 0,0 1 0,-1-1 0,-6 15 0,9-28-28,1 0-33,0 0 1,-1 1-1,1-1 0,-1 0 0,1 1 0,-1-1 1,0 0-1,1 0 0,-1 0 0,0 1 1,0-1-1,0 0 0,0 0 0,0 0 0,0-1 1,0 1-1,0 0 0,0 0 0,0 0 1,-1-1-1,-1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11:03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726 1 24575,'-4'1'0,"-1"0"0,1 0 0,-1 0 0,1 1 0,0 0 0,-1 0 0,1 0 0,0 0 0,0 1 0,-7 6 0,0-1 0,-76 56 0,-135 129 0,171-147 0,25-19 0,2 0 0,0 2 0,2 1 0,1 0 0,2 2 0,-28 58 0,42-77 0,0 0 0,1 0 0,0 0 0,1 0 0,0 1 0,1-1 0,1 1 0,0 0 0,2 24 0,0-31 0,-1-1 0,1 0 0,0 1 0,1-1 0,0 0 0,0 0 0,0 0 0,1 0 0,-1 0 0,2 0 0,-1-1 0,0 0 0,1 1 0,0-1 0,0 0 0,1-1 0,-1 1 0,1-1 0,0 0 0,0 0 0,1-1 0,9 6 0,16 2 0,0-1 0,1-1 0,0-2 0,0-1 0,1-1 0,-1-2 0,1-2 0,0 0 0,35-6 0,-54 4 0,0-2 0,-1 0 0,1 0 0,-1-1 0,0-1 0,0 0 0,0-1 0,-1 0 0,0-1 0,0 0 0,20-17 0,-16 10 0,-1-1 0,-1 0 0,-1-1 0,0-1 0,-1 0 0,-1-1 0,12-24 0,-6 8 0,-1 0 0,-2-2 0,-2 1 0,-1-2 0,-1 1 0,-2-2 0,-2 1 0,-2-1 0,-1 1 0,-2-39 0,-6-14 0,11 202 0,-1-32 0,4 334-1388,-77 721 0,-18-502-1094,-185 839 2197,262-1431 285,-1 9 0,-2 0 0,-37 94 0,31-113 12,17-30 31,0 0-1,0 0 1,0-1-1,1 1 1,-1 0 0,0 0-1,0-1 1,0 1-1,0 0 1,0-1-1,0 1 1,0-1-1,0 0 1,-1 1-1,1-1 1,-2 0-1,1 0 39,0-1 0,0 1 1,0-1-1,0 0 0,0 0 0,0 0 0,0-1 0,0 1 0,0 0 0,1-1 1,-1 1-1,0-1 0,1 1 0,-1-1 0,1 0 0,0 0 0,-1 1 0,1-1 1,0 0-1,-1-3 0,-50-91 3224,32 58-3405,-35-54-1,48 83 101,-132-205 0,125 188 0,1 0 0,2-1 0,0-1 0,2 0 0,2 0 0,-9-53 0,8-16 0,9-184 0,37-96 0,-26 282 0,4 0 0,5 1 0,34-99 0,-44 161 0,2 0 0,2 1 0,1 0 0,1 1 0,1 1 0,2 1 0,0 1 0,2 0 0,1 2 0,2 0 0,0 2 0,35-25 0,12 1 0,133-63 0,89-14 0,-136 75 0,-110 37 0,-1-2 0,-1-2 0,64-32 0,-73 27 0,-11 5 0,1 1 0,1 1 0,0 2 0,1 0 0,30-7 0,56 0 0,-83 16 0,0-2 0,-1-1 0,0-2 0,0-1 0,37-15 0,-63 21 0,0 1 0,0-1 0,0 0 0,-1 0 0,1-1 0,-1 1 0,1-1 0,-1 0 0,-1 0 0,1 0 0,0-1 0,-1 0 0,0 1 0,0-1 0,0 0 0,-1 0 0,4-9 0,-4 2 0,0 0 0,0 0 0,-1 0 0,0 0 0,-1 0 0,-1 0 0,-2-13 0,-2-191 0,2 16 0,2 193 0,0 0 0,0 1 0,0-1 0,-1 1 0,0-1 0,0 1 0,0-1 0,-1 1 0,0 0 0,-8-11 0,9 15 0,0-1 0,0 1 0,0 0 0,-1 0 0,1 0 0,-1 0 0,1 0 0,-1 1 0,0-1 0,0 1 0,1-1 0,-1 1 0,0 0 0,0 0 0,0 1 0,0-1 0,-1 1 0,1-1 0,0 1 0,0 0 0,0 0 0,0 0 0,0 1 0,0-1 0,-6 2 0,1 1 0,1 0 0,-1 0 0,1 1 0,0 0 0,0 0 0,1 1 0,-1 0 0,1 0 0,0 0 0,0 1 0,0 0 0,1 0 0,0 0 0,0 1 0,1 0 0,-7 13 0,-2 6 0,1 1 0,1 1 0,-10 36 0,15-41 0,0 0 0,2 1 0,0 0 0,2 0 0,0 45 0,4-53 0,0 0 0,0 0 0,2-1 0,0 1 0,1-1 0,0 0 0,1 0 0,1 0 0,15 24 0,-9-21 0,0-1 0,1 0 0,1-1 0,0-1 0,2 0 0,-1-1 0,35 22 0,7-2 0,83 36 0,-14-18-244,2-5-1,3-6 0,1-5 1,190 24-1,552 11-191,-801-69 456,92 5-185,193-18-1,-343 10 181,1-1 0,-1-1 0,0 0 1,-1-1-1,17-7 0,-29 10-60,1 0 0,-1-1-1,1 0 1,-1 0 0,0 0 0,0 0 0,0-1 0,0 1 0,0-1 0,0 0 0,-1 1-1,1-1 1,-1 0 0,0-1 0,0 1 0,0 0 0,0-1 0,-1 1 0,1-1 0,-1 1-1,0-1 1,0 0 0,0 0 0,0-7 0,-2-18-5139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8:38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1615 0 24575,'40'57'0,"19"29"0,-17-17 0,102 128 0,-108-157 0,68 88 0,-101-123 0,0 1 0,0 0 0,0 1 0,-1-1 0,0 0 0,0 1 0,-1-1 0,1 1 0,-2-1 0,1 1 0,-1 0 0,0-1 0,0 1 0,0 0 0,-1-1 0,0 1 0,-1-1 0,0 1 0,0-1 0,0 0 0,-4 7 0,-5 11 0,-1 0 0,-1-2 0,-31 41 0,25-39 0,-2-1 0,0-2 0,-2 0 0,0-1 0,-1-1 0,-1-2 0,0 0 0,-2-2 0,0 0 0,-33 12 0,-25 4 0,0-3 0,-107 19 0,-409 55-488,-7-39-953,509-55-4821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8:39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538 1 24575,'-2'1'0,"-5"6"0,0-1 0,0 1 0,0 1 0,1-1 0,0 1 0,1 0 0,-1 0 0,-5 14 0,6-8 0,1 1 0,0 0 0,1 0 0,0 0 0,1 0 0,1 1 0,0-1 0,1 1 0,1-1 0,1 0 0,0 1 0,6 22 0,8 17 0,2-1 0,28 56 0,-23-58 0,151 323 0,1 3 0,-169-365 0,-3-9 0,-1 1 0,0 0 0,0 0 0,0 0 0,0 1 0,-1-1 0,1 0 0,-2 1 0,1-1 0,0 1 0,-1-1 0,-1 9 0,1-13 0,0 0 0,0-1 0,-1 1 0,1 0 0,-1 0 0,1 0 0,-1 0 0,1-1 0,-1 1 0,1 0 0,-1 0 0,1-1 0,-1 1 0,0-1 0,0 1 0,1 0 0,-1-1 0,0 1 0,0-1 0,0 0 0,1 1 0,-1-1 0,0 0 0,0 1 0,0-1 0,0 0 0,0 0 0,0 0 0,0 0 0,0 0 0,0 0 0,1 0 0,-1 0 0,0 0 0,0 0 0,0 0 0,0-1 0,0 1 0,-1-1 0,-36-18 0,37 19 0,-156-118 0,106 76 0,-89-54 0,-142-42 127,91 49-1619,143 64-5334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8:40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1196 0 24575,'53'11'0,"62"5"0,-78-12 0,0 1 0,0 2 0,-1 1 0,49 17 0,-80-22 0,0-1 0,0 1 0,-1 0 0,1 0 0,-1 0 0,1 0 0,-1 1 0,0 0 0,0 0 0,-1 0 0,1 0 0,-1 0 0,0 1 0,0 0 0,0-1 0,-1 1 0,4 10 0,-2 1 0,0 1 0,0-1 0,-2 1 0,1 26 0,-3-33 0,0 1 0,-2-1 0,1 1 0,-1-1 0,-1 0 0,1 0 0,-2 0 0,-7 16 0,-44 75 0,49-92 0,-62 93 0,-123 139 0,157-200 0,-36 42 0,-4-3 0,-96 82 0,143-142 0,0 0 0,-2-2 0,0-2 0,-1 0 0,0-2 0,-34 10 0,-194 47 0,180-53 0,34-7 0,-93 20 0,112-26 0,1-2 0,-1-1 0,-36-2 0,57 1-47,-1-2 0,1 1 0,0-1 0,-1 1 0,1-1 0,0 0 0,0 0 0,0-1 0,0 0-1,0 1 1,0-1 0,0 0 0,0-1 0,1 1 0,-1-1 0,1 0 0,0 1 0,0-1 0,0-1 0,0 1 0,0 0 0,1-1-1,-1 0 1,1 1 0,0-1 0,0 0 0,1 0 0,-2-4 0,-2-16-6779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8:42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24575,'3'75'0,"3"-1"0,4 0 0,20 81 0,62 140 0,-29-103 0,-60-183 0,0 0 0,0-1 0,0 1 0,1-1 0,0 1 0,8 9 0,-10-15 0,-1-1 0,1 0 0,0-1 0,0 1 0,0 0 0,0 0 0,0-1 0,0 1 0,1-1 0,-1 0 0,0 0 0,1 0 0,-1 0 0,1 0 0,0 0 0,-1-1 0,1 1 0,-1-1 0,1 1 0,0-1 0,-1 0 0,1 0 0,0-1 0,-1 1 0,1 0 0,4-2 0,10-3 0,-1-1 0,1-1 0,-1 0 0,0-1 0,25-17 0,72-60 0,-101 75 0,6-5 0,-1-1 0,28-32 0,-38 39 0,0 0 0,0-1 0,0 0 0,-1-1 0,-1 1 0,0-1 0,4-15 0,-8 25 0,-1-1 0,1 0 0,-1 1 0,0-1 0,1 0 0,-1 0 0,0 1 0,0-1 0,0 0 0,-1 0 0,1 1 0,0-1 0,-1 0 0,1 1 0,-1-1 0,0 0 0,1 1 0,-1-1 0,0 1 0,0-1 0,0 1 0,0-1 0,0 1 0,0 0 0,0-1 0,-1 1 0,1 0 0,0 0 0,-1 0 0,1 0 0,-1 0 0,1 0 0,-1 0 0,1 1 0,-1-1 0,0 1 0,1-1 0,-1 1 0,0-1 0,0 1 0,-2 0 0,-11-2 0,0 1 0,0 0 0,1 1 0,-16 2 0,12-1 0,-55 2 0,9 0 0,-68-5 0,126 1-151,0 0-1,0 0 0,0-1 0,0 0 1,1 0-1,-1 0 0,0-1 1,-5-3-1,-18-12-6674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8:43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1 24575,'37'34'0,"1"-1"0,74 48 0,95 42 0,-118-73 0,43 25 0,293 184 0,-407-247 0,-2 0 0,0 2 0,0-1 0,-1 2 0,14 18 0,-23-25 0,-1 0 0,1 0 0,-2 1 0,1 0 0,-1 0 0,-1 0 0,1 0 0,-2 1 0,1-1 0,-1 1 0,-1 0 0,1 19 0,-7 203 0,0-75 0,5-134 0,-1 0 0,-1 0 0,-1 0 0,-1 0 0,-11 33 0,10-43 0,-1 0 0,0 0 0,-1-1 0,0 0 0,-1 0 0,0 0 0,-1-1 0,0-1 0,-1 1 0,-15 11 0,1-3 0,-2-1 0,0-1 0,-1-2 0,-1 0 0,-1-2 0,1-2 0,-2 0 0,-40 9 0,-35 2 0,-113 9 0,186-27 0,-150 17 0,-260-4 0,433-17 0,0-1 0,0 0 0,0 0 0,0-1 0,0 0 0,0 0 0,0-1 0,-8-4 0,14 5 0,0 1 0,0-1 0,0 0 0,0-1 0,0 1 0,1 0 0,-1-1 0,1 1 0,-1-1 0,1 0 0,0 0 0,0 0 0,1 0 0,-1 0 0,1 0 0,-1 0 0,1 0 0,0-1 0,0 1 0,0-1 0,1 1 0,-1-7 0,0-15-1365,2 3-5461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8:58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1047 1049 24575,'-38'-2'0,"-38"-6"0,-32-3 0,57 11 0,1 3 0,-1 1 0,1 3 0,1 2 0,-51 16 0,66-15 0,1 2 0,0 1 0,0 1 0,1 2 0,1 2 0,1 1 0,-55 44 0,70-48 0,1 0 0,0 2 0,1 0 0,0 0 0,2 1 0,0 1 0,1-1 0,1 2 0,1-1 0,0 2 0,2-1 0,0 1 0,-5 38 0,3 16 0,3 2 0,7 114 0,0-121 0,1 62 0,14 360 0,-17-484 0,1 1 0,0 0 0,0 0 0,1 0 0,0-1 0,4 9 0,-6-15 0,1 0 0,0-1 0,0 1 0,0-1 0,0 1 0,0-1 0,1 1 0,-1-1 0,0 0 0,1 1 0,-1-1 0,1 0 0,-1 0 0,1 0 0,-1 0 0,1 0 0,0-1 0,0 1 0,-1 0 0,1-1 0,0 1 0,0-1 0,0 0 0,0 0 0,-1 0 0,1 0 0,0 0 0,0 0 0,0 0 0,0 0 0,0-1 0,2 0 0,5-1 0,0-1 0,-1 0 0,0-1 0,0 1 0,0-1 0,0-1 0,-1 0 0,1 0 0,-1 0 0,0-1 0,10-12 0,7-8 0,33-53 0,-44 62 0,717-1139-682,-709 1120 682,62-118 0,-72 130 0,-1-1 0,-1 0 0,-1-1 0,6-33 0,-9 14-28,-5 43 38,1-1 0,-1 1 0,0-1 0,-1 0 1,1 1-1,0-1 0,-1 1 0,1-1 0,-1 1 0,0-1 1,0 1-1,0 0 0,-2-3 0,3 5-1,0 0-1,0-1 1,0 1-1,0 0 1,-1 0-1,1 0 1,0 0 0,0 0-1,0 0 1,0 0-1,-1 0 1,1 1-1,0-1 1,0 0 0,0 0-1,0 0 1,-1 0-1,1 0 1,0 0 0,0 0-1,0 0 1,0 0-1,0 0 1,-1 0-1,1 1 1,0-1 0,0 0-1,0 0 1,0 0-1,0 0 1,0 0-1,0 1 1,0-1 0,0 0-1,0 0 1,-1 0-1,1 0 1,0 1 0,0-1-1,0 0 1,0 0-1,0 0 1,0 0-1,0 1 1,0-1 0,0 0-1,0 0 1,0 0-1,0 0 1,1 1-1,-1-1 1,0 0 0,-4 20 12,1-1 0,1 1 1,1 0-1,1 23 1,1-1-16,-4 966-6,4-583 0,0 2034-5436,-1-2351 5436,3-83 0,-3-25 0,0-1 0,0 1 0,0 0 0,0 0 0,0 0 0,0 0 0,0 0 0,0 0 0,0 0 0,0 0 0,0 0 0,1 0 0,-1 0 0,0 0 0,0 0 0,0 0 0,0 0 0,0 0 0,0 0 0,0 0 0,0 0 0,0 0 0,1 0 0,-1 0 0,0 0 0,0 0 0,0 0 0,0 0 0,0 0 0,0 0 0,0 0 0,0 0 0,0 0 0,0 0 0,1 0 0,-1 0 0,0 0 0,0 0 0,0 0 0,0 1 0,0-1 0,0 0 0,0 0 0,0 0 0,0 0 0,0 0 0,0 0 0,0 0 0,0 0 0,0 0 0,0 0 0,0 1 0,0-1 0,0 0 0,0 0 0,0 0 0,0 0 0,0 0 0,0 0 0,0 0 0,0 0 0,0 0 0,0 1 0,0-1 0,10-34 0,-9 31 0,27-97 409,5 1 0,4 1-1,5 2 1,61-103 0,243-353 1635,936-1425-4539,-1254 1932 2517,111-176 550,-98 162-131,77-84 1,-109 134-93,-4 2-193,1 0 1,0 1-1,0 0 0,1 0 1,-1 0-1,1 1 0,1 0 1,-1 0-1,1 1 1,-1 0-1,14-5 0,-20 9-151,0-1 0,0 1-1,0 0 1,0 0 0,0 0-1,0 0 1,0 0 0,0 0-1,0 1 1,0-1 0,0 0 0,0 0-1,0 1 1,0-1 0,0 0-1,0 1 1,0-1 0,-1 1-1,1 0 1,0-1 0,0 1-1,0-1 1,-1 1 0,1 0 0,0 0-1,-1-1 1,1 1 0,-1 0-1,1 0 1,-1 0 0,1 0-1,0 1 1,6 35-30,-6-29 36,12 159-11,-8 170 0,-2-22 0,-3-309 0,1 0 0,-1 0 0,1 0 0,0 0 0,1 0 0,-1 0 0,1 0 0,3 7 0,-4-11 0,0-1 0,0 0 0,0 0 0,0 0 0,0 0 0,0 0 0,0 0 0,1 0 0,-1 0 0,0 0 0,1 0 0,-1-1 0,0 1 0,1 0 0,-1-1 0,1 0 0,-1 1 0,0-1 0,1 0 0,-1 1 0,1-1 0,-1 0 0,1 0 0,0 0 0,-1 0 0,1-1 0,-1 1 0,0 0 0,1-1 0,-1 1 0,1-1 0,-1 1 0,1-1 0,-1 0 0,0 1 0,0-1 0,3-2 0,42-25 0,-1-2 0,-1-1 0,42-41 0,-21 18 0,117-87 0,114-96 0,-250 196 0,-3-2 0,-1-2 0,-2-2 0,36-56 0,-64 84 0,-1 0 0,0-1 0,-2 0 0,0-1 0,10-35 0,-31 95 0,-25 91 0,26-61 0,-4 111 0,15 71 0,2-132 0,-3 54 0,5 174 0,-4-338 0,0 5 0,0-1 0,2 1 0,-1 0 0,2-1 0,6 23 0,-8-33 0,0 0 0,0-1 0,1 0 0,-1 1 0,0-1 0,1 0 0,0 1 0,-1-1 0,1 0 0,0 0 0,0-1 0,0 1 0,1 0 0,-1-1 0,0 1 0,1-1 0,-1 0 0,1 1 0,-1-1 0,1-1 0,-1 1 0,1 0 0,0 0 0,-1-1 0,1 0 0,0 1 0,0-1 0,-1 0 0,1-1 0,0 1 0,-1 0 0,1-1 0,0 1 0,5-3 0,2 0 0,1-1 0,0 0 0,-1-1 0,0 0 0,0 0 0,-1-1 0,1 0 0,-1-1 0,0 0 0,13-15 0,5-7 0,40-60 0,17-35 0,-6-4 0,-5-3 0,96-244 0,-157 341 0,11-42 0,-21 66 0,0 0 0,0-1 0,-1 1 0,-1-1 0,1 1 0,-2 0 0,1-1 0,-4-14 0,4 25 0,0 0 0,0-1 0,0 1 0,0 0 0,0 0 0,0 0 0,0 0 0,0 0 0,0 0 0,0 0 0,0-1 0,0 1 0,0 0 0,0 0 0,0 0 0,0 0 0,0 0 0,0 0 0,0 0 0,-1 0 0,1-1 0,0 1 0,0 0 0,0 0 0,0 0 0,0 0 0,0 0 0,0 0 0,0 0 0,0 0 0,0 0 0,-1 0 0,1 0 0,0 0 0,0 0 0,0 0 0,0 0 0,0 0 0,0 0 0,0 0 0,-1 0 0,1 0 0,0 0 0,0 0 0,0 0 0,0 0 0,0 0 0,0 0 0,0 0 0,-1 0 0,1 0 0,0 0 0,0 0 0,0 0 0,0 0 0,0 0 0,0 0 0,-6 9 0,-3 13 0,5-9 0,-2 7 0,1-1 0,1 2 0,-1 23 0,4-37 0,1 0 0,1 1 0,-1-1 0,1 0 0,1 0 0,-1 0 0,1 0 0,1 0 0,-1 0 0,1 0 0,0 0 0,8 10 0,0 0 0,1-1 0,1-1 0,1 0 0,0-1 0,1-1 0,0 0 0,1-1 0,0 0 0,1-1 0,1-1 0,25 10 0,-28-14 0,-1 0 0,1-1 0,0-1 0,1-1 0,-1 0 0,0-1 0,1-1 0,0 0 0,-1-1 0,1-1 0,-1 0 0,1-1 0,-1-1 0,0 0 0,18-7 0,-20 5 0,0-1 0,-1-1 0,1 0 0,-2-1 0,1 0 0,-1-1 0,0 0 0,-1-1 0,0 0 0,12-17 0,7-12 0,39-73 0,-39 62 0,3-6 0,38-88 0,-57 112 0,-2-1 0,-2 1 0,-1-1 0,6-54 0,-7-31 0,-7 103 0,-1 1 0,0-1 0,-1 1 0,-1 0 0,-8-27 0,-5 14 0,16 27 0,0 0 0,-1-1 0,1 1 0,0 0 0,-1-1 0,1 1 0,0 0 0,-1 0 0,1-1 0,-1 1 0,1 0 0,-1 0 0,1 0 0,0 0 0,-1 0 0,1 0 0,-1-1 0,1 1 0,-1 0 0,1 0 0,-1 0 0,1 1 0,-1-1 0,1 0 0,0 0 0,-1 0 0,1 0 0,-1 0 0,1 0 0,-1 1 0,1-1 0,0 0 0,-1 0 0,1 1 0,-1-1 0,1 0 0,0 1 0,-1-1 0,1 0 0,0 1 0,0-1 0,-1 0 0,1 1 0,0-1 0,0 1 0,-1-1 0,1 0 0,0 1 0,0-1 0,0 1 0,0-1 0,0 1 0,0-1 0,0 1 0,0-1 0,0 1 0,0 0 0,-3 10 0,0 1 0,1 0 0,0-1 0,1 1 0,0 0 0,1 0 0,1 0 0,-1 0 0,6 21 0,4 11 0,19 53 0,-21-74 0,118 316 0,-113-310 0,86 218 0,-97-242 0,-1 0 0,-1 0 0,1 1 0,-1-1 0,0 0 0,0 1 0,0-1 0,-1 0 0,1 0 0,-1 1 0,-1-1 0,1 0 0,-1 0 0,0 0 0,0 0 0,0-1 0,-1 1 0,0 0 0,0-1 0,0 0 0,0 0 0,-8 8 0,3-5 0,0 1 0,0-1 0,-1-1 0,1 1 0,-2-2 0,1 1 0,0-1 0,-1-1 0,0 0 0,-15 5 0,24-9 0,-1 1 0,0-1 0,0 1 0,0-1 0,0 0 0,0 0 0,0 0 0,0 0 0,0 0 0,0 0 0,0 0 0,0-1 0,0 1 0,0-1 0,0 1 0,0-1 0,0 0 0,0 0 0,0 0 0,1 0 0,-1 0 0,0 0 0,-2-3 0,2 1 0,0 0 0,0 0 0,0 0 0,0 0 0,1 0 0,-1-1 0,1 1 0,0 0 0,0-1 0,0 0 0,1 1 0,-1-6 0,0-3 0,1-1 0,1 1 0,0-1 0,0 1 0,1-1 0,1 1 0,4-12 0,7-6 0,1 1 0,1 0 0,2 2 0,1 0 0,27-30 0,17-24 0,-22 22 0,329-488 0,-341 497 0,33-76 0,-51 99 0,-1-1 0,-1-1 0,-2 1 0,7-49 0,-14 64 0,0 0 0,-1 1 0,-1-1 0,0 0 0,-1 1 0,0 0 0,-1 0 0,-1 0 0,0 0 0,-11-20 0,16 32 0,-1-2 0,0 0 0,0 0 0,0 0 0,0 0 0,0 1 0,0-1 0,-1 0 0,1 1 0,0-1 0,-1 1 0,0-1 0,1 1 0,-1 0 0,0 0 0,1 0 0,-1 0 0,0 0 0,-2-1 0,2 2 0,1 0 0,0 0 0,0 0 0,-1 0 0,1 1 0,0-1 0,0 0 0,-1 1 0,1-1 0,0 1 0,0-1 0,0 1 0,0-1 0,0 1 0,0 0 0,0 0 0,0-1 0,0 1 0,0 0 0,0 0 0,0 0 0,1 0 0,-1 0 0,0 0 0,1 0 0,-1 1 0,1-1 0,-1 0 0,1 0 0,-1 0 0,1 0 0,0 2 0,-5 12 0,1-1 0,1 1 0,0 0 0,-1 28 0,3 68 0,2-65 0,2 730 0,-3-739 0,1-1 0,2 1 0,1 0 0,2-1 0,14 50 0,-13-71 0,-4-13 0,-9-26 0,-54-90 0,23 46 0,-15-20 0,36 66 0,2-2 0,1 0 0,-20-49 0,2-38 0,21 71 0,-2 0 0,-32-75 0,12 54 0,-19-40 0,50 99 0,0 0 0,0 0 0,0 0 0,0 0 0,0 0 0,1 0 0,-1 0 0,1-1 0,0 1 0,0 0 0,0 0 0,0 0 0,0 0 0,0-1 0,0 1 0,1 0 0,-1 0 0,1 0 0,-1 0 0,1 0 0,0 0 0,1-2 0,0 2 0,0 0 0,0 1 0,0-1 0,0 1 0,0-1 0,1 1 0,-1 0 0,0 0 0,1 0 0,-1 0 0,1 0 0,0 1 0,-1-1 0,1 1 0,-1 0 0,1 0 0,4 0 0,176 5 0,-39 2 0,24-11 0,-163 4 0,1-1 0,0 1 0,0 0 0,0 1 0,0-1 0,0 1 0,8 3 0,-13-4 0,1 1 0,-1 0 0,0-1 0,1 1 0,-1 0 0,0 0 0,0 0 0,0 0 0,1 0 0,-1 0 0,0 0 0,0 1 0,-1-1 0,1 0 0,0 0 0,0 1 0,-1-1 0,1 1 0,-1-1 0,1 1 0,-1-1 0,1 1 0,-1-1 0,0 1 0,0-1 0,0 1 0,0-1 0,0 1 0,0-1 0,0 1 0,0-1 0,-1 4 0,-5 13 0,1 0 0,-2-1 0,-1 1 0,0-1 0,-1-1 0,-1 0 0,-18 24 0,-14 25 0,-5 27 0,3 1 0,5 3 0,-43 155 0,72-203 0,2 0 0,2 0 0,3 1 0,2 58 0,1-61 0,0 107 0,-10 242 0,10-385 0,-1-1 0,-1 0 0,1 0 0,-6 13 0,7-21 0,0-1 0,0 1 0,0-1 0,0 1 0,-1 0 0,1-1 0,0 1 0,0-1 0,-1 1 0,1-1 0,0 1 0,-1-1 0,1 0 0,0 1 0,-1-1 0,1 1 0,-1-1 0,1 0 0,-1 1 0,1-1 0,-1 0 0,1 0 0,-1 1 0,1-1 0,-1 0 0,1 0 0,-1 0 0,0 0 0,1 1 0,-1-1 0,1 0 0,-1 0 0,1 0 0,-1 0 0,0 0 0,1-1 0,-1 1 0,1 0 0,-1 0 0,1 0 0,-1 0 0,1-1 0,-1 1 0,1 0 0,-1 0 0,1-1 0,-1 1 0,1 0 0,-1-1 0,1 1 0,-1-1 0,-20-26 0,20 25 0,-13-22 0,1 0 0,1-1 0,1-1 0,1 0 0,1 0 0,2-1 0,0 0 0,2 0 0,1-1 0,1 1 0,2-1 0,0 0 0,2 1 0,1-1 0,7-35 0,134-434 0,-73 269 0,-51 165 0,2 1 0,4 1 0,1 1 0,50-80 0,193-240 0,-226 322 0,126-133 0,-23 28 0,-111 119 0,-2-1 0,-2-2 0,31-63 0,-25 50 0,-59 75 0,-27 52 0,-41 50 0,83-108 0,0 0 0,0 1 0,1 0 0,0 0 0,1 0 0,0 1 0,1 0 0,0 0 0,0 0 0,1 0 0,1 1 0,0-1 0,-1 21 0,3 11 0,2-1 0,9 64 0,1-10 0,-3 6 0,33 142 0,-40-232 0,-1 0 0,1 0 0,-2 0 0,0 1 0,0-1 0,-4 23 0,-23 70 0,16-70 0,-6 39 0,7-6 0,3-1 0,2 1 0,7 90 0,-2-154 0,1 0 0,-1 0 0,1 0 0,0 0 0,0 0 0,1 0 0,-1-1 0,1 1 0,0 0 0,0-1 0,0 1 0,0-1 0,0 0 0,1 0 0,-1 0 0,1 0 0,4 3 0,-5-4 0,1-1 0,-1 0 0,1 1 0,-1-1 0,1 0 0,-1 0 0,1 0 0,0-1 0,0 1 0,-1-1 0,1 1 0,0-1 0,0 0 0,-1 0 0,1 0 0,0 0 0,0-1 0,-1 1 0,1-1 0,0 0 0,-1 0 0,1 0 0,0 0 0,-1 0 0,4-3 0,45-28 0,-2-3 0,84-79 0,-62 51 0,-52 47 0,11-8 0,-2-2 0,0 0 0,-2-2 0,36-49 0,-56 69 0,-1 0 0,0-1 0,0 0 0,-1 0 0,0 0 0,-1-1 0,0 1 0,-1-1 0,0 1 0,0-1 0,-1 0 0,0 0 0,-1 0 0,0 0 0,-1 0 0,0 0 0,0 0 0,-1 1 0,0-1 0,-1 0 0,0 1 0,-8-17 0,2 6 0,-5-11 0,-30-46 0,38 68 0,0 1 0,0 1 0,0-1 0,-1 1 0,0 0 0,-1 1 0,1-1 0,-1 1 0,-1 1 0,-9-6 0,16 11 0,0-1 0,0 0 0,0 1 0,0 0 0,0-1 0,0 1 0,-1 0 0,1 0 0,0 0 0,0 0 0,0 0 0,0 1 0,0-1 0,0 1 0,0-1 0,0 1 0,0 0 0,0 0 0,0 0 0,1 0 0,-1 0 0,0 0 0,0 0 0,1 1 0,-1-1 0,1 0 0,-1 1 0,-1 3 0,-6 5 0,2 0 0,0 0 0,-9 18 0,15-27 0,-20 43 0,1 2 0,3 0 0,2 1 0,1 1 0,3 0 0,-8 73 0,16-88 0,1 0 0,1 0 0,2 1 0,2-1 0,1 0 0,15 62 0,-17-87 0,1-1 0,0 1 0,0-1 0,0 1 0,1-1 0,0 0 0,1-1 0,8 11 0,-10-14 0,0 0 0,1 0 0,0 0 0,-1 0 0,1-1 0,0 0 0,0 0 0,1 0 0,-1 0 0,0 0 0,0-1 0,1 0 0,-1 0 0,1 0 0,-1-1 0,7 1 0,9 0 0,0-1 0,-1-1 0,1-1 0,21-5 0,-31 5 0,0-1 0,0 0 0,0-1 0,0 0 0,-1-1 0,0 0 0,0 0 0,0-1 0,12-11 0,24-26 0,-2-3 0,-2-1 0,-2-2 0,-2-2 0,43-79 0,-60 91 0,-1-1 0,-2-1 0,-2 0 0,-2-1 0,-1 0 0,5-45 0,-9 33 0,-3 0 0,-2 0 0,-2 0 0,-10-80 0,5 110 0,-1 0 0,-1 0 0,-1 1 0,-1-1 0,-1 2 0,-1-1 0,-26-41 0,25 48 0,0 0 0,-1 0 0,0 1 0,-1 1 0,-1 0 0,-1 0 0,0 2 0,0 0 0,-1 1 0,-21-12 0,34 22 0,1-1 0,-1 1 0,1 0 0,-1 0 0,1 0 0,-1 0 0,0 1 0,1-1 0,-1 1 0,0-1 0,0 1 0,1 0 0,-1 0 0,0 0 0,0 1 0,1-1 0,-4 1 0,4 1 0,0-1 0,0 0 0,0 1 0,0-1 0,1 1 0,-1-1 0,1 1 0,-1 0 0,1 0 0,-1 0 0,1 0 0,0 0 0,0 0 0,0 0 0,0 0 0,0 0 0,1 0 0,-1 0 0,1 1 0,-1 3 0,-9 55 0,-5 106 0,15 67 0,1-146 0,-1-75 0,-1-5 0,1 1 0,0-1 0,1 0 0,2 10 0,-3-16 0,0-1 0,0 0 0,1 0 0,-1 0 0,0 0 0,1 0 0,-1 0 0,1 1 0,-1-1 0,1 0 0,0 0 0,-1 0 0,1-1 0,0 1 0,0 0 0,0 0 0,0 0 0,0-1 0,0 1 0,0 0 0,0-1 0,0 1 0,0-1 0,0 1 0,0-1 0,0 1 0,0-1 0,0 0 0,1 0 0,-1 1 0,0-1 0,0 0 0,0 0 0,0 0 0,2-1 0,16-2 0,0-1 0,-1-1 0,0-1 0,0-1 0,-1 0 0,20-11 0,-5-1 0,-1 0 0,35-30 0,-60 43 0,0 1 0,1 1 0,0-1 0,-1 1 0,1 0 0,1 1 0,7-3 0,-13 5 0,0 0 0,0 1 0,1 0 0,-1-1 0,0 1 0,1 0 0,-1 0 0,0 1 0,0-1 0,1 0 0,-1 1 0,0-1 0,0 1 0,1 0 0,-1 0 0,0 0 0,0 0 0,0 0 0,0 0 0,0 1 0,0-1 0,-1 0 0,1 1 0,0 0 0,-1-1 0,1 1 0,-1 0 0,2 2 0,4 7 0,0 0 0,-1 0 0,0 1 0,-1 0 0,-1 0 0,6 20 0,-4-2 0,6 51 0,-4 109 0,0-6 0,-5-144 0,6 54 0,-6 157 0,-3-250 0,0 1 0,0-1 0,0 1 0,0 0 0,0-1 0,-1 1 0,1-1 0,-1 1 0,1-1 0,-1 1 0,0-1 0,-1 3 0,2-4 0,0 0 0,0 0 0,-1 0 0,1 0 0,0 0 0,-1 0 0,1 0 0,0 0 0,-1 0 0,1 0 0,0 0 0,0 0 0,-1 0 0,1 0 0,0 0 0,-1 0 0,1 0 0,0 0 0,0-1 0,-1 1 0,1 0 0,0 0 0,0 0 0,-1 0 0,1-1 0,0 1 0,0 0 0,-1 0 0,1 0 0,0-1 0,0 1 0,0 0 0,0 0 0,0-1 0,-1 1 0,1-1 0,-3-4 0,0-1 0,0 0 0,1 0 0,-4-11 0,-1-7 0,2 0 0,0 0 0,2-1 0,0 1 0,2-1 0,0 0 0,2 0 0,1 1 0,1-1 0,1 1 0,1-1 0,1 1 0,1 1 0,2-1 0,0 1 0,22-40 0,43-59 0,76-118 0,-116 192 0,2 2 0,75-75 0,-93 103 0,-2 2 0,0 0 0,1 1 0,1 1 0,0 1 0,1 0 0,25-12 0,-42 24 0,-1 1 0,1-1 0,-1 1 0,1-1 0,0 1 0,-1 0 0,1 0 0,-1 0 0,1 0 0,0 0 0,-1 0 0,1 0 0,0 0 0,-1 0 0,1 1 0,-1-1 0,1 1 0,0-1 0,-1 1 0,1 0 0,-1 0 0,0 0 0,1-1 0,-1 1 0,0 0 0,1 1 0,-1-1 0,0 0 0,0 0 0,0 0 0,0 1 0,0-1 0,0 1 0,0-1 0,-1 0 0,1 1 0,-1 0 0,1-1 0,0 3 0,3 7 0,-1 1 0,-1-1 0,0 1 0,1 15 0,-2-19 0,6 345 0,-9-240 0,2-87-120,0-1-191,0 0 0,-2 0-1,-8 44 1,4-50-6515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8:59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24575,'5'5'0,"1"20"0,5 20 0,5 12 0,0 5 0,1 12 0,-1 6 0,-4 5 0,1 10 0,-2 18 0,-3 4 0,2-5 0,-1-15 0,3-26 0,0-24-8191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9:00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2060 0 24575,'13'10'0,"0"1"0,0 0 0,-1 1 0,-1 1 0,0 0 0,0 0 0,-2 1 0,0 0 0,0 0 0,-1 1 0,-1 1 0,10 31 0,-1 6 0,-2 2 0,9 84 0,-13-54 0,0 165 0,-12-201 0,-2 0 0,-3 0 0,-1-1 0,-28 87 0,20-90 0,-3-1 0,-1 0 0,-2-2 0,-2 0 0,-2-2 0,-1 0 0,-3-2 0,-1-2 0,-1 0 0,-2-2 0,-1-2 0,-2-1 0,-1-2 0,-1-1 0,-2-3 0,0-1 0,-2-2 0,0-1 0,-47 13 0,23-14 0,-2-3 0,0-3 0,-108 7 0,-214-18 0,69-35 0,256 20 0,0-3 0,-111-40 0,165 51 0,0-1 0,0 0 0,1-1 0,0 0 0,0 0 0,0-1 0,1-1 0,-18-16 0,27 23 0,0-1 0,0 1 0,0-1 0,0 0 0,1 1 0,-1-1 0,0 0 0,1 1 0,0-1 0,-1 0 0,1 0 0,0 0 0,0 1 0,0-1 0,0 0 0,0 0 0,0 0 0,0 1 0,1-1 0,-1 0 0,1 0 0,-1 1 0,1-1 0,0 0 0,-1 1 0,1-1 0,0 0 0,0 1 0,0 0 0,0-1 0,1 1 0,-1-1 0,0 1 0,1 0 0,2-2 0,8-7 0,-1 1 0,2 0 0,18-10 0,-15 10 0,23-14 0,1 1 0,1 3 0,1 1 0,80-23 0,-46 24 0,1 2 0,83-4 0,404-8-662,4 24-232,-409 3 825,-33 0 69,575 22 0,-655-19 0,-1 3 0,77 20 0,-97-15 273,-17-5-546,-11-3-822,-18-1-4376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9:00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24575,'0'9'0,"0"18"0,0 13 0,0 14 0,0 17 0,0 14 0,0 4 0,0-6 0,0-6 0,0-13 0,0-21 0,0-32 0,0-22 0,0-20 0,0-27 0,0-37 0,0-2-8191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9:01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5217 0 24575,'1'16'0,"-2"1"0,0-1 0,-1 0 0,-1 0 0,0 0 0,-10 29 0,0-13 0,0 0 0,-36 58 0,8-25 0,-98 113 0,-202 163-1089,-177 83-3268,-157 45 2655,-649 347-1869,-27-51 930,982-561 1985,259-145 550,-117 68 1802,206-113-1308,18-9 409,27-9 1279,-13 2-1517,232-43 4677,-194 40-5086,0 3 1,0 1 0,62 8 0,-36 4-134,0 3 1,85 29-1,143 63 609,-191-64-238,921 296-1185,21-96-320,-938-222 1117,197 8 0,-293-28-9,-1 0-1,1-1 1,-1-1 0,1-1 0,19-6 0,-31 7 27,0-1 0,-1-1 1,1 1-1,-1-1 0,0-1 1,0 1-1,0-1 0,-1-1 1,0 1-1,0-1 1,0 0-1,0 0 0,-1-1 1,5-8-1,27-46 511,35-82 0,-54 104-486,167-394-138,-150 334 254,-5-2 0,26-154 1,-51 222 207,-2 1 1,-1-1 0,-2 0-1,-5-47 1,3 64-361,-1 1-1,0-1 1,-1 1 0,-1 0-1,0 0 1,-1 0 0,0 1-1,-2 0 1,1 0 0,-20-24-1,26 36-6,-1-1 0,0 1 0,0-1 0,0 1 0,0 0 0,-1-1 0,1 1 0,-1 1 0,1-1 0,-1 0 0,0 0 0,0 1 0,1 0 0,-1-1 0,0 1 0,0 0 0,0 1 0,-1-1 0,1 0 0,0 1 0,0 0 0,0 0 0,0 0 0,0 0 0,-1 0 0,1 0 0,0 1 0,0 0 0,0-1 0,0 1 0,0 0 0,0 1 0,0-1 0,0 1 0,1-1 0,-1 1 0,0 0 0,1 0 0,-4 3 0,-2 3 0,-1 1 0,2 0 0,-1 0 0,1 0 0,0 1 0,1 1 0,1-1 0,-1 1 0,-4 14 0,1 5 0,1 0 0,1 0 0,2 1 0,-3 53 0,11 128 0,-1-125 0,-1-42 0,-2-26 0,1 0 0,0 0 0,2 0 0,0 0 0,10 33 0,-12-51 0,0 1 0,1-1 0,-1 1 0,1-1 0,0 1 0,-1-1 0,1 1 0,0-1 0,0 0 0,0 1 0,0-1 0,0 0 0,0 0 0,0 1 0,0-1 0,1 0 0,-1 0 0,0-1 0,1 1 0,-1 0 0,1 0 0,-1-1 0,1 1 0,-1 0 0,1-1 0,-1 0 0,1 1 0,0-1 0,-1 0 0,1 0 0,0 0 0,-1 0 0,1 0 0,-1 0 0,1 0 0,0-1 0,2 0 0,1-1 0,1-1 0,0 0 0,-1 0 0,1 0 0,-1-1 0,0 0 0,0 0 0,8-8 0,35-47-1365,-3-6-5461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12:41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2293 24575,'-19'73'0,"-20"137"0,33-165 0,-18 136 0,0 231 0,23-324 0,3 421 0,-1-501 0,-1 4 0,0 0 0,1-1 0,1 1 0,5 21 0,-6-30 0,0 0 0,0-1 0,0 1 0,0-1 0,1 0 0,-1 1 0,1-1 0,0 0 0,-1 0 0,1 0 0,0 0 0,0 0 0,0 0 0,1-1 0,-1 1 0,0 0 0,0-1 0,1 0 0,-1 0 0,1 0 0,0 0 0,-1 0 0,1 0 0,-1-1 0,1 1 0,3-1 0,35 2 0,1-3 0,-1-2 0,1-1 0,57-14 0,-33 2 0,-2-3 0,0-3 0,-1-3 0,-1-2 0,-2-3 0,69-46 0,-110 64 0,0-1 0,-1-1 0,-1 0 0,0-1 0,-1-1 0,-1 0 0,0-1 0,-1-1 0,-1 0 0,-1-1 0,0 0 0,-2-1 0,14-35 0,-14 30 0,-2-1 0,0 0 0,-2-1 0,6-49 0,-11 73 0,-1 1 0,0-1 0,0 1 0,-1-1 0,1 1 0,0 0 0,-1-1 0,1 1 0,-1-1 0,0 1 0,0 0 0,0 0 0,0-1 0,0 1 0,0 0 0,-1 0 0,1 0 0,-1 0 0,1 1 0,-1-1 0,0 0 0,0 1 0,1-1 0,-1 1 0,0-1 0,-1 1 0,1 0 0,0 0 0,0 0 0,0 0 0,-1 0 0,1 0 0,0 1 0,-1-1 0,1 1 0,-1 0 0,1 0 0,-1 0 0,1 0 0,0 0 0,-4 1 0,-4-1 0,1 2 0,-1-1 0,0 1 0,0 1 0,1 0 0,0 0 0,-1 1 0,1 0 0,-9 5 0,2 3 0,0 0 0,1 0 0,1 2 0,0 0 0,0 0 0,1 1 0,1 1 0,1 0 0,0 1 0,1 0 0,1 1 0,1 0 0,-10 28 0,8-12 0,1 0 0,1 1 0,2 0 0,1 0 0,2 1 0,3 58 0,0-86 0,1-1 0,0 1 0,0-1 0,1 0 0,-1 1 0,2-1 0,-1 0 0,1 0 0,0 0 0,0-1 0,7 11 0,-7-15 0,-1 1 0,0-1 0,1 1 0,-1-1 0,1 0 0,0 1 0,0-1 0,0-1 0,0 1 0,0 0 0,0-1 0,0 0 0,1 1 0,-1-1 0,0-1 0,1 1 0,-1 0 0,1-1 0,-1 0 0,1 0 0,-1 0 0,1 0 0,-1 0 0,1-1 0,-1 1 0,7-3 0,7-3 0,-1 0 0,1-1 0,-2-1 0,1 0 0,-1-2 0,0 1 0,24-22 0,-4-1 0,55-65 0,-44 40 0,-4-3 0,-2-1 0,-2-2 0,44-102 0,-36 51 0,60-226 0,-83 240 0,-3-2 0,-5 0 0,-5-1 0,-3-134 0,-8 212 0,-1 0 0,-1-1 0,-2 2 0,-10-36 0,12 50 0,0 1 0,-1 0 0,0 0 0,-1 0 0,0 0 0,0 1 0,0 0 0,-1 0 0,-1 0 0,1 1 0,-1 0 0,-1 0 0,1 0 0,-9-5 0,12 10 0,-1 0 0,1 0 0,0 1 0,-1-1 0,1 1 0,-1 0 0,0 0 0,1 0 0,-1 1 0,0 0 0,1 0 0,-1 0 0,0 0 0,0 1 0,1 0 0,-1 0 0,1 0 0,-1 0 0,1 1 0,-1 0 0,1-1 0,0 2 0,0-1 0,0 0 0,0 1 0,-7 6 0,1-1 0,1 1 0,0 0 0,0 0 0,1 1 0,0 0 0,0 1 0,1-1 0,-10 24 0,8-11 0,1 1 0,1 0 0,1 1 0,1 0 0,-2 29 0,1 132 0,6-136 0,4 512 0,-3-526 0,1-1 0,1 1 0,2-1 0,15 54 0,-18-84 0,0-1 0,0 1 0,1-1 0,-1 1 0,1-1 0,0 0 0,0 0 0,0 0 0,1 0 0,-1-1 0,1 1 0,0-1 0,0 0 0,0 0 0,0 0 0,0-1 0,1 0 0,0 1 0,-1-2 0,1 1 0,0 0 0,0-1 0,9 2 0,10 0 0,0-1 0,0-2 0,44-3 0,-25 1 0,25-2 0,0-3 0,0-3 0,-1-3 0,-1-3 0,88-33 0,-74 18 0,-1-4 0,-1-4 0,129-87 0,-168 99 0,59-55 0,-86 72 0,-2-1 0,0-1 0,0 1 0,-1-2 0,0 1 0,-1-1 0,-1-1 0,0 1 0,5-16 0,-11 27 0,0 0 0,0 0 0,-1 0 0,1 0 0,-1 0 0,1 0 0,-1 0 0,0 0 0,0-1 0,0 1 0,0 0 0,0 0 0,0 0 0,-1 0 0,1 0 0,-1 0 0,0 0 0,1 0 0,-1 0 0,0 0 0,0 0 0,-2-2 0,1 2 0,0 0 0,0 0 0,0 1 0,-1-1 0,1 1 0,0 0 0,-1 0 0,1 0 0,-1 0 0,1 0 0,-1 0 0,0 1 0,1-1 0,-1 1 0,-3-1 0,-7 1 0,1 0 0,-1 1 0,0 1 0,1 0 0,-1 0 0,-17 7 0,-27 13 0,2 2 0,1 3 0,1 2 0,-89 65 0,-171 170 0,41 12 0,235-233 0,1 3 0,3 0 0,1 2 0,-44 91 0,68-120 0,0 0 0,1 0 0,1 1 0,1 0 0,1 0 0,1 0 0,0 0 0,2 1 0,0-1 0,1 1 0,1-1 0,5 27 0,-5-44 0,-1-1 0,1 1 0,0 0 0,0 0 0,1-1 0,-1 1 0,1-1 0,-1 1 0,1-1 0,0 0 0,-1 1 0,1-1 0,0 0 0,1 0 0,-1 0 0,0-1 0,1 1 0,3 2 0,-1-2 0,1 0 0,-1 0 0,1 0 0,-1-1 0,1 0 0,-1 0 0,1 0 0,11-1 0,4-1 0,-1-1 0,1-1 0,-1-1 0,26-9 0,-21 4 0,0-2 0,0 0 0,-1-2 0,0 0 0,-1-2 0,31-25 0,122-122 0,-62 42-283,152-208-1,55-166-1524,-224 317 1599,-7-4-1,-8-4 1,-9-4 0,-7-2-1,-9-3 1,-9-3 0,38-325-1,-62 249 42,-13-330 0,-19 510 503,3 69-201,5 24-127,0 0 1,0 0-1,0 0 1,0 0-1,0 0 1,0 0-1,0-1 1,0 1-1,0 0 1,0 0-1,0 0 0,0 0 1,0 0-1,0 0 1,0-1-1,0 1 1,0 0-1,0 0 1,0 0-1,0 0 1,0 0-1,0 0 1,-1 0-1,1-1 1,0 1-1,0 0 1,0 0-1,0 0 1,0 0-1,0 0 1,0 0-1,0 0 1,-1 0-1,1 0 0,0 0 1,0 0-1,0 0 1,0 0-1,0 0 1,0 0-1,-1 0 1,1 0-1,0 0 1,0 0-1,0 0 1,0 0-1,0 0 1,-1 0-1,1 0 1,0 0-1,0 0 1,0 0-1,0 0 1,0 0-1,0 0 1,0 0-1,-1 1 0,-7 36 1139,-3 214 211,10-207-1148,-2 226 39,1 81-651,1 17-909,5 910 599,60-6-354,-21-911 851,-41-352 216,0 8 0,1-1 0,1 1 0,0-1 0,1 0 0,11 24 0,-15-39 40,-1 0-1,1 1 1,0-1-1,0 0 0,0 0 1,-1 0-1,1 0 0,0 0 1,0 0-1,0 0 1,1-1-1,-1 1 0,0 0 1,0 0-1,0-1 1,1 1-1,-1-1 0,0 1 1,1-1-1,-1 0 0,0 1 1,1-1-1,-1 0 1,0 0-1,1 0 0,-1 0 1,0 0-1,1 0 1,-1 0-1,1 0 0,-1-1 1,2 0-1,4-1 241,-1-1-1,0 0 1,0 0-1,0-1 1,6-4-1,17-12 64,-2-3 0,0 0 0,35-40-1,67-94-545,-105 126 293,374-514-565,-299 391 237,135-283 1,-212 386 237,-17 38 0,-7 10 0,-11 20 0,-19 31 95,1 2 0,3 1 0,3 1 0,-29 82 0,16-16 143,-23 130-1,55-226-237,3-28 0,3-41 0,31-921 0,-28 728 0,48-354 0,-43 546 0,3 0 0,1 1 0,3 0 0,21-46 0,-24 67 0,1 0 0,2 1 0,0 0 0,1 2 0,2-1 0,0 2 0,1 1 0,23-20 0,-36 36 0,-1 0 0,1 1 0,0 0 0,11-5 0,-17 8 0,1 1 0,0-1 0,1 1 0,-1 0 0,0-1 0,0 1 0,0 0 0,0-1 0,0 1 0,0 0 0,0 0 0,0 0 0,1 0 0,-1 0 0,0 0 0,0 0 0,0 1 0,0-1 0,0 0 0,0 1 0,0-1 0,0 1 0,0-1 0,0 1 0,0-1 0,0 1 0,0-1 0,0 1 0,0 0 0,0 0 0,-1-1 0,1 1 0,0 0 0,0 0 0,-1 0 0,1 0 0,0 1 0,3 9 0,-1 0 0,-1 0 0,1 1 0,-2-1 0,0 0 0,0 1 0,-1-1 0,-1 16 0,0-3 0,-4 60 0,-4 0 0,-37 152 0,27-152 0,-32 153-352,-55 268-144,33 7 484,71-491 12,-2 51 0,4-67 0,0-1 0,1 1 0,-1-1 0,1 1 0,0-1 0,0 1 0,0-1 0,1 0 0,0 1 0,0-1 0,3 6 0,-4-9 0,0 0 0,0 0 0,0 0 0,0 0 0,0-1 0,0 1 0,0 0 0,0 0 0,0-1 0,0 1 0,1-1 0,-1 1 0,0-1 0,0 1 0,1-1 0,-1 0 0,0 0 0,1 1 0,-1-1 0,0 0 0,1 0 0,-1 0 0,0-1 0,1 1 0,-1 0 0,0 0 0,1-1 0,-1 1 0,2-2 0,4-1 0,0 0 0,-1 0 0,0-1 0,8-6 0,50-43 300,-3-2-1,78-93 1,-40 42-339,24-20 39,6 6 0,262-189 0,-390 309 0,7-6 0,0 1 0,0 0 0,0 1 0,1 0 0,9-3 0,-17 6 0,1 1 0,0-1 0,0 1 0,0-1 0,0 1 0,0 0 0,0 0 0,0 0 0,0 0 0,0 1 0,0-1 0,0 0 0,0 1 0,-1-1 0,1 1 0,0 0 0,0-1 0,0 1 0,-1 0 0,1 0 0,0 0 0,-1 1 0,1-1 0,-1 0 0,1 1 0,-1-1 0,0 0 0,1 1 0,1 3 0,4 9 0,0 1 0,-2 1 0,1-1 0,-2 1 0,0 0 0,-1 0 0,0 0 0,0 27 0,-1-20 0,16 501 0,-17-293 0,-1-214 0,0 1 0,0 0 0,2 0 0,5 30 0,-7-48 0,0 0 0,0 1 0,0-1 0,0 1 0,0-1 0,0 1 0,0-1 0,0 0 0,0 1 0,0-1 0,0 1 0,0-1 0,1 0 0,-1 1 0,0-1 0,0 0 0,0 1 0,1-1 0,-1 0 0,0 1 0,0-1 0,1 0 0,-1 1 0,0-1 0,1 0 0,-1 0 0,0 1 0,1-1 0,-1 0 0,0 0 0,1 0 0,-1 0 0,1 1 0,-1-1 0,0 0 0,1 0 0,-1 0 0,1 0 0,-1 0 0,0 0 0,1 0 0,-1 0 0,1 0 0,-1 0 0,1 0 0,-1 0 0,0-1 0,1 1 0,-1 0 0,17-18 0,-14 15 0,112-159 0,-7 25-209,5 5 0,139-124 0,-78 100-104,199-136-1,-363 285 314,25-19 0,0 1 0,2 2 0,72-33 0,-105 54 0,0 1 0,0-1 0,0 1 0,0 0 0,0 0 0,0 0 0,1 1 0,-1-1 0,0 1 0,0 0 0,1 0 0,-1 1 0,0-1 0,0 1 0,0 0 0,0 0 0,8 3 0,-8-1 0,0 0 0,-1 0 0,1 0 0,-1 0 0,1 1 0,-1 0 0,0-1 0,0 1 0,0 0 0,-1 0 0,0 1 0,1-1 0,-2 0 0,3 7 0,8 26 212,-2 0-1,10 65 0,-14-62-4,2 0-1,18 56 1,-19-78-207,0 0 0,2 0 0,0 0 0,0-1 0,20 24 0,-26-37 0,0 0 0,0 0 0,1 0 0,-1-1 0,1 0 0,0 0 0,0 0 0,0 0 0,0-1 0,1 1 0,-1-1 0,1 0 0,-1 0 0,1-1 0,0 1 0,-1-1 0,1 0 0,0-1 0,0 1 0,0-1 0,0 0 0,0 0 0,0 0 0,0-1 0,0 1 0,0-1 0,7-3 0,-2 0 0,0 0 0,-1-1 0,1 0 0,-1 0 0,0-1 0,-1 0 0,10-9 0,51-58 0,-54 56 0,37-44 0,-2-3 0,-3-1 0,-3-3 0,-2-2 0,59-140 0,-101 208 0,18-52 0,-17 51 0,0 0 0,-1 0 0,1-1 0,-1 1 0,0 0 0,0 0 0,0 0 0,0 0 0,-1-1 0,1 1 0,-1 0 0,0 0 0,-1-5 0,1 7 0,1 0 0,-1 0 0,0 1 0,1-1 0,-1 0 0,0 0 0,0 0 0,1 1 0,-1-1 0,0 0 0,0 1 0,0-1 0,0 1 0,0-1 0,0 1 0,0-1 0,0 1 0,0 0 0,0-1 0,0 1 0,0 0 0,0 0 0,0 0 0,0 0 0,0 0 0,-1 0 0,1 0 0,-1 0 0,-31 13 0,18-4 0,1 1 0,1 0 0,0 1 0,0 0 0,1 1 0,1 1 0,-17 24 0,6-6 0,2 1 0,-23 50 0,31-51 0,1 0 0,1 1 0,1 0 0,2 0 0,2 1 0,-2 36 0,5 199 0,3-262 0,1 53 0,3 0 0,15 78 0,-15-116 0,0 0 0,2 0 0,0 0 0,1-1 0,2 0 0,-1 0 0,2-1 0,1-1 0,21 27 0,-27-38 0,1 0 0,0 0 0,0-1 0,1 0 0,0 0 0,0-1 0,0 0 0,1 0 0,-1-1 0,1 0 0,0-1 0,0 0 0,17 3 0,-19-5 0,-1 0 0,1-1 0,0 0 0,0 0 0,-1-1 0,1 0 0,0 0 0,-1-1 0,1 0 0,-1 0 0,1 0 0,-1-1 0,0 0 0,0 0 0,0 0 0,0-1 0,-1 0 0,0 0 0,1 0 0,7-10 0,13-17 0,0-1 0,24-41 0,-27 38 0,78-121 0,176-241 0,-272 390 0,2-1 0,-1 0 0,1 1 0,15-12 0,-21 18 0,0 0 0,0 0 0,1 0 0,-1 0 0,0 1 0,0-1 0,0 0 0,1 1 0,-1-1 0,0 1 0,0-1 0,1 1 0,-1 0 0,1 0 0,-1 0 0,0-1 0,1 1 0,-1 0 0,0 1 0,1-1 0,-1 0 0,1 0 0,-1 0 0,0 1 0,0-1 0,1 1 0,-1-1 0,0 1 0,0 0 0,1-1 0,-1 1 0,0 0 0,0 0 0,0 0 0,1 1 0,2 4 0,0 0 0,-1 0 0,0 1 0,0-1 0,0 1 0,-1 0 0,0-1 0,0 1 0,0 9 0,19 143 0,-1 89 0,-3 86-458,-4 77-1373,4 2142-2046,-23-2142 3638,-6-64-716,-14-3 523,13-246 490,-35 133-1,39-197 399,-2-1 0,-1 0-1,-1-1 1,-2-1 0,-1 0 0,-30 42 0,34-57-174,1-2 1,-2 1-1,0-2 1,0 1-1,-2-2 1,1 0-1,-2-1 1,1 0-1,-1-1 1,-1-1-1,0-1 1,0 0-1,-24 6 1,34-11-245,1-2 1,-1 1 0,0-1-1,0 0 1,0-1 0,0 1-1,0-1 1,0-1 0,1 1-1,-1-1 1,0-1 0,0 1-1,-7-3 1,7 1-40,0-1 1,0 0-1,0 0 0,0-1 0,1 0 0,0 0 0,0 0 1,0-1-1,1 0 0,-1 0 0,-5-9 0,-11-18 1,1-2 0,2 0 0,1-2 0,1 0 0,-19-70 0,13 19 0,-19-147 0,19-85-397,26 176 54,6 0 0,6 0 0,7 1 0,6 1 0,5 2 0,7 1 0,64-146 0,-28 109-87,9 4 1,6 4-1,8 4 0,228-288 1,197-112 262,39 49-142,-512 471 252,160-153 19,-206 191 38,1 0 0,-1 0 0,0 0 0,-1-1 0,0 1 0,6-13 0,-10 18 9,1 1-1,-1-1 0,0 0 0,0 0 1,0 0-1,1 0 0,-1 1 0,0-1 0,0 0 1,0 0-1,-1 0 0,1 1 0,0-1 1,0 0-1,0 0 0,0 0 0,-1 1 1,1-1-1,0 0 0,-1 0 0,1 1 0,-1-1 1,1 0-1,-1 1 0,1-1 0,-1 0 1,1 1-1,-1-1 0,0 1 0,1-1 1,-1 1-1,0-1 0,1 1 0,-1 0 1,0-1-1,0 1 0,1 0 0,-3-1 1,-4-1 86,-1 0 1,1 1 0,-1 0 0,1 0 0,-12 1-1,-54 3-3322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9:02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24575,'0'4'0,"0"17"0,0 17 0,0 13 0,0 11 0,0 5 0,0-5 0,0-3 0,0-7 0,0-12-8191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10:13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24575,'0'5'0,"0"6"0,5 6 0,6 0 0,1 2 0,-2 2 0,-2 8 0,3 7 0,-2 3 0,3 8 0,0 11 0,2 10 0,-1-3 0,2-3 0,-2-6 0,2-14 0,-2-13-8191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10:15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745 80 24575,'7'0'0,"1"1"0,-1 0 0,0 0 0,0 1 0,-1 0 0,1 1 0,0-1 0,-1 1 0,1 0 0,-1 1 0,0-1 0,0 1 0,0 1 0,-1-1 0,1 1 0,8 10 0,6 8 0,-1 1 0,26 46 0,-16-26 0,72 99 0,62 95 0,-140-199 0,-2 1 0,-1 1 0,-2 0 0,16 61 0,12 116 0,-42-183 0,-1 1 0,-1-1 0,-2 1 0,-6 42 0,4-70 0,0 0 0,0 1 0,0-1 0,-1 0 0,-1-1 0,1 1 0,-1-1 0,-1 1 0,1-1 0,-1 0 0,0-1 0,-1 1 0,0-1 0,0 0 0,-11 8 0,-1-1 0,0-1 0,-1 0 0,-1-2 0,-36 15 0,40-19 0,-1-1 0,0-1 0,0 0 0,0-1 0,-20 0 0,-88-3 0,75-1 0,-41 2 0,32 0 0,1-2 0,-89-14 0,133 11 0,0 0 0,0-1 0,1-1 0,-1 0 0,2 0 0,-1-2 0,-14-10 0,-15-8 0,32 19 0,0-1 0,0 0 0,1-1 0,0 1 0,-11-16 0,-2 0 0,2-1 0,1-2 0,0 1 0,-20-43 0,26 45 0,-22-40 0,3-2 0,-43-127 0,69 164 0,0 1 0,-3-56 0,-3-12 0,9 73 0,0-1 0,1 1 0,1-1 0,2 0 0,0 1 0,1-1 0,2 1 0,0-1 0,9-23 0,-9 34 0,0-1 0,2 1 0,0 1 0,0-1 0,1 1 0,0 0 0,2 0 0,-1 1 0,1 0 0,0 0 0,1 1 0,1 1 0,-1 0 0,2 0 0,-1 1 0,16-9 0,-15 12 0,-1-1 0,1-1 0,-1 1 0,-1-2 0,1 0 0,-1 0 0,13-14 0,-15 14 0,2-1 0,-1 2 0,1-1 0,0 2 0,21-12 0,23-14 0,-51 29 0,11-8 0,0 1 0,1 0 0,0 1 0,26-11 0,-36 18 0,0 0 0,0 1 0,0 0 0,0 0 0,0 0 0,0 1 0,0 0 0,0 0 0,0 0 0,0 0 0,0 1 0,0 0 0,0 0 0,0 0 0,0 1 0,0-1 0,0 1 0,-1 0 0,1 1 0,6 4 0,0 2 0,0 1 0,-1 0 0,0 1 0,-1 1 0,0-1 0,-1 1 0,-1 0 0,11 22 0,8 13 0,10 3 0,67 75 0,-101-123 0,0 1-59,-1-1 0,1 0-1,-1 0 1,1 0-1,0 0 1,0-1 0,0 1-1,0 0 1,0-1 0,0 1-1,0-1 1,0 0 0,1 0-1,-1 0 1,0 0-1,1 0 1,-1 0 0,1-1-1,-1 1 1,1-1 0,-1 1-1,5-1 1,7-6-6767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10:20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0 24575,'-72'129'0,"48"-91"0,2 1 0,1 1 0,3 1 0,-17 52 0,3 16 0,11-44 0,3 2 0,3-1 0,-9 87 0,20-81 0,7 95 0,-1-135 0,2-1 0,2 1 0,0-1 0,3-1 0,17 47 0,4-9 0,63 108 0,-79-154 0,2-1 0,0 0 0,1-1 0,1 0 0,0-2 0,2 0 0,0-1 0,30 19 0,-9-10 0,1-3 0,0-1 0,2-2 0,0-2 0,2-2 0,59 13 0,-95-27 0,0-1 0,0 1 0,0-2 0,20-1 0,-27 1 0,0 0 0,0-1 0,-1 1 0,1-1 0,0 0 0,-1 1 0,1-1 0,-1-1 0,1 1 0,-1 0 0,0 0 0,1-1 0,-1 0 0,0 1 0,0-1 0,0 0 0,0 0 0,0 0 0,0 0 0,-1-1 0,1 1 0,-1 0 0,2-3 0,22-54 0,-3-2 0,15-65 0,-29 90 0,35-180 0,-38 180 0,-1 0 0,-2-1 0,-7-73 0,5 109 0,0-1 0,0 0 0,0 0 0,0 0 0,-1 1 0,1-1 0,-1 0 0,1 1 0,-1-1 0,0 0 0,0 1 0,0-1 0,0 0 0,0 1 0,0 0 0,0-1 0,0 1 0,0 0 0,-1-1 0,-2-1 0,3 3 0,-1-1 0,1 1 0,-1-1 0,1 1 0,-1 0 0,1 0 0,-1 0 0,0 0 0,1 0 0,-1 0 0,1 0 0,-1 1 0,1-1 0,-1 1 0,1-1 0,-1 1 0,1-1 0,0 1 0,-3 1 0,0 1 0,-1 0 0,1 0 0,0 0 0,0 1 0,0-1 0,0 1 0,0 0 0,1 0 0,0 1 0,0-1 0,0 1 0,1 0 0,-4 6 0,2 4 0,1 0 0,0 0 0,1 0 0,0 1 0,2-1 0,0 19 0,15 96 0,-11-108 0,2 22 0,46 242 0,-42-248 0,1-1 0,1 0 0,3-1 0,0-1 0,31 50 0,-41-78 0,-1 0 0,1 0 0,1-1 0,-1 0 0,1 0 0,1 0 0,-1 0 0,1-1 0,0 0 0,0-1 0,9 5 0,-13-7 0,1-1 0,0 1 0,0-1 0,0 0 0,0-1 0,0 1 0,1-1 0,-1 1 0,0-1 0,0-1 0,0 1 0,0 0 0,1-1 0,-1 0 0,0 0 0,0 0 0,0-1 0,-1 1 0,1-1 0,0 0 0,-1 0 0,1 0 0,5-5 0,193-155 0,-149 116 0,76-90 0,-105 106 0,-3 0 0,0-2 0,-2 0 0,-1-1 0,-2-1 0,-2-1 0,-1 0 0,-1-1 0,-2 0 0,7-46 0,-9 43 0,15-38 0,-16 55 0,0 1 0,-1-1 0,-1-1 0,-1 1 0,-1-1 0,0-43 0,-4 60 0,-1 0 0,1 0 0,-1 1 0,0-1 0,0 0 0,-1 1 0,1 0 0,-1-1 0,0 1 0,-1 0 0,1 1 0,-1-1 0,-5-5 0,-9-7 0,-38-29 0,31 27 0,16 11 0,-1 0 0,0 1 0,-1 1 0,-12-7 0,19 12 0,1-1 0,-1 1 0,1 0 0,-1 0 0,1 0 0,-1 1 0,0-1 0,1 1 0,-1 0 0,0 0 0,0 0 0,1 0 0,-1 1 0,0-1 0,1 1 0,-1 0 0,1 0 0,-5 2 0,-213 111 0,215-110 0,1 0 0,0 0 0,0 1 0,0-1 0,1 1 0,0 0 0,0 1 0,0-1 0,0 1 0,1 0 0,-5 11 0,-2 8 0,-11 40 0,19-56 0,-6 23 0,1 1 0,2 0 0,1 0 0,1 0 0,5 62 0,-2-88 0,1-1 0,0 1 0,0 0 0,1-1 0,0 1 0,0-1 0,0 0 0,1 1 0,0-1 0,0 0 0,1-1 0,-1 1 0,1-1 0,0 1 0,1-1 0,0 0 0,-1-1 0,1 1 0,1-1 0,-1 0 0,1 0 0,0-1 0,-1 1 0,13 4 0,-1-3 0,-1 0 0,0-1 0,1-1 0,0 0 0,0-2 0,0 1 0,0-2 0,32-3 0,151-26 0,-53 6 0,79-12 0,-175 24 0,1-2 0,63-26 0,-39 8 0,363-138 0,-308 136 0,-126 32 0,-93 48 0,50-28 0,-387 166 0,369-166 0,-154 60 0,187-69 0,0 2 0,1 1 0,1 0 0,0 2 0,0 0 0,-29 30 0,46-40 0,-1 0 0,1 1 0,0-1 0,1 1 0,-1 0 0,1 0 0,0 1 0,0-1 0,1 0 0,0 1 0,0 0 0,-1 11 0,2 2 0,0 1 0,3 37 0,0-36 0,-2-17 0,0 1 0,1-1 0,0 1 0,0-1 0,0 1 0,1-1 0,0 0 0,0 0 0,0 0 0,0 0 0,1 0 0,0 0 0,0-1 0,0 1 0,1-1 0,4 5 0,-3-5 0,0-1 0,1 1 0,-1-1 0,1 0 0,0 0 0,0 0 0,0-1 0,0 0 0,0 0 0,0-1 0,1 0 0,-1 0 0,10 0 0,2 0 0,0-2 0,0 0 0,0 0 0,0-2 0,20-5 0,82-32 0,-81 25 0,-1 3 0,47-10 0,43 7 0,-75 10 0,54-12 0,-74 9 0,-1-1 0,0-2 0,-1 0 0,0-3 0,-1 0 0,0-2 0,-1-1 0,38-31 0,-48 32 0,-1 0 0,0-1 0,-2-1 0,0-1 0,-1 0 0,-1-1 0,0-1 0,-2 0 0,-1-1 0,0 0 0,-2 0 0,10-35 0,-9 15 0,-2 0 0,-2-1 0,-2-1 0,-2 1 0,-1 0 0,-3 0 0,-1-1 0,-2 1 0,-14-54 0,9 62 0,2-1 0,2 0 0,1 0 0,2 0 0,1-1 0,2 1 0,9-66 0,-2 59 0,-2 0 0,-2-1 0,-1 0 0,-3 1 0,-1-1 0,-10-51 0,10 83 0,-1 0 0,0 0 0,-7-15 0,10 24 0,-1 1 0,0 0 0,0-1 0,0 1 0,-1 0 0,1-1 0,-1 1 0,1 0 0,-1 0 0,0 0 0,1 1 0,-1-1 0,0 0 0,0 1 0,0-1 0,-1 1 0,1-1 0,0 1 0,0 0 0,-1 0 0,1 0 0,-3 0 0,3 1 0,1 0 0,-1 0 0,1 1 0,-1-1 0,1 1 0,0-1 0,-1 1 0,1-1 0,0 1 0,-1 0 0,1 0 0,0 0 0,0 0 0,0 0 0,0 0 0,0 0 0,0 0 0,0 0 0,0 0 0,0 0 0,0 1 0,1-1 0,-1 0 0,0 3 0,-16 38 0,15-34 0,-9 37 0,1 1 0,3 0 0,1 0 0,1 51 0,1-23 0,-7 62 0,-6 224 0,22-222 0,23 138 0,-19-221 0,2-2 0,3 1 0,2-2 0,2 0 0,40 77 0,-55-123 0,0-1 0,0 1 0,1-1 0,0 0 0,0 0 0,0 0 0,1 0 0,-1-1 0,11 8 0,-13-11 0,1 1 0,0-1 0,1 1 0,-1-1 0,0 0 0,0 0 0,0 0 0,1-1 0,-1 1 0,0-1 0,1 0 0,-1 0 0,0 0 0,1 0 0,-1-1 0,0 1 0,1-1 0,-1 0 0,0 0 0,4-1 0,22-12 0,-1-1 0,-1-1 0,0-2 0,25-21 0,-2 2 0,142-82 0,-1 1 0,-26-7 0,-133 98 0,-1-2 0,51-63 0,-66 70 0,0 0 0,-2-1 0,0-1 0,14-36 0,-22 44 0,0-1 0,-2 0 0,0 0 0,0 0 0,-2-1 0,0 1 0,-1-32 0,-1 47 0,0 0 0,0 0 0,0-1 0,0 1 0,0 0 0,-1 0 0,1 0 0,-1 0 0,1 0 0,-1 0 0,0 0 0,0 0 0,0 0 0,0 0 0,0 1 0,-1-1 0,1 0 0,0 1 0,-1-1 0,1 0 0,-1 1 0,1 0 0,-1-1 0,0 1 0,0 0 0,0 0 0,1 0 0,-1 0 0,0 0 0,0 1 0,0-1 0,-1 1 0,1-1 0,0 1 0,0 0 0,0-1 0,-4 1 0,-1 1 0,1 0 0,-1 0 0,1 0 0,-1 1 0,1 0 0,0 0 0,0 0 0,0 1 0,0 0 0,0 0 0,-7 6 0,-13 11 0,1 1 0,1 0 0,1 2 0,2 1 0,0 1 0,1 0 0,1 2 0,2 0 0,1 1 0,1 1 0,1 0 0,-14 44 0,20-47 0,0 0 0,2 1 0,1 0 0,1 0 0,1 0 0,2 34 0,1-47 0,2 0 0,0 1 0,1-1 0,0 0 0,1 0 0,0 0 0,2-1 0,-1 1 0,2-1 0,-1-1 0,2 1 0,0-1 0,15 18 0,-7-13 0,0 0 0,2-1 0,0-1 0,0 0 0,2-2 0,33 19 0,-22-17 0,1-1 0,0-2 0,65 16 0,-1-12 0,1-3 0,122-1 0,-168-10 0,371 4 0,-331-9 0,1-5 0,141-30 0,-220 35 20,0 0 0,0-1 0,0-1 0,-1 0 0,20-10 0,-29 13-77,0 0 0,0 0 0,0 0 0,-1-1-1,1 1 1,-1-1 0,1 1 0,-1-1 0,0 0 0,0 0 0,0 0 0,-1 0-1,1 0 1,-1 0 0,1 0 0,-1-1 0,0 1 0,0-1 0,-1 1 0,1 0 0,-1-1-1,0 1 1,0-1 0,0 1 0,0-6 0,-4-14-6769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10:23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922 1373 24575,'-2'0'0,"0"0"0,1 0 0,-1 1 0,0-1 0,1 1 0,-1-1 0,1 1 0,-1 0 0,1-1 0,-1 1 0,-2 2 0,4-2 0,-1-1 0,0 1 0,0 0 0,0-1 0,0 1 0,0-1 0,0 1 0,0-1 0,0 1 0,0-1 0,0 0 0,0 1 0,0-1 0,0 0 0,0 0 0,0 0 0,0 0 0,-1 0 0,1 0 0,0 0 0,0 0 0,0 0 0,0-1 0,0 1 0,0 0 0,0-1 0,0 1 0,0-1 0,-1 0 0,-4-3 0,0-1 0,1 0 0,-1 0 0,1-1 0,1 1 0,-1-1 0,1 0 0,0 0 0,0-1 0,1 1 0,0-1 0,-3-7 0,0-3 0,1 1 0,1-1 0,0 0 0,-1-18 0,4 28 0,1-1 0,0 0 0,0 0 0,1 0 0,0 0 0,0 1 0,0-1 0,1 0 0,0 1 0,1-1 0,0 1 0,7-13 0,-1 6 0,1 1 0,0 0 0,1 1 0,0 0 0,15-13 0,-11 12 0,0 0 0,0 1 0,1 0 0,1 2 0,0 0 0,1 0 0,-1 2 0,2 0 0,-1 1 0,1 1 0,0 1 0,31-5 0,-26 8 0,0 0 0,0 1 0,0 1 0,0 2 0,0 0 0,38 9 0,-44-6 0,-1 1 0,1 1 0,-1 0 0,0 1 0,-1 1 0,0 1 0,0 0 0,-1 1 0,15 14 0,-3 0 0,-1 1 0,-2 2 0,0 0 0,-2 1 0,-2 2 0,0 0 0,-2 1 0,14 34 0,-22-41 0,-1-1 0,-1 1 0,-1 0 0,-2 1 0,0 0 0,-1-1 0,-2 2 0,-1-1 0,-1 0 0,-1 0 0,-1 0 0,-6 28 0,2-35 0,0 0 0,-1 0 0,-1 0 0,-1-1 0,0-1 0,-2 0 0,0 0 0,0-1 0,-23 24 0,1-5 0,-1-3 0,-73 54 0,92-75 0,-1-1 0,0 0 0,-1-2 0,0 0 0,0 0 0,-1-2 0,1 0 0,-27 4 0,40-9 0,1-1 0,0 1 0,0 0 0,0 0 0,-1 0 0,1 0 0,0 1 0,1-1 0,-1 1 0,0-1 0,-3 4 0,5-5 0,1 1 0,0-1 0,-1 1 0,1 0 0,0-1 0,-1 1 0,1-1 0,0 1 0,0 0 0,-1-1 0,1 1 0,0 0 0,0-1 0,0 1 0,0-1 0,0 1 0,0 0 0,0 0 0,0-1 0,0 1 0,0 0 0,0 0 0,1 1 0,0 0 0,0 0 0,0 0 0,0-1 0,0 1 0,1 0 0,-1 0 0,0-1 0,1 1 0,2 1 0,13 12 0,1-2 0,1 0 0,0-1 0,1 0 0,0-2 0,38 14 0,-15-9 0,0-3 0,66 11 0,-95-20 0,0-2 0,0 1 0,0-2 0,0 0 0,0 0 0,1-2 0,23-4 0,-31 3 0,1 1 0,-1-1 0,0 0 0,0-1 0,0 1 0,0-1 0,-1-1 0,1 1 0,-1-1 0,0 0 0,0-1 0,-1 0 0,0 0 0,0 0 0,7-11 0,4-13 0,0-1 0,19-59 0,-1 3 0,-17 47 0,-2-1 0,-1 0 0,-3-1 0,-1 0 0,-2-1 0,-3 0 0,2-56 0,-6 64 0,-2 0 0,-1 1 0,-2-1 0,-1 0 0,-16-53 0,0 3 0,4-1 0,-8-125 0,25 210 0,-24-169 0,19 148 0,-1-1 0,-1 1 0,-1 1 0,-1-1 0,-17-28 0,-87-120 0,93 145 0,-1 1 0,-1 1 0,-1 0 0,-35-25 0,17 21 0,-1 1 0,0 1 0,-72-27 0,-142-40 0,241 87 0,-23-8 0,-72-13 0,93 24 0,-1 0 0,0 1 0,0 1 0,0 0 0,0 2 0,-25 4 0,-11 4 0,27-6 0,1 2 0,-48 15 0,66-17 0,1 0 0,-1 1 0,1 0 0,0 0 0,0 0 0,0 1 0,1 0 0,0 1 0,0-1 0,1 1 0,-1 0 0,-4 10 0,-7 13 0,-23 58 0,27-58 0,-130 370 0,31 11 0,79-282 0,-113 505 0,120-475 0,6 0 0,1 169 0,19-303 0,0 0 0,2 0 0,1 0 0,0 0 0,2-1 0,1 1 0,1-1 0,1-1 0,1 1 0,22 39 0,-12-32 0,1 0 0,2-1 0,1-1 0,51 49 0,-55-62 0,1 0 0,0-1 0,1-1 0,0-1 0,1-1 0,0-1 0,1-1 0,35 10 0,8-3 0,1-4 0,109 9 0,142-10 0,-286-11 0,151-2-163,0-8-1,0-8 0,304-69 1,-431 73 157,-1-3 1,0-2-1,-1-3 1,85-46-1,-113 51 19,0 0-1,-2-2 0,0 0 1,-1-2-1,0-1 1,-2 0-1,-1-2 0,-1 0 1,0-1-1,22-41 1,-22 26 96,-2 0 0,-2-1 0,-1-1 0,15-82 0,-27 111-109,-1-1 0,0 1 0,-1-1 0,0 1 0,-1-1 0,-1 1 0,0-1 0,0 1 0,-2 0 0,1 0 0,-1 0 0,-1 1 0,0-1 0,-1 1 0,0 0 0,-15-19 0,-6-4 0,-1 1 0,-1 1 0,-52-42 0,26 31 0,-120-72 0,-22-15 0,183 120 17,0 1 0,-1 0 1,0 1-1,0 1 0,0 0 0,-27-7 0,0 3-760,-57-7 1,56 12-6084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10:24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24575,'0'5'0,"5"11"0,1 11 0,0 12 0,3 27 0,10 39 0,7 45 0,7 43 0,-1 46 0,-6 43-1279,-8 20 1279,-7 1 0,-5-27 0,-13-75 0,-5-71-6912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10:25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0 610 24575,'3'0'0,"-1"-1"0,1 0 0,-1 0 0,0 0 0,1 0 0,-1-1 0,0 1 0,0-1 0,0 1 0,0-1 0,2-2 0,11-8 0,339-170 0,-90 53 0,-100 46 0,207-73 0,-350 148 0,0 2 0,0 0 0,33-4 0,-46 10 0,-1-1 0,0 1 0,0 1 0,0-1 0,1 1 0,-1 0 0,0 1 0,0 0 0,0 0 0,-1 0 0,1 1 0,0 0 0,-1 0 0,10 7 0,4 5 0,-1 2 0,0-1 0,28 35 0,43 67 0,-51-65 0,-9-12 0,-1 2 0,-2 2 0,-2 0 0,23 61 0,-35-71 0,-1 0 0,-3 1 0,0 0 0,-2 0 0,-2 1 0,1 63 0,-7-82 0,-1 0 0,0 1 0,-2-1 0,0-1 0,0 1 0,-2-1 0,0 1 0,-2-1 0,1-1 0,-2 0 0,0 0 0,-14 17 0,-7 6 0,-2-2 0,-2-1 0,-49 41 0,38-38 0,-3-3 0,0-1 0,-71 37 0,86-55 0,-2-1 0,1-1 0,-2-2 0,0-2 0,-1-1 0,-50 7 0,78-16-227,1 0-1,0 0 1,-1-1-1,1-1 1,-17-2-1,5-3-6598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10:27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1 439 24575,'9'0'0,"-1"2"0,1-1 0,0 1 0,-1 0 0,1 1 0,-1-1 0,1 2 0,-1-1 0,9 7 0,3 2 0,1 1 0,20 19 0,-6-3 0,-2 1 0,-1 2 0,-1 1 0,-2 1 0,-2 2 0,-1 1 0,-2 1 0,-1 0 0,-2 2 0,-2 1 0,19 60 0,40 230 0,-77-326 0,0 0 0,0 0 0,-1-1 0,0 1 0,0 0 0,0 0 0,-1 0 0,1-1 0,-3 8 0,3-11 0,0-1 0,0 1 0,-1-1 0,1 1 0,0 0 0,-1-1 0,1 1 0,-1-1 0,1 1 0,0-1 0,-1 1 0,1-1 0,-1 1 0,0-1 0,1 1 0,-1-1 0,1 0 0,-1 1 0,0-1 0,1 0 0,-1 0 0,1 1 0,-1-1 0,0 0 0,0 0 0,-1 0 0,0 0 0,0-1 0,0 1 0,1-1 0,-1 1 0,0-1 0,1 0 0,-1 1 0,0-1 0,1 0 0,-1 0 0,1 0 0,-1 0 0,-1-2 0,-12-11 0,1 0 0,1-1 0,0 0 0,0-1 0,-18-33 0,11 13 0,-29-73 0,38 78 0,0-1 0,2 0 0,-5-37 0,12 56 0,1-1 0,0 1 0,1 0 0,0 0 0,1 0 0,1 0 0,0-1 0,1 2 0,0-1 0,10-24 0,3 6 0,1 1 0,2 0 0,0 1 0,2 2 0,2 0 0,0 1 0,2 1 0,0 1 0,44-31 0,26-10 0,153-78 0,-229 133 0,56-34 0,-42 24 0,1 1 0,54-21 0,-88 40 0,0 0 0,0 0 0,1 0 0,-1-1 0,0 1 0,0 0 0,1 0 0,-1 0 0,0 0 0,0 0 0,1 0 0,-1 0 0,0 0 0,0 0 0,1 0 0,-1 0 0,0 0 0,0 0 0,1 1 0,-1-1 0,0 0 0,0 0 0,1 0 0,-1 0 0,0 0 0,0 0 0,0 1 0,1-1 0,-1 0 0,0 0 0,0 0 0,0 0 0,0 1 0,0-1 0,1 0 0,-1 1 0,1 11 0,-7 17 0,6-26 0,-16 46 0,-1-1 0,-27 52 0,-7 19 0,11-16 0,-52 146 0,80-210 0,2 1 0,2 0 0,1 0 0,2 0 0,2 1 0,4 76 0,2-96 0,0-1 0,2 0 0,0 0 0,1 0 0,1-1 0,1 0 0,0 0 0,2-1 0,0 0 0,17 23 0,-11-20 0,2 0 0,0 0 0,1-2 0,1-1 0,0 0 0,2-1 0,31 18 0,-49-32 0,0 0 0,1-1 0,-1 0 0,1 0 0,-1 0 0,1-1 0,0 1 0,0-1 0,0 0 0,0-1 0,0 1 0,0-1 0,0 0 0,7-1 0,-4 0 0,-1-2 0,1 1 0,-1-1 0,0 0 0,0-1 0,0 0 0,0 0 0,9-8 0,27-21 0,-2-2 0,-1-2 0,-1-2 0,-3-1 0,-1-2 0,-2-1 0,-2-2 0,26-50 0,-43 67 0,-2 0 0,0-1 0,-2-1 0,-1 0 0,9-49 0,8-156 0,-21 163 0,-3 1 0,-8-91 0,5 150 0,-1 1 0,0-1 0,-1 1 0,0-1 0,-1 1 0,-1 0 0,1 0 0,-2 1 0,1-1 0,-9-9 0,8 12 0,0 1 0,0 0 0,-1 1 0,0 0 0,0 0 0,-1 0 0,0 1 0,0 0 0,0 0 0,-1 1 0,1 0 0,-1 1 0,-11-4 0,2 1 0,1-2 0,0 0 0,1-1 0,0 0 0,0-1 0,-16-14 0,-38-24 0,42 31 0,-72-38 0,86 48 0,-1 1 0,1 0 0,-1 1 0,-1 1 0,-16-2 0,29 5 0,0 1 0,0-1 0,0 1 0,0 0 0,0 0 0,0 1 0,0-1 0,0 1 0,0-1 0,0 1 0,0 0 0,0 0 0,0 0 0,1 0 0,-1 1 0,0-1 0,1 1 0,-1 0 0,1-1 0,0 1 0,-1 0 0,1 1 0,0-1 0,0 0 0,1 1 0,-1-1 0,0 1 0,1-1 0,-1 1 0,1 0 0,0-1 0,0 1 0,0 0 0,0 0 0,0 3 0,-2 12 0,0-1 0,1 1 0,1 0 0,2 31 0,-1-29 0,1 4 0,2 0 0,0 1 0,1-1 0,1-1 0,2 1 0,0-1 0,2 0 0,10 22 0,0-11 0,0 0 0,2-1 0,1-1 0,34 35 0,-36-46 0,2-1 0,0-1 0,1 0 0,1-2 0,0-1 0,1-1 0,1-2 0,1 0 0,29 10 0,32 6 0,133 27 0,-52-26 0,1-6 0,2-8 0,221-8 0,-374-8 0,-6 0 0,-1 0 0,1-1 0,-1 0 0,22-5 0,-31 5 0,0 0 0,0 0 0,0-1 0,0 1 0,0-1 0,0 0 0,0 0 0,-1 0 0,1 0 0,-1 0 0,1 0 0,-1-1 0,0 1 0,0-1 0,0 0 0,0 1 0,0-1 0,-1 0 0,1 0 0,-1 0 0,2-6 0,6-17 0,-3 21 0,-2 19 0,26 538 8,-29-2-53,-2-282-124,2 49-254,-4 396-205,3-711 628,-1 31 0,0 0 0,-8 38 0,8-67 12,1 0 0,-1-1 0,0 1 1,-1 0-1,1-1 0,-1 1 1,1-1-1,-1 1 0,0-1 0,0 0 1,0 0-1,-1 0 0,1 0 0,-1 0 1,-4 3-1,4-4 17,0-1 0,0 1 0,0-1-1,0 0 1,0 0 0,0 0 0,0 0 0,0 0-1,0-1 1,-1 1 0,1-1 0,0 0 0,0 0 0,-6-1-1,-4-2 51,0 0 0,1-1-1,0 0 1,0-1-1,0-1 1,0 0 0,-15-10-1,-24-22-78,0-2 0,3-2 0,-60-67 0,50 51 0,-1-5 0,-99-140 0,-27-84 0,149 229 0,-9-17 0,3-2 0,3-1 0,4-2 0,-27-93 0,30 61-1365,20 75-5461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10:28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24575,'4'0'0,"7"0"0,1 0-8191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10:30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2564 24575,'6'1'0,"0"-1"0,0 0 0,0 0 0,0 0 0,0-1 0,0 0 0,-1 0 0,1 0 0,0-1 0,0 0 0,-1 0 0,1 0 0,-1-1 0,0 1 0,0-1 0,0-1 0,0 1 0,8-8 0,19-24 0,-2-1 0,-2-2 0,28-47 0,43-57 0,-53 91 0,78-68 0,-62 62 0,-51 48 0,-1-1 0,0-1 0,-1 1 0,-1-2 0,1 1 0,-2-1 0,0-1 0,0 1 0,-1-1 0,-1 0 0,0 0 0,0-1 0,-2 0 0,0 0 0,0 1 0,-1-2 0,-1 1 0,0 0 0,-1 0 0,-1 0 0,-2-17 0,3 28 0,-1-1 0,1 1 0,-1 0 0,1 0 0,-1 0 0,0 0 0,0 0 0,0 0 0,0 0 0,-1 0 0,0 0 0,1 0 0,-1 1 0,0-1 0,0 0 0,0 1 0,0 0 0,-1-1 0,1 1 0,-1 0 0,1 0 0,-1 1 0,0-1 0,0 0 0,0 1 0,0 0 0,0 0 0,0 0 0,0 0 0,0 0 0,0 0 0,0 1 0,-1 0 0,1-1 0,0 1 0,0 0 0,0 1 0,-1-1 0,1 1 0,0-1 0,0 1 0,0 0 0,0 0 0,0 0 0,0 0 0,0 1 0,-3 2 0,-17 8 0,1 2 0,1 1 0,-31 27 0,-53 59 0,103-99 0,-34 38 0,1 2 0,3 1 0,2 2 0,-43 80 0,64-104 0,0 1 0,2 0 0,0 1 0,1-1 0,2 1 0,0 0 0,-1 40 0,5-22 0,1-1 0,2 1 0,13 61 0,-15-96 0,1 1 0,0-1 0,0 1 0,0-1 0,1 0 0,0 0 0,0 0 0,1 0 0,0 0 0,0-1 0,0 1 0,1-1 0,6 6 0,-3-5 0,0-1 0,0 1 0,0-1 0,0-1 0,1 0 0,0 0 0,0-1 0,14 4 0,12 0 0,0-3 0,1-1 0,-1-1 0,40-4 0,-39 2 0,-10-1 0,5 2 0,0-1 0,0-2 0,-1-1 0,1-2 0,57-16 0,-49 7 0,-1-2 0,-1-2 0,64-41 0,-84 48 0,-1-2 0,0 1 0,-1-2 0,-1 0 0,0-1 0,-1 0 0,-1-1 0,0 0 0,-1-1 0,10-21 0,24-44 0,-35 67 0,-1 0 0,0-1 0,-1 0 0,-1-1 0,0 0 0,-1 0 0,-1 0 0,-1-1 0,2-18 0,-5 35 0,-1 0 0,0 0 0,0 0 0,0 0 0,1 0 0,-1-1 0,0 1 0,-1 0 0,1 0 0,0 0 0,0 0 0,0 0 0,-1-1 0,1 1 0,0 0 0,-1 0 0,0-1 0,0 2 0,0 0 0,1 0 0,-1 0 0,1 1 0,-1-1 0,1 0 0,-1 0 0,1 1 0,-1-1 0,1 0 0,-1 1 0,1-1 0,-1 1 0,1-1 0,-1 1 0,1-1 0,0 1 0,-1-1 0,1 1 0,0-1 0,0 1 0,-1 0 0,-21 43 0,9-5 0,1 0 0,-11 72 0,0 85 0,16-111 0,5 118 0,2-196 0,2 0 0,-1 0 0,1 0 0,-1 0 0,2-1 0,-1 1 0,1 0 0,0-1 0,1 0 0,-1 1 0,1-1 0,0-1 0,1 1 0,0-1 0,-1 0 0,2 0 0,-1 0 0,0 0 0,1-1 0,0 0 0,0 0 0,12 5 0,1-1 0,0 0 0,0-1 0,1-2 0,-1 1 0,1-2 0,37 3 0,26-2 0,162-11 0,-222 4 0,-1-2 0,0-1 0,0 0 0,0-2 0,0 0 0,-1-2 0,0 0 0,34-21 0,-24 9 0,0-2 0,-2-1 0,-1-1 0,38-43 0,-30 27 0,-2-2 0,-1-2 0,-3-1 0,-1-1 0,-3-1 0,-2-1 0,-2-2 0,-2 0 0,-2-1 0,-3-1 0,10-62 0,53-710 0,-71-3 0,-8 659 0,-2 87 0,-16-93 0,13 156 0,6 19 0,0 0 0,-1 0 0,1 0 0,0 0 0,0 0 0,0 0 0,-1 0 0,1 0 0,0 0 0,0-1 0,-1 1 0,1 0 0,0 0 0,0 0 0,-1 0 0,1 1 0,0-1 0,0 0 0,0 0 0,-1 0 0,1 0 0,0 0 0,0 0 0,-1 0 0,1 0 0,0 0 0,0 1 0,0-1 0,0 0 0,-1 0 0,1 0 0,0 0 0,0 0 0,0 1 0,0-1 0,0 0 0,-1 0 0,1 0 0,0 1 0,-16 35 0,-24 86 0,-21 60 0,39-126 0,-52 148 0,67-178 0,2 1 0,0 0 0,1 0 0,2 0 0,2 54 0,3-58 0,0 0 0,2 0 0,0 0 0,2-1 0,0 0 0,1 0 0,2-1 0,0 0 0,1 0 0,1-1 0,1-1 0,1 0 0,0-1 0,1 0 0,1-2 0,36 30 0,-26-27 0,0 0 0,1-2 0,1-1 0,0-2 0,2-1 0,-1 0 0,1-3 0,1 0 0,0-2 0,0-1 0,58 4 0,-9-6 0,0-4 0,104-11 0,-135 3 0,-1-1 0,0-3 0,-1-2 0,0-1 0,45-22 0,-44 13 0,66-40 0,-97 53 0,0-2 0,-1 0 0,-1-1 0,0-1 0,-1 0 0,0-1 0,12-17 0,-22 26 0,-1-1 0,1 1 0,-1-1 0,0 0 0,-1 0 0,1 0 0,-1 0 0,-1-1 0,0 1 0,1-10 0,-1-6 0,-2 1 0,-3-24 0,2 25 0,1 17 0,1 0 0,-1 0 0,1 0 0,-1 1 0,0-1 0,0 0 0,-1 0 0,1 1 0,-1-1 0,0 1 0,0-1 0,0 1 0,0 0 0,-1 0 0,1 0 0,-1 0 0,0 0 0,-4-3 0,2 3 0,0 0 0,-1 0 0,1 1 0,-1 0 0,0 0 0,0 0 0,0 1 0,0 0 0,0 0 0,0 0 0,-8 1 0,1-1 0,0 0 0,0 1 0,0 1 0,0 0 0,-21 6 0,30-6 0,0 0 0,1 1 0,-1-1 0,0 1 0,1 0 0,0 0 0,0 1 0,-1-1 0,1 1 0,1-1 0,-1 1 0,0 0 0,1 0 0,-1 0 0,1 0 0,0 1 0,0-1 0,0 1 0,0-1 0,1 1 0,0 0 0,-1-1 0,1 5 0,-5 18 0,2-1 0,1 1 0,1 0 0,2 0 0,0 0 0,4 26 0,6 16 0,18 70 0,5-19 0,53 130 0,68 106 0,-76-194 0,121 187 0,-198-347 0,0 1 0,0-1 0,0 1 0,-1-1 0,1 1 0,0-1 0,0 1 0,-1-1 0,1 1 0,-1 0 0,0 0 0,1-1 0,-1 1 0,0 0 0,0-1 0,0 1 0,0 0 0,0 0 0,0-1 0,-1 1 0,1 0 0,-1 2 0,-1-2 0,1-1 0,0 1 0,-1 0 0,1 0 0,-1-1 0,0 1 0,1-1 0,-1 1 0,0-1 0,0 0 0,0 0 0,0 0 0,0 0 0,-4 1 0,-7 2 0,-1 0 0,1-2 0,-1 1 0,-18-1 0,29-1 0,-27-1 0,1 0 0,0-2 0,0-1 0,0-1 0,0-2 0,-46-14 0,-164-76 0,176 68 0,-336-160 0,272 120 0,-125-90 0,236 147-151,1-1-1,0 0 0,1-1 0,0-1 1,1-1-1,0 0 0,2 0 1,-20-34-1,19 27-6674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12:42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24575,'5'7'0,"0"1"0,0-1 0,-1 1 0,0 0 0,0 0 0,-1 0 0,0 0 0,-1 1 0,0-1 0,2 11 0,3 11 0,60 315 0,-58-285 0,54 628-487,-51 5-415,-8-297 1075,-3-336-173,30 571 0,-25-603-34,-3-27 72,-1-7-8,4-45-649,-5 39 41,6-61-5234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10:31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0 664 24575,'6'-1'0,"0"0"0,-1 0 0,1-1 0,-1 0 0,0 0 0,1 0 0,-1-1 0,0 0 0,0 0 0,-1 0 0,6-5 0,10-5 0,41-21 0,124-48 0,72-6 0,-197 69 0,96-31 0,368-135 0,-469 157-279,-1-3-1,57-42 0,-95 62-246,11-7-6300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10:34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512 0 24575,'1'3'0,"-1"0"0,1 0 0,-1 0 0,1 0 0,0 0 0,0 0 0,0 0 0,1 0 0,-1-1 0,1 1 0,-1 0 0,1-1 0,0 0 0,0 1 0,0-1 0,0 0 0,0 0 0,1 0 0,-1 0 0,1 0 0,-1-1 0,1 1 0,5 1 0,8 5 0,0-2 0,0 0 0,19 4 0,-27-8 0,174 38 0,244 22 0,-160-28 0,-256-32 0,15 1 0,0 1 0,0 1 0,0 1 0,23 10 0,-46-15 0,0-1 0,0 1 0,0 0 0,0 0 0,0 0 0,0 0 0,0 1 0,0-1 0,-1 0 0,1 1 0,0-1 0,-1 1 0,1 0 0,-1 0 0,0-1 0,0 1 0,2 4 0,-2-5 0,-1 1 0,0-1 0,0 0 0,0 1 0,0-1 0,-1 1 0,1-1 0,0 0 0,0 1 0,-1-1 0,1 0 0,-1 1 0,1-1 0,-1 0 0,0 0 0,1 0 0,-1 1 0,0-1 0,0 0 0,0 0 0,-1 1 0,-7 6 0,0 0 0,-1-1 0,0 0 0,-1-1 0,-10 6 0,8-5 0,-60 33 0,-3-2 0,-107 37 0,-610 137 0,694-190 0,-122 44 0,167-43 0,53-22 0,0 0 0,-1-1 0,1 1 0,0 0 0,0 0 0,0-1 0,0 1 0,0 0 0,0 0 0,0 0 0,0 0 0,0 0 0,1 0 0,-2 3 0,2-4 0,0 1 0,0-1 0,0 0 0,0 1 0,0-1 0,0 1 0,0-1 0,0 0 0,0 1 0,0-1 0,1 1 0,-1-1 0,0 0 0,0 1 0,0-1 0,1 0 0,-1 1 0,0-1 0,0 0 0,1 1 0,-1-1 0,0 0 0,1 1 0,-1-1 0,0 0 0,1 0 0,-1 0 0,0 1 0,1-1 0,4 2 0,0 0 0,0-1 0,0 0 0,0 0 0,8 1 0,22-1 0,0-1 0,0-1 0,62-12 0,-51 6 0,67-2 0,-103 10 0,-1 0 0,0 1 0,0 0 0,0 0 0,0 1 0,-1 0 0,1 1 0,-1 0 0,0 0 0,0 1 0,0 0 0,0 0 0,-1 1 0,10 9 0,9 10 0,-2 1 0,27 37 0,-39-47 0,-2 1 0,0 0 0,-1 0 0,-1 0 0,0 1 0,-1 1 0,5 22 0,20 138 0,-23-115 0,-7-45 0,0 1 0,-1 0 0,0-1 0,-2 1 0,-1-1 0,0 1 0,-8 31 0,7-40 0,-1-1 0,0 1 0,0-1 0,-1 0 0,0 0 0,-1 0 0,0-1 0,-1 0 0,0 0 0,0 0 0,-1-1 0,0 0 0,0-1 0,-17 13 0,17-17 0,1 1 0,-1-1 0,1 0 0,-1 0 0,0-1 0,0 0 0,0 0 0,0-1 0,-1 0 0,-11-1 0,-10-1 0,-43-6 0,-115-27 0,161 27 0,1-1 0,0-1 0,1-1 0,0-2 0,-24-14 0,37 16 0,0 0 0,1-1 0,0 0 0,0-1 0,1 0 0,1-1 0,0 0 0,1 0 0,0-1 0,1 0 0,-8-23 0,9 17 0,-6-35 0,8 34 0,-11-37 0,5 30-1365,1 2-5461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10:36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1969 1 24575,'-26'15'0,"0"2"0,2 0 0,-45 42 0,12-10 0,52-45 0,-70 57 0,-131 82 0,-149 93 0,179-114 0,102-69 0,3 3 0,2 3 0,3 3 0,2 3 0,3 2 0,-85 125 0,130-166 0,0 1 0,2 1 0,1 0 0,1 1 0,1 0 0,2 1 0,1 0 0,1 0 0,1 1 0,2 0 0,2 0 0,0 36 0,14 442 0,-5-446 0,3 0 0,36 117 0,-14-84 0,49 97 0,-67-163 0,2-1 0,0 0 0,2-1 0,1-1 0,1-1 0,45 46 0,-50-58 0,2-1 0,-1-1 0,2 0 0,-1-1 0,1-1 0,1-1 0,0-1 0,0 0 0,1-1 0,0-1 0,0-1 0,30 3 0,152 8-197,225-11-1,-262-7-340,61 2 358,406-6 173,-593 4-9,0-1-1,0-2 1,-1-2-1,60-17 1,-79 17 108,0 0 1,0-2-1,-1 0 0,-1 0 1,1-2-1,-2 0 0,1-1 1,-2-1-1,0 0 0,23-27 1,-12 10-70,-2-1 0,-1-2 1,-2 0-1,-1-1 0,-2-1 1,-1-1-1,19-62 0,-10-3-23,-4-2 0,-6-1 0,5-108 0,-13-319 0,-8 453 0,-13-208 0,6 225 0,-3 0 0,-28-97 0,-69-179 0,103 321 0,-1 2 0,-1-1 0,0 0 0,-2 1 0,1 1 0,-1-1 0,-1 1 0,-1 0 0,0 1 0,0 0 0,-1 1 0,-1 0 0,0 1 0,0 0 0,-1 1 0,0 0 0,0 1 0,-1 0 0,0 2 0,-1-1 0,0 2 0,0 0 0,0 0 0,0 2 0,-20-3 0,-90-5 0,-196 9 0,170 5 0,-136-3 0,-271 4 0,-227 88 0,690-78 0,1 6 0,-178 59 0,263-76 11,1 1 0,0 0 0,0 0 0,0 1 0,0 0 0,1 0-1,0 1 1,0 0 0,1 0 0,-12 13 0,14-12-125,0 0 0,0-1-1,1 2 1,0-1 0,0 0 0,0 1-1,1-1 1,0 1 0,1-1 0,-1 1-1,2 0 1,-1 11 0,1 8-6712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10:39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0 694 24575,'4'1'0,"0"-1"0,0 1 0,0 1 0,0-1 0,0 1 0,0-1 0,6 5 0,7 2 0,15 4 0,1-1 0,1-2 0,0-1 0,66 7 0,151-8 0,-210-7 0,223-4-344,92-9-1031,120-22 322,132-36-1787,2868-436-1654,-3055 437 4383,-140 23 97,-104 16 2054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10:41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0 286 24575,'99'10'0,"163"1"0,-260-11 0,274 3 0,168-1-847,218 0-2541,219-2 1691,169 0-1704,113 0 1983,4413-1-4129,-4810-1 5558,-135-8 375,-110-11-77,-87-12 541,-71-10-257,-65-1 925,94-38 2257,-361 73-3319,-21 8-115,0-2-1,0 1 1,0-1-1,0-1 1,0 0-1,-1 0 1,0-1 0,0 0-1,12-9 1,-21 14-322,0 0 1,1 0-1,-1 0 0,0-1 1,0 1-1,0 0 1,1-1-1,-1 1 0,0 0 1,0 0-1,0-1 1,0 1-1,0 0 0,0-1 1,1 1-1,-1 0 1,0-1-1,0 1 0,0 0 1,0-1-1,0 1 1,0 0-1,0-1 0,0 1 1,0 0-1,-1-1 1,1 1-1,0 0 0,0-1 1,0 1-1,0 0 1,0 0-1,-1-1 0,1 1 1,0 0-1,0-1 1,0 1-1,-1 0 0,1 0 1,0 0-1,0-1 1,-1 1-1,1 0 0,0 0 1,0 0-1,-1-1 1,1 1-1,0 0 0,-1 0 1,1 0-1,0 0 1,-1 0-1,1 0 0,0 0 1,-1 0-1,1 0 0,-40-7 750,-13 4-5840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10:47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1711 1028 24575,'-17'1'0,"-1"0"0,1 1 0,-1 1 0,1 0 0,0 1 0,0 1 0,1 1 0,0 0 0,0 1 0,-18 11 0,-438 231 0,348-184 0,4 6 0,2 5 0,-155 132 0,68-14 0,179-165 0,1 0 0,2 1 0,1 2 0,1 0 0,-20 44 0,34-60 0,1-1 0,0 2 0,1-1 0,1 0 0,1 1 0,0 0 0,1 0 0,1 32 0,2-36 0,0 1 0,1-1 0,1 1 0,0-1 0,1 0 0,0-1 0,1 1 0,1 0 0,0-1 0,0 0 0,12 15 0,-6-10 0,0-1 0,1 0 0,1-1 0,0-1 0,1 0 0,1-1 0,0 0 0,0-2 0,1 0 0,1 0 0,0-2 0,0 0 0,1-1 0,0-1 0,29 6 0,46 5 0,173 9 0,102-24 0,184-46 0,-434 23 0,0-4 0,180-64 0,-234 64 0,116-63 0,-149 68 0,-2 0 0,0-2 0,-1-1 0,-2-1 0,36-39 0,-53 52 0,0-1 0,-1-1 0,-1 0 0,0 0 0,0-1 0,-1 0 0,-1 0 0,0 0 0,-1-1 0,-1 0 0,0 0 0,3-17 0,-7 29 0,0 0 0,0-1 0,0 1 0,0 0 0,0-1 0,0 1 0,-1-1 0,1 1 0,-1 0 0,0-1 0,1 1 0,-1 0 0,0 0 0,0 0 0,-1 0 0,1 0 0,0 0 0,-1 0 0,1 0 0,-1 0 0,0 1 0,1-1 0,-1 0 0,0 1 0,0 0 0,0-1 0,0 1 0,0 0 0,0 0 0,-1 0 0,1 0 0,0 1 0,-1-1 0,1 0 0,0 1 0,-1 0 0,-3-1 0,-5 1 0,-1-1 0,0 2 0,0 0 0,0 0 0,0 1 0,-14 4 0,10-1 0,-1 1 0,1 0 0,1 1 0,0 1 0,0 1 0,0 0 0,-23 19 0,2 4 0,-51 56 0,35-28 0,3 3 0,3 2 0,-45 83 0,36-45 0,-62 168 0,96-213 0,-22 103 0,37-131 0,2 1 0,0 0 0,3-1 0,0 1 0,6 40 0,-4-61 0,0-1 0,1 1 0,0-1 0,1 0 0,0 0 0,0 0 0,1 0 0,0-1 0,1 1 0,7 10 0,-7-13 0,-1-2 0,1 1 0,0 0 0,1-1 0,-1 0 0,1 0 0,-1-1 0,1 1 0,0-1 0,0-1 0,1 1 0,-1-1 0,1 0 0,-1 0 0,10 0 0,34 4 0,1-3 0,86-5 0,-63-1 0,-6 1 0,0-3 0,0-3 0,0-3 0,-1-3 0,-1-3 0,-1-3 0,74-32 0,-56 12-78,-3-4-1,-1-3 0,-2-3 1,-3-4-1,86-79 1,-72 50-40,-4-4 0,-4-4 0,103-150 0,-150 191 105,-2-2 0,39-88 0,-59 113 37,-1-1 1,-1 0-1,-2 0 1,0-1 0,-3 0-1,0 0 1,0-40-1,-4 47 146,-1-1-1,-1 0 1,-1 1-1,-11-43 1,12 59-173,0-1 0,0 1 0,-1 0 0,0 0 1,0 1-1,-1-1 0,1 1 0,-1-1 1,0 1-1,-1 0 0,1 1 0,-1-1 0,0 1 1,0 0-1,-1 0 0,1 0 0,-1 1 0,1 0 1,-1 0-1,0 0 0,-11-2 0,-7 0 3,-1 1 0,1 1 0,-1 2 0,0 0 0,1 2 0,-48 6 0,60-4 0,1 0 0,-1 1 0,1 0 0,0 1 0,0 0 0,1 0 0,-1 2 0,1-1 0,0 1 0,-15 14 0,-7 10 0,-43 53 0,62-69 0,-27 33 0,-69 104 0,98-131 0,0 0 0,0 1 0,2-1 0,1 2 0,1-1 0,1 1 0,1 0 0,-4 38 0,3 71 0,6-108 0,2-1 0,0 0 0,9 39 0,-8-54 0,0 0 0,0 0 0,1 0 0,0 0 0,0-1 0,1 0 0,0 0 0,1 0 0,10 11 0,6 3 0,36 25 0,-52-41 0,16 10 0,0-1 0,0-1 0,1-1 0,1-1 0,0-1 0,1-1 0,0-1 0,44 8 0,-6-7 0,1-3 0,93-2 0,19-11-199,-1-7 0,0-8 0,-1-8 0,-2-8 0,193-68 1,-292 81 156,-2-4 0,-1-2 0,96-59 0,-121 61 14,-2-2 0,-1-2 0,-2-2 0,-1-1 0,63-77 0,-40 30 28,-3-3 0,86-172 0,-89 137 0,71-227 0,-99 243 0,-5 0 0,16-171 0,-27-215 0,-12 473-7,0-5 58,-1-1-1,-2 0 1,-5-26-1,8 47-2,-1 1-1,1 0 1,-1 0-1,1-1 1,-1 1-1,0 0 0,0 0 1,0 0-1,0 0 1,0 0-1,-1 0 1,1 1-1,-1-1 1,1 0-1,-1 1 1,1-1-1,-1 1 1,0-1-1,0 1 1,0 0-1,-3-2 1,4 3-37,-1 0 0,0 0 0,0 0 0,0 0 0,1 1 0,-1-1 1,0 0-1,0 1 0,1-1 0,-1 1 0,0 0 0,1-1 0,-1 1 1,0 0-1,1 0 0,-1 0 0,1 0 0,0 1 0,-1-1 0,1 0 1,0 0-1,0 1 0,0-1 0,0 1 0,-2 3 0,-25 39-11,2 2 0,2 1 0,-20 53 0,-6 14 0,-30 50-6,-159 377-89,192-403-32,5 1 1,7 2-1,-20 174 1,50-270 176,2 0 1,2 0 0,2 0-1,2-1 1,12 63-1,-10-89-20,0 0 0,1 0 0,1 0 0,0 0 0,1-1-1,17 25 1,-18-32-21,1 0 0,0 0-1,1 0 1,0-1-1,1 0 1,0-1 0,0 0-1,1-1 1,0 0 0,18 9-1,0-5-8,0 0 0,1-2 0,0-2 0,1 0 0,0-2 0,55 2 0,-2-6 0,106-13 0,-90-1-57,0-4 0,-1-5 0,-1-3 0,-2-5 0,0-5 0,-3-3-1,-1-4 1,-2-5 0,-2-3 0,-2-4 0,-3-4 0,140-126 0,-151 116 57,-3-2 0,-3-4 0,95-137 0,-129 159 0,-1-1 0,-3-1 0,-2-1 0,-3-2 0,-2 0 0,-2-1 0,12-74 0,-17 40 24,-3-2 1,-5 1 0,-4-1 0,-17-158-1,12 218 33,-2 0-1,-1 0 0,-2 0 0,-1 1 1,-2 1-1,-1 0 0,-1 0 0,-2 1 1,-1 1-1,-24-35 0,18 36-56,-30-32 0,43 52 0,0 1 0,0 0 0,0 1 0,-1-1 0,0 2 0,0 0 0,-18-8 0,24 13 0,-1-1 0,1 1 0,-1 1 0,0-1 0,1 1 0,-1 0 0,0 0 0,1 0 0,-1 0 0,0 1 0,1 0 0,-1 0 0,1 0 0,-1 1 0,1-1 0,-1 1 0,1 0 0,0 0 0,0 1 0,0-1 0,0 1 0,0 0 0,-4 5 0,-4 3 0,0 1 0,1 1 0,0 0 0,1 0 0,-11 19 0,11-13 0,0 1 0,1 0 0,1 1 0,1 0 0,-6 32 0,-12 113 0,22-141 0,-32 813 0,45-524 0,-3-222 0,26 125 0,-27-191 0,1 0 0,1-1 0,1 0 0,2 0 0,0-1 0,2-1 0,0 0 0,1 0 0,20 21 0,-22-29 0,1-2 0,1 1 0,0-2 0,0 0 0,1-1 0,1 0 0,0-1 0,1-1 0,0 0 0,0-2 0,0 0 0,1 0 0,27 4 0,6-2 0,0-2 0,52-1 0,107-8 0,-108 0 0,-2 0 0,0-4 0,114-22 0,-167 18 0,0-1 0,-1-3 0,-1-2 0,0-1 0,-1-3 0,65-39 0,-66 32 0,-2-3 0,-2-1 0,0-2 0,47-53 0,-67 64 0,-1 0 0,0-2 0,-2 0 0,-1 0 0,-1-2 0,-1 1 0,-2-2 0,0 0 0,7-31 0,-16 51 0,-1 1 0,1-1 0,-2 1 0,1-1 0,-1 1 0,0-1 0,0 0 0,0 1 0,-1-1 0,0 0 0,-3-8 0,3 13 0,0-1 0,-1 1 0,1 0 0,-1-1 0,1 1 0,-1 0 0,0 0 0,0 0 0,0 0 0,0 0 0,0 1 0,0-1 0,0 1 0,0-1 0,-1 1 0,1 0 0,-1 0 0,1 0 0,-1 0 0,0 0 0,1 0 0,-1 1 0,0-1 0,1 1 0,-1 0 0,0 0 0,1 0 0,-1 0 0,0 0 0,-2 1 0,-3 1 0,1-1 0,0 1 0,0 0 0,0 1 0,1-1 0,-1 1 0,1 1 0,-1-1 0,1 1 0,-10 9 0,0 0 0,1 0 0,-23 28 0,19-17 0,2 2 0,0 0 0,2 0 0,0 2 0,2 0 0,2 0 0,0 1 0,2 1 0,-7 35 0,4 6 0,2 2 0,0 128 0,9-178 0,2 0 0,0 0 0,2 0 0,0 0 0,8 23 0,-9-39 0,1 1 0,0 0 0,0-1 0,1 0 0,0 1 0,0-2 0,1 1 0,0 0 0,0-1 0,0 0 0,1 0 0,0 0 0,0-1 0,1 0 0,-1 0 0,1-1 0,12 7 0,0-3 0,0-1 0,1-1 0,-1-1 0,1 0 0,23 2 0,108 3 0,-150-10 0,109 1 0,1-5 0,-1-5 0,0-4 0,-1-6 0,-1-4 0,157-55 0,-168 42 0,-3-4 0,-1-4 0,-2-4 0,-2-4 0,-3-4 0,-2-4 0,91-84 0,-33 9 0,158-196 0,-285 315 0,-2 0 0,0-2 0,-2 1 0,0-2 0,13-27 0,-23 44 0,0 1 0,-1-1 0,1 0 0,-1 1 0,1-1 0,-1 0 0,0 0 0,1 0 0,-1 1 0,0-1 0,0 0 0,0 0 0,0 0 0,-1 1 0,1-1 0,0 0 0,-1 0 0,1 1 0,-1-1 0,0 0 0,0 1 0,1-1 0,-1 0 0,0 1 0,0-1 0,-1 1 0,1 0 0,0-1 0,0 1 0,-1 0 0,1 0 0,0 0 0,-1 0 0,1 0 0,-1 0 0,0 0 0,1 0 0,-1 0 0,0 1 0,1-1 0,-1 1 0,-3-1 0,-7-1 0,-1 0 0,1 1 0,-1 0 0,-23 3 0,7 0 0,-1 2 0,0 2 0,1 1 0,0 0 0,1 3 0,-29 12 0,-161 90 0,151-74 0,2-2 0,2 2 0,2 3 0,-110 97 0,146-114 0,2 0 0,0 2 0,2 0 0,0 1 0,2 2 0,2 0 0,0 1 0,2 0 0,1 1 0,2 1 0,-9 33 0,18-53 0,0 1 0,1-1 0,1 1 0,0-1 0,0 1 0,1-1 0,1 1 0,0-1 0,1 1 0,6 23 0,-5-30 0,-1 0 0,1 0 0,0-1 0,0 1 0,0-1 0,1 1 0,-1-1 0,2 0 0,-1 0 0,0-1 0,1 1 0,0-1 0,0 0 0,0 0 0,0-1 0,1 1 0,0-1 0,-1-1 0,1 1 0,0-1 0,1 0 0,9 2 0,-7-2 0,0-1 0,0-1 0,0 1 0,0-2 0,-1 1 0,1-1 0,0 0 0,0-1 0,-1 0 0,1-1 0,-1 1 0,0-2 0,1 1 0,-1-1 0,-1 0 0,1-1 0,8-6 0,13-12 0,-1 0 0,48-54 0,-52 51 0,703-786-615,-603 650 462,6-6 184,-106 145-31,-23 23 0,-1-1 0,1 1 0,0-1 0,0 1 0,0-1 0,-1 1 0,1 0 0,0 0 0,0-1 0,0 1 0,0 0 0,-1 0 0,1 0 0,0 0 0,0 0 0,0 0 0,0 0 0,0 0 0,1 0 0,-1 2 0,1-1 0,-1 1 0,1 0 0,-1-1 0,0 1 0,0 0 0,1 0 0,-1-1 0,-1 1 0,1 0 0,0 0 0,0 0 0,-1 0 0,1 0 0,-1 1 0,1-1 0,-1 0 0,0 0 0,0 0 0,0 0 0,-1 3 0,-1 163 375,-1-92-136,-35 331-185,-32 11-1179,2-59 421,-281 1262-1576,304-1421 2232,-4 23 19,-80 340-226,-22-16-87,127-470 240,-55 114 0,66-166 233,-1 0 1,0-1-1,-2-1 0,-1 0 1,0-1-1,-2-1 0,-38 34 0,45-46 43,0 0 0,-1-1-1,0-1 1,0 0 0,-1-1 0,0 0-1,0-1 1,0 0 0,-1-1-1,1-1 1,-1 0 0,0-1 0,0-1-1,0 0 1,0-1 0,0-1-1,0 0 1,0-1 0,0-1 0,1 0-1,-1-1 1,-15-6 0,11 2-174,0 0 1,1-1 0,0-1-1,1-1 1,0 0 0,1-2-1,0 1 1,1-2 0,0 0-1,1-1 1,1 0 0,1-1-1,0-1 1,1 0 0,-18-36-1,16 20 0,1 1 0,2-2 0,2 0 0,1 0 0,1 0 0,2-1 0,1 0 0,4-64 0,5 32 0,2 1 0,4 1 0,36-117 0,17-3-388,9 2 0,7 4 0,8 3 0,8 5-1,141-189 1,-73 141 91,10 9 0,8 7 0,256-218 0,-327 325 196,4 5 0,4 5 0,3 6 0,4 5 0,3 6 0,250-95 0,29 35 17,236-93 499,-637 219-316,27-12 463,-1 0 0,-1-3 0,48-32 1,-73 44-483,0 0 0,0-1 0,-1 1 0,0-2 0,0 1 0,-1-1 1,0 0-1,0 0 0,-1-1 0,0 0 0,-1 0 0,0 0 0,0 0 0,-1-1 1,0 1-1,0-1 0,-1 0 0,1-12 0,-2 5-78,-1-1 0,-1 1 0,0 0 0,-1 0 1,-1 0-1,0 0 0,-2 0 0,0 1 0,0 0 0,-2 0 0,-9-19 0,2 13-2,0 1 0,-1 0-1,-1 1 1,0 1 0,-2 0 0,-39-31-1,32 30 1,0 2 0,-1 1 0,0 1 0,-2 1 0,1 2 0,-2 1 0,0 0 0,0 3 0,-1 0 0,0 2 0,-1 1 0,-33-2 0,4 3 0,-1 3 0,-70 6 0,120-3 0,1 0 0,-1 2 0,1-1 0,-1 1 0,1 1 0,0 0 0,0 0 0,0 1 0,1 0 0,-1 1 0,1 0 0,1 0 0,-1 1 0,1 0 0,0 1 0,1-1 0,-1 2 0,2-1 0,-1 1 0,-6 11 0,4-2 0,0 0 0,1 1 0,1 0 0,1 0 0,1 1 0,0-1 0,1 1 0,1 0 0,2 1 0,-1 20 0,4 27 0,17 105 0,25 67 0,-34-189 0,10 46 0,43 129 0,-53-198 0,1 0 0,1 0 0,2-1 0,0 0 0,2-2 0,1 0 0,1 0 0,41 42 0,-47-57 0,1-1 0,0 0 0,0-1 0,1 0 0,0-1 0,0 0 0,1-1 0,0-1 0,0 0 0,0-2 0,1 1 0,-1-2 0,1 0 0,0-1 0,-1 0 0,1-1 0,17-3 0,-9 1 0,0-2 0,0-1 0,-1-1 0,0 0 0,0-2 0,0-1 0,-1-1 0,0 0 0,-1-2 0,30-22 0,64-60 0,-5-6 0,112-128 0,-170 169 0,74-106 0,-104 131 0,-2 0 0,-1-2 0,-2 0 0,-2-2 0,13-45 0,4-53-682,19-176-1,-34 159-6143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10:51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1436 24575,'1'547'0,"0"-487"0,4-1 0,1 0 0,4 0 0,2-1 0,2 0 0,3-1 0,27 61 0,-40-108 0,0-1 0,1-1 0,0 1 0,1-1 0,8 11 0,-11-16 0,-1 0 0,1-1 0,0 1 0,1-1 0,-1 0 0,0 0 0,1 0 0,-1 0 0,1 0 0,-1-1 0,1 0 0,0 0 0,0 0 0,-1 0 0,1 0 0,5-1 0,13 2 0,0-1 0,0-1 0,0-1 0,0-2 0,0 0 0,0-1 0,0-1 0,-1-1 0,0 0 0,0-2 0,25-13 0,28-23 0,-2-2 0,-2-4 0,-3-2 0,114-115 0,-154 138 0,-20 20 0,1-1 0,1 1 0,0 1 0,0 0 0,0 0 0,1 1 0,1 0 0,17-9 0,-27 15 0,0 1 0,0 0 0,0 0 0,0-1 0,0 1 0,0 0 0,1 0 0,-1 0 0,0 0 0,0 0 0,0 0 0,0 0 0,0 1 0,0-1 0,1 0 0,-1 1 0,0-1 0,0 0 0,0 1 0,0-1 0,0 1 0,0 0 0,0-1 0,0 1 0,-1 0 0,1 0 0,0-1 0,0 1 0,-1 0 0,1 0 0,0 0 0,-1 0 0,2 2 0,1 3 0,0 0 0,-1 1 0,0-1 0,3 11 0,-3-8 0,128 365 0,-127-365 0,1 0 0,1 0 0,-1 0 0,2 0 0,-1-1 0,1 0 0,0 0 0,13 12 0,-16-18 0,1 1 0,-1-1 0,1 0 0,-1 0 0,1 0 0,0 0 0,0 0 0,0-1 0,0 0 0,0 0 0,0 0 0,1-1 0,-1 1 0,0-1 0,0 0 0,0 0 0,1 0 0,-1-1 0,0 1 0,0-1 0,0 0 0,0-1 0,4-1 0,-1 1 0,0-1 0,-1-1 0,1 0 0,-1 1 0,0-2 0,-1 1 0,1-1 0,-1 0 0,0 0 0,0 0 0,5-7 0,7-12 0,20-38 0,-9 15 0,4-4 0,36-76 0,-56 100 0,-2 0 0,0-1 0,-2 0 0,-1-1 0,3-29 0,-4-4 0,-3 0 0,-2-1 0,-3 1 0,-3 0 0,-2 0 0,-3 0 0,-19-61 0,25 111 0,0 0 0,0 0 0,-1 1 0,0 0 0,-9-15 0,13 26 0,1-1 0,0 1 0,0 0 0,0-1 0,0 1 0,-1-1 0,1 1 0,0-1 0,0 1 0,-1 0 0,1-1 0,0 1 0,-1 0 0,1-1 0,-1 1 0,1 0 0,0-1 0,-1 1 0,1 0 0,-1 0 0,1 0 0,0-1 0,-1 1 0,1 0 0,-1 0 0,1 0 0,-1 0 0,1 0 0,-1 0 0,1 0 0,-1 0 0,1 0 0,-1 0 0,1 0 0,-1 0 0,1 0 0,-1 0 0,1 0 0,0 1 0,-1-1 0,1 0 0,-1 1 0,-1 0 0,1 1 0,0 0 0,0 0 0,0 0 0,0 0 0,0 0 0,1 0 0,-1 0 0,1 0 0,-1 3 0,-5 56 0,6-61 0,-23 301 0,1 1 0,24 279 0,-1-568 0,0 5 0,0 1 0,2-1 0,0 0 0,11 33 0,-13-48 0,0 1 0,0-1 0,1 0 0,0 0 0,-1 0 0,1 0 0,0 0 0,1 0 0,-1-1 0,0 1 0,1 0 0,-1-1 0,1 0 0,0 0 0,0 0 0,0 0 0,0 0 0,0-1 0,0 1 0,1-1 0,-1 0 0,0 0 0,1 0 0,-1 0 0,1 0 0,-1-1 0,1 0 0,-1 0 0,1 0 0,-1 0 0,6-1 0,7-2 0,1 0 0,-1-1 0,0-1 0,0-1 0,0 0 0,23-14 0,84-60 0,-39 23 0,-56 39 0,247-168 0,-242 159 0,-1-1 0,-1-2 0,-1-1 0,-2-1 0,41-61 0,-53 68 0,-1 0 0,-1-1 0,-1-1 0,-1 0 0,-2 0 0,-1-1 0,-1 0 0,-1-1 0,-1 0 0,-2 0 0,1-31 0,-5 53 0,0-23 0,0 0 0,-6-30 0,4 50 0,0 0 0,0 0 0,-1 0 0,-1 1 0,0 0 0,0-1 0,0 1 0,-1 0 0,-12-14 0,10 13 0,-2 1 0,0 0 0,0 1 0,0-1 0,-1 2 0,0-1 0,-1 1 0,1 1 0,-14-6 0,20 10 0,-1 0 0,0 0 0,0 0 0,0 1 0,0 0 0,0 0 0,0 0 0,0 1 0,-1-1 0,1 1 0,0 0 0,0 1 0,0-1 0,-1 1 0,1 0 0,0 1 0,0-1 0,1 1 0,-1 0 0,0 0 0,0 0 0,1 1 0,-1-1 0,-5 6 0,0 3 0,0 0 0,1 1 0,0 0 0,1 1 0,0-1 0,1 2 0,0-1 0,1 1 0,-6 22 0,2-11 0,-55 151 0,8 2 0,8 3 0,7 2 0,8 1 0,-11 225 0,44-397 0,1 0 0,0 1 0,0-1 0,1 0 0,1 0 0,3 14 0,-5-24 0,1 1 0,0-1 0,0 1 0,1-1 0,-1 0 0,0 0 0,1 0 0,-1 0 0,1 0 0,0 0 0,0 0 0,-1 0 0,1 0 0,0-1 0,1 1 0,-1-1 0,0 1 0,0-1 0,1 0 0,-1 0 0,0 0 0,1 0 0,-1-1 0,1 1 0,0-1 0,-1 1 0,1-1 0,-1 0 0,1 0 0,-1 0 0,1 0 0,0-1 0,-1 1 0,4-1 0,10-3 0,0 0 0,0 0 0,-1-2 0,1 0 0,-1 0 0,0-2 0,-1 0 0,23-16 0,-7 1 0,-1-1 0,45-47 0,26-47 0,108-167 0,-168 228 0,-32 46 0,18-27 0,-1-1 0,28-57 0,-48 85 0,0-1 0,0 1 0,-2-1 0,1 0 0,-1 0 0,-1 0 0,0 0 0,-1 0 0,0-1 0,-1 1 0,-1 0 0,0-1 0,0 1 0,-4-14 0,-3 1 0,-1 2 0,-2-1 0,0 1 0,-1 1 0,-23-31 0,11 20 0,-2 2 0,-50-49 0,58 64 0,-1 1 0,0 1 0,-38-22 0,44 29 0,-1 1 0,1 0 0,-1 1 0,0 0 0,0 1 0,-1 1 0,-18-2 0,29 4 0,0 1 0,1 0 0,-1 0 0,0 0 0,1 0 0,-1 1 0,1-1 0,-1 1 0,0 0 0,1 0 0,0 0 0,-1 1 0,1-1 0,0 1 0,-1 0 0,1 0 0,0 0 0,1 0 0,-1 0 0,0 1 0,0-1 0,1 1 0,0 0 0,-1 0 0,1 0 0,0 0 0,1 0 0,-1 0 0,0 0 0,1 1 0,0-1 0,0 1 0,-2 4 0,0 12 0,0 0 0,1 0 0,0 0 0,4 39 0,-1-32 0,0 17 0,3 1 0,1-1 0,2 0 0,23 76 0,-23-96 0,2-1 0,1 0 0,1-1 0,1 0 0,0 0 0,2-1 0,0-1 0,2 0 0,0-1 0,21 18 0,-26-28 0,0 0 0,1 0 0,1-1 0,-1-1 0,1 0 0,0-1 0,1 0 0,-1-1 0,1-1 0,0 0 0,0-1 0,1 0 0,-1-1 0,1-1 0,15 0 0,-17-2 0,0 0 0,0 0 0,0-1 0,0-1 0,0 0 0,0-1 0,-1-1 0,1 0 0,-1 0 0,-1-1 0,1 0 0,-1-1 0,0-1 0,0 0 0,-1 0 0,16-17 0,106-136 0,-34 40 0,-94 117 0,-1 0 0,0 0 0,1-1 0,-2 1 0,1-1 0,0 1 0,-1-1 0,0 0 0,0 0 0,0 0 0,-1-1 0,0 1 0,0 0 0,1-11 0,-3 12 0,1-1 0,-1 0 0,0 0 0,-1 1 0,1-1 0,-1 1 0,0-1 0,0 1 0,0 0 0,-1 0 0,1 0 0,-1 0 0,0 0 0,0 0 0,-1 1 0,-5-5 0,-35-30 0,44 38 0,-1 0 0,1-1 0,-1 1 0,1-1 0,0 1 0,0-1 0,-1 1 0,1 0 0,0-1 0,0 1 0,0-1 0,-1 1 0,1-1 0,0 1 0,0-1 0,0 1 0,0-1 0,0 1 0,0-1 0,0 0 0,0 1 0,0-1 0,0 1 0,0-1 0,0 1 0,1-1 0,-1 1 0,0-1 0,0 1 0,0 0 0,1-1 0,-1 1 0,1-1 0,16-12 0,-12 10 0,213-126 0,-159 99 0,113-43 0,-161 69 0,0 1 0,1 0 0,0 0 0,-1 2 0,1-1 0,20 1 0,-29 1 0,1 0 0,-1 1 0,1-1 0,-1 1 0,1 0 0,-1 0 0,0 0 0,1 0 0,-1 0 0,0 1 0,0 0 0,0-1 0,0 1 0,0 0 0,0 1 0,0-1 0,-1 0 0,1 1 0,-1-1 0,0 1 0,1 0 0,-1 0 0,-1 0 0,1 0 0,0 0 0,1 4 0,-1 2 0,0 0 0,0 0 0,0 0 0,-1 0 0,-1 1 0,1-1 0,-2 1 0,-1 15 0,-20 82 0,12-64 0,-4 25 0,2 1 0,4 0 0,3 0 0,3 0 0,2 1 0,4-1 0,13 70 0,-15-131 0,-1 0 0,2-1 0,-1 1 0,1-1 0,0 0 0,1 0 0,-1 0 0,1 0 0,1-1 0,-1 1 0,1-1 0,1 0 0,-1-1 0,1 1 0,0-1 0,0 0 0,0 0 0,1-1 0,8 5 0,-5-5 0,-1 0 0,1 0 0,0-1 0,0-1 0,1 1 0,-1-2 0,1 1 0,-1-1 0,0-1 0,1 0 0,-1-1 0,1 0 0,19-4 0,5-4 0,0-2 0,-1-2 0,39-19 0,97-62 0,-72 32 0,-2-4 0,169-154 0,-148 105 0,156-198 0,-212 233 0,-3-3 0,61-117 0,-89 140 0,-3-1 0,-3-1 0,-2-2 0,19-95 0,-24 58 0,8-194 0,-35-102 0,8 371 0,-12-122 0,11 132 0,0 0 0,-1 1 0,-1-1 0,0 1 0,-1 0 0,-15-28 0,11 34 0,3 14 0,0 26 0,-21 144 0,-87 405-890,23-120 227,-46 280-418,-46 241-564,182-972 1644,-38 166 224,40-173-150,-1 0 1,1 0 0,-1 1-1,0-1 1,1 0 0,-1 0-1,0 0 1,-1 0 0,1 0 0,0-1-1,-3 4 1,3-5-39,1 0 0,0 0 0,-1 0 0,1 0 0,0 0 0,-1 0 0,1 0 0,0 0 0,-1 0 0,1 0 0,0 0 0,-1 0 0,1 0 0,-1 0 0,1 0 0,0 0 0,0-1 0,-1 1 0,1 0 0,0 0 0,-1 0 0,1-1 0,0 1 0,0 0 0,-1 0 0,1-1 0,0 1 0,0 0 0,-1-1 0,1 1 0,0 0 0,0-1 0,0 1 0,0 0 0,0-1 0,0 1 0,-1 0 1,1-1-1,-3-8 287,1 1 1,0-1-1,-2-17 1,-4-115-69,11-170 0,-3 304-245,3-54-9,15-91 0,-13 126 0,2-1 0,0 2 0,2-1 0,1 1 0,0 0 0,15-23 0,44-55 0,143-165 0,-95 128 0,-89 106 0,2 2 0,60-49 0,77-43 0,-48 37 0,-110 80 0,1-1 0,-1 1 0,2 0 0,-1 1 0,18-9 0,-26 14 0,0 0 0,0 1 0,0-1 0,0 0 0,0 1 0,0-1 0,0 1 0,0 0 0,1 0 0,-1 0 0,0 0 0,0 0 0,0 0 0,1 0 0,-1 1 0,0-1 0,0 1 0,0 0 0,0-1 0,0 1 0,0 0 0,0 0 0,0 0 0,0 1 0,-1-1 0,1 0 0,0 1 0,-1-1 0,1 1 0,-1-1 0,1 1 0,0 2 0,4 6 0,-1 1 0,0-1 0,-1 1 0,0 0 0,-1 1 0,0-1 0,-1 1 0,2 20 0,-1 9 0,-3 48 0,-2-50 0,-2 0 0,-2-1 0,-1 0 0,-16 49 0,14-59 0,-2 0 0,0-1 0,-2 0 0,-1-2 0,-2 1 0,-23 30 0,25-42 0,0 0 0,-1-1 0,0 0 0,-1-1 0,-1-1 0,0 0 0,-1-2 0,-28 13 0,36-17 0,2-2 0,1 1 0,0 0 0,0 0 0,0 1 0,0 0 0,-8 9 0,13-12 0,0 0 0,0 0 0,1 0 0,-1 1 0,1-1 0,0 0 0,-1 1 0,1-1 0,0 1 0,1 0 0,-1-1 0,0 1 0,1 0 0,-1-1 0,1 1 0,0 0 0,0 0 0,0-1 0,0 1 0,1 0 0,-1 0 0,1-1 0,0 4 0,4 7 0,1-1 0,0 0 0,0 0 0,1 0 0,1-1 0,0 0 0,14 15 0,75 69 0,-88-86 0,343 268 0,-341-269 0,-3-2 0,0 0 0,0-1 0,1 0 0,0 0 0,-1-1 0,11 3 0,-18-6-38,-1-1 0,0 0 0,1 0 1,-1 0-1,0 0 0,0 0 0,1 0 0,-1 0 0,0 1 0,1-1 0,-1 0 0,0 0 0,1 0 0,-1 0 0,0 0 0,1 0 1,-1-1-1,0 1 0,1 0 0,-1 0 0,0 0 0,0 0 0,1 0 0,-1 0 0,0 0 0,0-1 0,1 1 0,-1 0 0,0 0 1,0 0-1,1-1 0,-1 1 0,0 0 0,0 0 0,1-1 0,-3-10-6788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12:44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534 820 24575,'-4'1'0,"1"1"0,0-1 0,0 0 0,0 1 0,0 0 0,0 0 0,0 0 0,0 0 0,1 0 0,-1 1 0,1-1 0,-1 1 0,1 0 0,-2 3 0,-2 0 0,-20 25 0,2 2 0,1 0 0,1 2 0,2 0 0,-16 39 0,-66 198 0,89-234 0,-127 446 0,114-361 0,5 1 0,-4 127 0,24-225 0,-3 142 0,5-143 0,1-1 0,1 0 0,1 1 0,12 38 0,-15-59 0,0 0 0,0 0 0,1 0 0,-1-1 0,1 1 0,0 0 0,0-1 0,1 1 0,-1-1 0,1 0 0,-1 0 0,1 0 0,0 0 0,0 0 0,0 0 0,1-1 0,-1 0 0,1 1 0,-1-1 0,1-1 0,0 1 0,0 0 0,0-1 0,-1 0 0,1 0 0,1 0 0,-1 0 0,0-1 0,0 0 0,0 0 0,0 0 0,0 0 0,0 0 0,0-1 0,7-1 0,3-2 0,-1 0 0,0-1 0,0 0 0,0-1 0,-1 0 0,0-1 0,19-14 0,75-70 0,-97 83 0,23-21 0,-2-2 0,-2 0 0,0-2 0,-2-1 0,-2-1 0,-1-1 0,-2-1 0,-2-1 0,-1 0 0,-1-2 0,-3 0 0,13-55 0,-19 46 0,-2 0 0,-2 0 0,-2-1 0,-2 1 0,-3-1 0,-1 1 0,-15-61 0,15 77 0,0 0 0,2 0 0,2 0 0,1-1 0,1 1 0,2 0 0,2 0 0,1 1 0,14-44 0,-19 71 0,0-1 0,0 1 0,1-1 0,-1 1 0,5-6 0,-7 11 0,0 0 0,0-1 0,0 1 0,1 0 0,-1 0 0,0-1 0,0 1 0,1 0 0,-1-1 0,0 1 0,1 0 0,-1 0 0,0 0 0,1-1 0,-1 1 0,0 0 0,1 0 0,-1 0 0,0 0 0,1 0 0,-1-1 0,0 1 0,1 0 0,-1 0 0,1 0 0,-1 0 0,0 0 0,1 0 0,-1 0 0,1 1 0,-1-1 0,1 1 0,0 0 0,0 0 0,0 0 0,0 0 0,-1 0 0,1 0 0,0 1 0,-1-1 0,1 0 0,-1 0 0,0 1 0,1-1 0,-1 0 0,0 3 0,24 136 0,-13-63 0,3-1 0,47 142 0,-58-210 0,0 0 0,0 0 0,1-1 0,0 1 0,1-1 0,0 0 0,0 0 0,11 10 0,-15-15 0,1-1 0,0 1 0,0-1 0,0 0 0,-1 0 0,1 0 0,1 0 0,-1 0 0,0-1 0,0 1 0,0-1 0,0 1 0,0-1 0,1 0 0,3 0 0,-3 0 0,0-1 0,1 0 0,-1 0 0,0 0 0,0 0 0,0 0 0,0-1 0,0 1 0,0-1 0,0 0 0,-1 0 0,1 0 0,3-4 0,13-14 0,-1 0 0,-1-2 0,16-26 0,-10 15 0,202-275-374,286-302 1,-496 594 373,6-7 0,0 0 0,1 2 0,48-36 0,-67 56 2,-1-1 1,0 0 0,1 1 0,-1 0 0,1 0 0,-1 0-1,1 0 1,0 0 0,0 0 0,-1 0 0,1 1 0,0 0 0,0-1-1,0 1 1,-1 0 0,1 0 0,0 1 0,4 0 0,-5 0 5,0 0 0,1 0 0,-1 0 0,0 1 0,0-1 0,0 1 0,0 0 0,0-1 0,-1 1 0,1 0 0,-1 0 0,1 0 0,-1 0 1,1 0-1,-1 0 0,2 5 0,2 7 54,-1 2 1,0-1-1,-1 0 1,0 1-1,0 18 1,-2-20-6,21 204 71,29 255-132,-49-460 4,1 14 0,1 0 0,1-1 0,16 51 0,-20-76 0,-1 1 0,1-1 0,-1 1 0,1-1 0,0 1 0,0-1 0,0 1 0,0-1 0,-1 0 0,2 1 0,-1-1 0,0 0 0,0 0 0,0 0 0,1 0 0,-1 0 0,0 0 0,1 0 0,-1 0 0,3 0 0,-2-1 0,0 0 0,0 0 0,0-1 0,0 1 0,0-1 0,0 1 0,0-1 0,0 0 0,0 0 0,-1 0 0,1 0 0,0 0 0,0 0 0,-1-1 0,1 1 0,-1 0 0,3-4 0,103-115 0,-48 49 0,1175-1232-1500,-1233 1302 1500,58-55 0,68-50 0,-122 102 0,1 0 0,-1 0 0,1 1 0,0 0 0,0 0 0,12-4 0,-16 6 0,-1 1 0,1 0 0,-1 0 0,1 0 0,-1 0 0,1 1 0,-1-1 0,1 0 0,-1 0 0,1 1 0,-1-1 0,1 1 0,-1 0 0,0-1 0,1 1 0,-1 0 0,0 0 0,0 0 0,1-1 0,-1 1 0,0 1 0,0-1 0,0 0 0,0 0 0,0 0 0,0 1 0,-1-1 0,1 0 0,0 1 0,-1-1 0,1 0 0,0 1 0,-1 1 0,12 30 492,-1 0-1,11 63 0,-8-29-465,73 428-26,-31-145 0,-52-328 0,17 68 0,-19-81 0,1-1 0,1 0 0,-1 0 0,1 0 0,1-1 0,-1 1 0,1-1 0,7 8 0,-10-13 0,0 0 0,0 0 0,1 0 0,-1-1 0,0 1 0,1 0 0,-1-1 0,1 0 0,0 0 0,-1 1 0,1-1 0,0-1 0,0 1 0,0 0 0,0-1 0,-1 1 0,1-1 0,0 0 0,0 0 0,0 0 0,0-1 0,0 1 0,0-1 0,0 1 0,-1-1 0,1 0 0,3-1 0,4-3 0,0 0 0,-1 0 0,0-1 0,0 0 0,0-1 0,7-7 0,14-14 0,-2-2 0,44-58 0,40-80 0,1-20 0,-52 80 0,5 4 0,89-108 0,-134 188 0,21-28 0,-82 95 0,10 6 0,2 1 0,2 2 0,2 0 0,3 1 0,-16 60 0,7 1 0,-21 169 0,50-276 0,-7 50 0,-2 97 0,10-152 0,0 1 0,0-1 0,0 0 0,0 1 0,0-1 0,0 0 0,1 1 0,-1-1 0,1 0 0,0 0 0,-1 1 0,1-1 0,0 0 0,0 0 0,0 0 0,1 0 0,-1 0 0,0 0 0,1 0 0,0-1 0,-1 1 0,1-1 0,3 3 0,-2-3 0,-1-1 0,1 1 0,-1-1 0,1 0 0,-1 0 0,1 0 0,0-1 0,-1 1 0,1-1 0,-1 1 0,1-1 0,-1 0 0,0 0 0,1 0 0,-1 0 0,0 0 0,1-1 0,-1 1 0,0-1 0,0 1 0,3-4 0,10-9 0,0 0 0,-1-1 0,-1 0 0,21-34 0,-15 23 0,589-753-730,-574 738 662,-6 6 68,-12 13 0,2 0 0,0 2 0,1 0 0,29-22 0,-47 41 0,0-1 0,0 1 0,1 0 0,-1 0 0,0 1 0,0-1 0,1 0 0,-1 0 0,1 1 0,-1-1 0,0 0 0,1 1 0,-1 0 0,1-1 0,0 1 0,-1 0 0,1 0 0,-1-1 0,1 1 0,-1 1 0,1-1 0,0 0 0,-1 0 0,1 1 0,-1-1 0,1 0 0,-1 1 0,1 0 0,-1-1 0,0 1 0,1 0 0,-1 0 0,0-1 0,1 1 0,-1 0 0,0 0 0,0 1 0,2 1 0,1 4 0,0 0 0,0 1 0,-1-1 0,0 1 0,0 0 0,1 9 0,-2-12 0,18 75 0,11 84 0,-3 74 0,-4 129-311,0 150-930,-1 149 50,-2 1161-3393,-101-1 4369,25-1303-1371,-4-104 1047,-1-104-31,44-236 824,-5-1 0,-2-1 0,-34 73-1,49-134 79,1 0 1,-2-1-1,0 0 0,-1-1 0,0 0 0,-23 24 0,27-33-33,1 0 0,-1 0-1,-1-1 1,1 0 0,0 0 0,-1-1 0,0 0 0,0 0 0,0-1-1,0 1 1,0-1 0,-1-1 0,1 0 0,-1 0 0,1 0-1,-1-1 1,-10 0 0,2-2-85,1-1 0,0 0 0,0-1 1,0-1-1,0 0 0,1-1 0,0 0 0,0-1 0,-16-11 0,-13-12-126,-56-51-1,41 29-87,2-2 0,2-3 0,-52-72 0,79 91 0,1-1 0,2-2 0,2 0 0,2-1 0,2-1 0,-22-78 0,27 65-51,2-1 0,3 0 0,3 0-1,3-108 1,8 89-166,3 1 1,3 0-1,26-86 0,-3 49-463,69-152 0,78-95-1056,135-155 499,-26 100-460,361-392-1,417-301-18,-785 839 1374,-76 74 360,-151 142-6,-30 29 414,-1 0 0,-2-2 0,39-50 0,-62 74-386,0-1 0,0 1 0,0 0 0,0-1 0,-1 1 0,1-1 0,0 1 0,-1-1 0,1 1 1,-1-1-1,0 0 0,1 1 0,-1-1 0,0-2 0,0 3-1,0 1 0,-1-1-1,1 0 1,0 1 0,-1-1 0,1 0-1,0 1 1,-1-1 0,1 1 0,-1-1-1,1 1 1,-1-1 0,1 1 0,-1-1 0,1 1-1,-1-1 1,1 1 0,-1 0 0,0-1-1,1 1 1,-1 0 0,0-1 0,0 1-1,-6-1 296,1-1-1,-1 2 0,0-1 0,1 1 0,-13 1 0,13-1-137,-114 10-89,-19 8-2956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7:51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3529 24575,'2'-39'0,"2"0"0,2 1 0,16-59 0,2-8 0,7-53 0,7 1 0,88-229 0,322-547-554,-406 859 554,3 1 0,74-90 0,-86 124 0,2 2 0,2 1 0,1 2 0,1 2 0,57-36 0,-8 17 0,2 3 0,173-63 0,210-28 0,-294 103-364,324-24 1,186 38-889,-685 22 1241,1578 9-2578,-809 2 1743,-718-11 1001,-3 0 163,62 8 0,-110-8-201,-1 0 1,1 1-1,-1 0 0,1 0 1,-1 0-1,0 0 0,0 0 0,1 1 1,-1-1-1,0 1 0,0 0 1,0 0-1,-1 0 0,1 0 0,0 1 1,-1-1-1,1 1 0,1 3 1,-3-4 6,1 0 1,-1 1 0,0-1-1,-1 1 1,1-1-1,0 1 1,-1 0 0,1-1-1,-1 1 1,0 0 0,0-1-1,0 1 1,0 0 0,0-1-1,-1 1 1,1 0-1,-1-1 1,0 1 0,0-1-1,0 1 1,-2 4 0,3-6-118,-1-1 0,1 1 1,-1 0-1,1 0 0,-1 0 0,1-1 1,-1 1-1,1 0 0,-1-1 1,0 1-1,1 0 0,-1-1 1,0 1-1,0-1 0,1 1 1,-1-1-1,0 1 0,0-1 0,0 0 1,0 1-1,0-1 0,1 0 1,-1 0-1,0 0 0,0 0 1,0 0-1,-2 0 0,1 0-4,-1-1 1,1 1-1,-1-1 0,1 0 0,-1 0 1,1 0-1,-1 0 0,1-1 0,-4-2 0,-3-3-7,0-1-1,0 0 0,-10-13 0,-15-21 5,1-1 0,2-2 0,3-1 0,1-2 0,-35-87 0,16 34 0,30 69 0,1-2 0,-17-54 0,30 69 0,9 26 0,14 29 0,-20-32 0,23 44 0,-2 2 0,-3 1 0,25 101 0,13 167 0,-18-84 0,1-70 0,-12-52 0,-26-110 0,-1 0 0,-1 0 0,1 1 0,0-1 0,-1 0 0,0 0 0,0 1 0,0-1 0,0 0 0,0 0 0,-1 1 0,1-1 0,-1 0 0,0 0 0,0 0 0,0 0 0,0 0 0,-3 4 0,1-3 0,-1-1 0,0 1 0,0-1 0,0 0 0,-1-1 0,1 1 0,0-1 0,-1 0 0,0 0 0,-9 3 0,-259 113 0,81-31 0,82-41 0,-161 63 0,263-105 0,0-2 0,0 1 0,0-1 0,0-1 0,0 1 0,0-1 0,0-1 0,-10 0 0,16 0 0,-1 0 0,1-1 0,0 1 0,0-1 0,0 0 0,0 1 0,-1-1 0,1 0 0,0 0 0,1-1 0,-1 1 0,0 0 0,0-1 0,0 1 0,1-1 0,-1 1 0,1-1 0,-1 0 0,1 0 0,0 1 0,0-1 0,-1 0 0,1 0 0,1-1 0,-1 1 0,0 0 0,0 0 0,1 0 0,-1 0 0,1-1 0,0 1 0,0 0 0,0-3 0,2-32-1365,5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7:22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1027 1465 24575,'80'341'0,"104"841"-1140,-151-936 853,14 128-165,-2 59-1358,1 86 701,3 97-1520,18 207 571,55 708-8,-31 1 1256,-78-1174 802,-9 181 2395,-4-432-516,11 128 4139,40 105-3909,-1-127-2101,-42-190 0,0 0 0,1-1 0,1 0 0,1-1 0,1 0 0,1-1 0,17 21 0,-20-30 0,1-1 0,0-1 0,1 1 0,0-2 0,0 0 0,1 0 0,0-1 0,0-1 0,26 9 0,13 1 0,73 12 0,-88-20 0,945 118-1368,12-84-300,-963-41 1691,725 15-2554,1016-10 2489,-1684-7-38,713-9 80,1-39 0,488-123 0,-305 33 0,886 22-1372,21 140 79,-1176 1-934,101 0 1297,3062 33-2453,-3478-57 3634,-365 0-84,65 0 881,171-21 1,-261 20-609,-1-1 0,1 0-1,-1-1 1,0 0 0,0-1 0,0 0 0,0 0 0,-1-1-1,0 0 1,0-1 0,0 0 0,0 0 0,-1-1-1,0 0 1,-1 0 0,1-1 0,-1 0 0,-1-1 0,6-9-1,44-55 2348,-16 21-2326,40-67 0,-69 100-480,-1-1 1,-1 0-1,0 0 1,-2-1-1,0 0 0,-2 0 1,5-35-1,-6 5 19,-3 1 0,-2 0 0,-13-88 0,-43-151 0,44 232 0,-636-3106-2735,399 1897 1868,106 547 496,115 543 1415,-12-299 0,41-180 980,3 77-2163,-12 410 158,-42-233-1,-66-164-469,100 486 244,-199-821 83,206 863 213,0 0-1,-3 0 1,-1 1 0,-2 1 0,-1 1-1,-28-42 1,-40-66 39,32 50-132,36 61 4,12 21 0,0 0 0,-1 1 0,-11-14 0,14 20 0,0 0 0,0 0 0,0 1 0,-1-1 0,1 1 0,-1-1 0,1 1 0,-1 1 0,0-1 0,0 0 0,0 1 0,0 0 0,-5-1 0,-58-9 0,-112-3 0,-73 15 0,171 1 0,-706 55-745,452-25 544,-659 45-1225,706-56 1219,-905 39 100,-229 18-31,-78 8-853,1047-75 805,-331 10 130,-1 28 100,325-10-229,-871 96-755,-519 126 940,1443-204-634,-1586 210-2667,0-54 2599,1544-176-16,79-7 618,322-26 145,-471 45 1022,363-28 1704,-193 54 0,68-12 1168,293-62-12130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07:24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24575,'1'18'0,"2"1"0,0 0 0,2-1 0,0 0 0,1 0 0,9 20 0,9 31 0,6 53 0,25 232 0,-33-183 0,111 1045-1407,-101-114-223,-46 0-354,13-1040 1975,-12 259-513,5-233 949,-31 139 0,27-166 1086,-9 115 1,15 56-230,-2 20-897,8-250-387,-1 13 0,0-1 0,-1 1 0,0-1 0,-1 1 0,-9 23 0,6-30 0,1-13 0,-1-19 0,-2-129-616,7 125-133,-1-93-6077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A8B62-BA23-4BC2-C29B-2BA1C5A0E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428F0-FC22-BFDF-57A3-8DA58D633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DD083-11E2-4862-AC23-4839D7FA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E8C-8C1D-4918-80D9-420FCAD95746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695D5-738A-1FD4-1CB6-33444498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8EF76-568A-D213-211E-AC4E1214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738AE-8CB6-4F02-BCAE-309AEDF63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56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27D8-4CFE-42F7-A88B-899AE948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4C2DE-54EA-1216-5284-A1AAF6F53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038F7-91D3-009F-016B-B790041C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E8C-8C1D-4918-80D9-420FCAD95746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D2DD6-5D85-16A1-D4AD-1A467BD7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F6D9F-2B01-BBFC-F536-053DE5B7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738AE-8CB6-4F02-BCAE-309AEDF63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63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F1924-88C7-F270-AFC2-7834B2AE0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39F8-F5DA-E320-BFCE-0DFE04704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5351F-3557-6432-CD27-16D4D0C6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E8C-8C1D-4918-80D9-420FCAD95746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B0C67-1FE5-F4E3-62E4-C064D779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AEA82-FD10-FAC0-928C-5E37BF64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738AE-8CB6-4F02-BCAE-309AEDF63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85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BF0D-7A05-5CBD-48BC-75AE8BCC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CF71D-3162-D8BB-58B8-F50DAAE81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4B357-0E92-D827-8204-97A0FF6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E8C-8C1D-4918-80D9-420FCAD95746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16134-17FC-8148-7A4B-3E453117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5D352-FA1D-6DE2-DB44-D4E8D104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738AE-8CB6-4F02-BCAE-309AEDF63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69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7FD9-2A79-7D8E-11D0-93946E5F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C0CD3-C035-750A-8D80-D91B1636D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53423-537A-73ED-A150-D064F211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E8C-8C1D-4918-80D9-420FCAD95746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6B756-4EEA-C675-9E2C-406DDFFB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ABBC3-18CE-178C-9EB8-61F9AF62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738AE-8CB6-4F02-BCAE-309AEDF63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53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E52E-4B38-D4FC-9898-4F944CEE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5E32-90B5-CE14-1EA3-A456E21C5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F566D-885F-EA8B-D987-676F32535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8B9D1-5D37-8E85-0F2F-D505E749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E8C-8C1D-4918-80D9-420FCAD95746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B8A4A-3227-6BF7-C161-D5142932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F3987-95D4-DEC0-44A7-A95533D8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738AE-8CB6-4F02-BCAE-309AEDF63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97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4B6B-94EC-7C65-D1C9-419D2457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B82E2-823C-E97D-E7E0-D16BA6ED8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D8B77-D3DE-C49C-B5D3-C968736AC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531BB-116C-923E-065E-D059A91BD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0E69-C9C1-8E95-2ABA-785AFFBD9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64634-DB93-458B-9E1B-4C54FB56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E8C-8C1D-4918-80D9-420FCAD95746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B7A7E-8517-6AE9-C540-66834F8C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8D326-21CE-87F0-B396-C4C843FB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738AE-8CB6-4F02-BCAE-309AEDF63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46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1A32-6D08-A562-8601-7341BA7B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74337-7505-1ABD-8739-24661657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E8C-8C1D-4918-80D9-420FCAD95746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C833D-A03A-5680-AE7E-BAA22548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EE4C5-2EF6-D607-6F81-76BCC67B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738AE-8CB6-4F02-BCAE-309AEDF63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40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4E39A-4B26-7EEC-F186-84F118D2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E8C-8C1D-4918-80D9-420FCAD95746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029B9-8AF9-7501-6863-1C807D62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CD8E6-4EBC-0B00-A0DC-C16383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738AE-8CB6-4F02-BCAE-309AEDF63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84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9A92-0006-E30F-F8DC-0B125196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82B9-52C8-9086-42CC-500BDC868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C672B-A46E-5C56-57A2-C64CCB6F8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60693-44B4-00EF-FF72-5B93ECA7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E8C-8C1D-4918-80D9-420FCAD95746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702CE-3B35-7839-8090-1F2FE59E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E3FDE-9673-157D-073A-E9B04D9F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738AE-8CB6-4F02-BCAE-309AEDF63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94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6E469-10F9-CB1B-CB28-B02F37083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5F9AD-6D2D-EDE0-BBAF-9F6930FB4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914AE-8EC7-C54F-6571-F025B1908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CC3D3-0CAD-716C-9F8C-02F0BC59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E8C-8C1D-4918-80D9-420FCAD95746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159AD-F0F7-4F5D-8B36-D712AAF4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A8979-8A17-ACE0-7F10-0814C5A2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738AE-8CB6-4F02-BCAE-309AEDF63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11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C74B32-58DC-7276-87B2-6A4F1EDE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6DAB8-41B9-F3A6-0137-B8F2DB640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0716B-4883-5355-D939-9814C5B26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7E8C-8C1D-4918-80D9-420FCAD95746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98940-09E7-C836-715F-830AB2996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BD176-CF59-4D00-0DC8-950B1D792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738AE-8CB6-4F02-BCAE-309AEDF63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78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.xml"/><Relationship Id="rId21" Type="http://schemas.openxmlformats.org/officeDocument/2006/relationships/image" Target="../media/image17.png"/><Relationship Id="rId34" Type="http://schemas.openxmlformats.org/officeDocument/2006/relationships/image" Target="../media/image23.png"/><Relationship Id="rId42" Type="http://schemas.openxmlformats.org/officeDocument/2006/relationships/image" Target="../media/image27.png"/><Relationship Id="rId47" Type="http://schemas.openxmlformats.org/officeDocument/2006/relationships/customXml" Target="../ink/ink30.xml"/><Relationship Id="rId50" Type="http://schemas.openxmlformats.org/officeDocument/2006/relationships/image" Target="../media/image31.png"/><Relationship Id="rId55" Type="http://schemas.openxmlformats.org/officeDocument/2006/relationships/customXml" Target="../ink/ink34.xml"/><Relationship Id="rId63" Type="http://schemas.openxmlformats.org/officeDocument/2006/relationships/customXml" Target="../ink/ink38.xml"/><Relationship Id="rId68" Type="http://schemas.openxmlformats.org/officeDocument/2006/relationships/image" Target="../media/image40.png"/><Relationship Id="rId7" Type="http://schemas.openxmlformats.org/officeDocument/2006/relationships/image" Target="../media/image10.png"/><Relationship Id="rId2" Type="http://schemas.openxmlformats.org/officeDocument/2006/relationships/customXml" Target="../ink/ink7.xml"/><Relationship Id="rId16" Type="http://schemas.openxmlformats.org/officeDocument/2006/relationships/customXml" Target="../ink/ink14.xml"/><Relationship Id="rId29" Type="http://schemas.openxmlformats.org/officeDocument/2006/relationships/customXml" Target="../ink/ink21.xml"/><Relationship Id="rId11" Type="http://schemas.openxmlformats.org/officeDocument/2006/relationships/image" Target="../media/image12.png"/><Relationship Id="rId24" Type="http://schemas.openxmlformats.org/officeDocument/2006/relationships/customXml" Target="../ink/ink18.xml"/><Relationship Id="rId32" Type="http://schemas.openxmlformats.org/officeDocument/2006/relationships/image" Target="../media/image22.png"/><Relationship Id="rId37" Type="http://schemas.openxmlformats.org/officeDocument/2006/relationships/customXml" Target="../ink/ink25.xml"/><Relationship Id="rId40" Type="http://schemas.openxmlformats.org/officeDocument/2006/relationships/image" Target="../media/image26.png"/><Relationship Id="rId45" Type="http://schemas.openxmlformats.org/officeDocument/2006/relationships/customXml" Target="../ink/ink29.xml"/><Relationship Id="rId53" Type="http://schemas.openxmlformats.org/officeDocument/2006/relationships/customXml" Target="../ink/ink33.xml"/><Relationship Id="rId58" Type="http://schemas.openxmlformats.org/officeDocument/2006/relationships/image" Target="../media/image35.png"/><Relationship Id="rId66" Type="http://schemas.openxmlformats.org/officeDocument/2006/relationships/image" Target="../media/image39.png"/><Relationship Id="rId5" Type="http://schemas.openxmlformats.org/officeDocument/2006/relationships/image" Target="../media/image9.png"/><Relationship Id="rId61" Type="http://schemas.openxmlformats.org/officeDocument/2006/relationships/customXml" Target="../ink/ink37.xml"/><Relationship Id="rId19" Type="http://schemas.openxmlformats.org/officeDocument/2006/relationships/image" Target="../media/image16.png"/><Relationship Id="rId14" Type="http://schemas.openxmlformats.org/officeDocument/2006/relationships/customXml" Target="../ink/ink13.xml"/><Relationship Id="rId22" Type="http://schemas.openxmlformats.org/officeDocument/2006/relationships/customXml" Target="../ink/ink17.xml"/><Relationship Id="rId27" Type="http://schemas.openxmlformats.org/officeDocument/2006/relationships/customXml" Target="../ink/ink20.xml"/><Relationship Id="rId30" Type="http://schemas.openxmlformats.org/officeDocument/2006/relationships/image" Target="../media/image21.png"/><Relationship Id="rId35" Type="http://schemas.openxmlformats.org/officeDocument/2006/relationships/customXml" Target="../ink/ink24.xml"/><Relationship Id="rId43" Type="http://schemas.openxmlformats.org/officeDocument/2006/relationships/customXml" Target="../ink/ink28.xml"/><Relationship Id="rId48" Type="http://schemas.openxmlformats.org/officeDocument/2006/relationships/image" Target="../media/image30.png"/><Relationship Id="rId56" Type="http://schemas.openxmlformats.org/officeDocument/2006/relationships/image" Target="../media/image34.png"/><Relationship Id="rId64" Type="http://schemas.openxmlformats.org/officeDocument/2006/relationships/image" Target="../media/image38.png"/><Relationship Id="rId8" Type="http://schemas.openxmlformats.org/officeDocument/2006/relationships/customXml" Target="../ink/ink10.xml"/><Relationship Id="rId51" Type="http://schemas.openxmlformats.org/officeDocument/2006/relationships/customXml" Target="../ink/ink32.xml"/><Relationship Id="rId3" Type="http://schemas.openxmlformats.org/officeDocument/2006/relationships/image" Target="../media/image8.png"/><Relationship Id="rId12" Type="http://schemas.openxmlformats.org/officeDocument/2006/relationships/customXml" Target="../ink/ink12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customXml" Target="../ink/ink23.xml"/><Relationship Id="rId38" Type="http://schemas.openxmlformats.org/officeDocument/2006/relationships/image" Target="../media/image25.png"/><Relationship Id="rId46" Type="http://schemas.openxmlformats.org/officeDocument/2006/relationships/image" Target="../media/image29.png"/><Relationship Id="rId59" Type="http://schemas.openxmlformats.org/officeDocument/2006/relationships/customXml" Target="../ink/ink36.xml"/><Relationship Id="rId67" Type="http://schemas.openxmlformats.org/officeDocument/2006/relationships/customXml" Target="../ink/ink40.xml"/><Relationship Id="rId20" Type="http://schemas.openxmlformats.org/officeDocument/2006/relationships/customXml" Target="../ink/ink16.xml"/><Relationship Id="rId41" Type="http://schemas.openxmlformats.org/officeDocument/2006/relationships/customXml" Target="../ink/ink27.xml"/><Relationship Id="rId54" Type="http://schemas.openxmlformats.org/officeDocument/2006/relationships/image" Target="../media/image33.png"/><Relationship Id="rId6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49" Type="http://schemas.openxmlformats.org/officeDocument/2006/relationships/customXml" Target="../ink/ink31.xml"/><Relationship Id="rId57" Type="http://schemas.openxmlformats.org/officeDocument/2006/relationships/customXml" Target="../ink/ink35.xml"/><Relationship Id="rId10" Type="http://schemas.openxmlformats.org/officeDocument/2006/relationships/customXml" Target="../ink/ink11.xml"/><Relationship Id="rId31" Type="http://schemas.openxmlformats.org/officeDocument/2006/relationships/customXml" Target="../ink/ink22.xml"/><Relationship Id="rId44" Type="http://schemas.openxmlformats.org/officeDocument/2006/relationships/image" Target="../media/image28.png"/><Relationship Id="rId52" Type="http://schemas.openxmlformats.org/officeDocument/2006/relationships/image" Target="../media/image32.png"/><Relationship Id="rId60" Type="http://schemas.openxmlformats.org/officeDocument/2006/relationships/image" Target="../media/image36.png"/><Relationship Id="rId65" Type="http://schemas.openxmlformats.org/officeDocument/2006/relationships/customXml" Target="../ink/ink39.xml"/><Relationship Id="rId4" Type="http://schemas.openxmlformats.org/officeDocument/2006/relationships/customXml" Target="../ink/ink8.xml"/><Relationship Id="rId9" Type="http://schemas.openxmlformats.org/officeDocument/2006/relationships/image" Target="../media/image11.png"/><Relationship Id="rId13" Type="http://schemas.openxmlformats.org/officeDocument/2006/relationships/image" Target="../media/image13.png"/><Relationship Id="rId18" Type="http://schemas.openxmlformats.org/officeDocument/2006/relationships/customXml" Target="../ink/ink15.xml"/><Relationship Id="rId39" Type="http://schemas.openxmlformats.org/officeDocument/2006/relationships/customXml" Target="../ink/ink2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customXml" Target="../ink/ink49.xml"/><Relationship Id="rId26" Type="http://schemas.openxmlformats.org/officeDocument/2006/relationships/customXml" Target="../ink/ink53.xml"/><Relationship Id="rId3" Type="http://schemas.openxmlformats.org/officeDocument/2006/relationships/image" Target="../media/image41.png"/><Relationship Id="rId21" Type="http://schemas.openxmlformats.org/officeDocument/2006/relationships/image" Target="../media/image50.png"/><Relationship Id="rId7" Type="http://schemas.openxmlformats.org/officeDocument/2006/relationships/image" Target="../media/image43.png"/><Relationship Id="rId12" Type="http://schemas.openxmlformats.org/officeDocument/2006/relationships/customXml" Target="../ink/ink46.xm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33" Type="http://schemas.openxmlformats.org/officeDocument/2006/relationships/image" Target="../media/image56.png"/><Relationship Id="rId2" Type="http://schemas.openxmlformats.org/officeDocument/2006/relationships/customXml" Target="../ink/ink41.xml"/><Relationship Id="rId16" Type="http://schemas.openxmlformats.org/officeDocument/2006/relationships/customXml" Target="../ink/ink48.xml"/><Relationship Id="rId20" Type="http://schemas.openxmlformats.org/officeDocument/2006/relationships/customXml" Target="../ink/ink50.xml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3.xml"/><Relationship Id="rId11" Type="http://schemas.openxmlformats.org/officeDocument/2006/relationships/image" Target="../media/image45.png"/><Relationship Id="rId24" Type="http://schemas.openxmlformats.org/officeDocument/2006/relationships/customXml" Target="../ink/ink52.xml"/><Relationship Id="rId32" Type="http://schemas.openxmlformats.org/officeDocument/2006/relationships/customXml" Target="../ink/ink56.xml"/><Relationship Id="rId5" Type="http://schemas.openxmlformats.org/officeDocument/2006/relationships/image" Target="../media/image42.png"/><Relationship Id="rId15" Type="http://schemas.openxmlformats.org/officeDocument/2006/relationships/image" Target="../media/image47.png"/><Relationship Id="rId23" Type="http://schemas.openxmlformats.org/officeDocument/2006/relationships/image" Target="../media/image51.png"/><Relationship Id="rId28" Type="http://schemas.openxmlformats.org/officeDocument/2006/relationships/customXml" Target="../ink/ink54.xml"/><Relationship Id="rId10" Type="http://schemas.openxmlformats.org/officeDocument/2006/relationships/customXml" Target="../ink/ink45.xml"/><Relationship Id="rId19" Type="http://schemas.openxmlformats.org/officeDocument/2006/relationships/image" Target="../media/image49.png"/><Relationship Id="rId31" Type="http://schemas.openxmlformats.org/officeDocument/2006/relationships/image" Target="../media/image55.png"/><Relationship Id="rId4" Type="http://schemas.openxmlformats.org/officeDocument/2006/relationships/customXml" Target="../ink/ink42.xml"/><Relationship Id="rId9" Type="http://schemas.openxmlformats.org/officeDocument/2006/relationships/image" Target="../media/image44.png"/><Relationship Id="rId14" Type="http://schemas.openxmlformats.org/officeDocument/2006/relationships/customXml" Target="../ink/ink47.xml"/><Relationship Id="rId22" Type="http://schemas.openxmlformats.org/officeDocument/2006/relationships/customXml" Target="../ink/ink51.xml"/><Relationship Id="rId27" Type="http://schemas.openxmlformats.org/officeDocument/2006/relationships/image" Target="../media/image53.png"/><Relationship Id="rId30" Type="http://schemas.openxmlformats.org/officeDocument/2006/relationships/customXml" Target="../ink/ink55.xml"/><Relationship Id="rId8" Type="http://schemas.openxmlformats.org/officeDocument/2006/relationships/customXml" Target="../ink/ink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7733CF-CC55-1A7E-AF98-48EF9DD21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95394B-B313-2203-FB97-50522988D222}"/>
              </a:ext>
            </a:extLst>
          </p:cNvPr>
          <p:cNvSpPr/>
          <p:nvPr/>
        </p:nvSpPr>
        <p:spPr>
          <a:xfrm>
            <a:off x="1194352" y="4144618"/>
            <a:ext cx="3110948" cy="16995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FAC72-B9D2-EAAA-8CE0-B596E064FF3E}"/>
              </a:ext>
            </a:extLst>
          </p:cNvPr>
          <p:cNvSpPr/>
          <p:nvPr/>
        </p:nvSpPr>
        <p:spPr>
          <a:xfrm>
            <a:off x="4540526" y="4144618"/>
            <a:ext cx="3110948" cy="16995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5658E0-A661-4126-A5BE-C7B5C68CB164}"/>
              </a:ext>
            </a:extLst>
          </p:cNvPr>
          <p:cNvSpPr/>
          <p:nvPr/>
        </p:nvSpPr>
        <p:spPr>
          <a:xfrm>
            <a:off x="9470335" y="1207604"/>
            <a:ext cx="1391478" cy="1848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7035264-6A76-9F5B-E053-5DADCE91853D}"/>
                  </a:ext>
                </a:extLst>
              </p14:cNvPr>
              <p14:cNvContentPartPr/>
              <p14:nvPr/>
            </p14:nvContentPartPr>
            <p14:xfrm>
              <a:off x="9911880" y="1160311"/>
              <a:ext cx="4252680" cy="1340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7035264-6A76-9F5B-E053-5DADCE9185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2880" y="1151671"/>
                <a:ext cx="4270320" cy="135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6F980DE3-9E87-A6E8-3A14-AA7A45D1E092}"/>
              </a:ext>
            </a:extLst>
          </p:cNvPr>
          <p:cNvGrpSpPr/>
          <p:nvPr/>
        </p:nvGrpSpPr>
        <p:grpSpPr>
          <a:xfrm>
            <a:off x="1382400" y="3497791"/>
            <a:ext cx="10533475" cy="3191040"/>
            <a:chOff x="1382400" y="3497791"/>
            <a:chExt cx="10533475" cy="319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79F8DB-917F-7869-3FA1-CD3DEFCBFC41}"/>
                    </a:ext>
                  </a:extLst>
                </p14:cNvPr>
                <p14:cNvContentPartPr/>
                <p14:nvPr/>
              </p14:nvContentPartPr>
              <p14:xfrm>
                <a:off x="1382400" y="4323271"/>
                <a:ext cx="2702160" cy="821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79F8DB-917F-7869-3FA1-CD3DEFCBFC4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73400" y="4314271"/>
                  <a:ext cx="2719800" cy="83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4645159-4C91-AE0F-8CAA-6B292B7A2EAA}"/>
                    </a:ext>
                  </a:extLst>
                </p14:cNvPr>
                <p14:cNvContentPartPr/>
                <p14:nvPr/>
              </p14:nvContentPartPr>
              <p14:xfrm>
                <a:off x="3306600" y="4561591"/>
                <a:ext cx="1675080" cy="1567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4645159-4C91-AE0F-8CAA-6B292B7A2EA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97600" y="4552951"/>
                  <a:ext cx="1692720" cy="15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A19C3ED-A8D9-A4C2-0EA3-BA852EB29778}"/>
                    </a:ext>
                  </a:extLst>
                </p14:cNvPr>
                <p14:cNvContentPartPr/>
                <p14:nvPr/>
              </p14:nvContentPartPr>
              <p14:xfrm>
                <a:off x="4849435" y="3497791"/>
                <a:ext cx="3668400" cy="2895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A19C3ED-A8D9-A4C2-0EA3-BA852EB297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40435" y="3489151"/>
                  <a:ext cx="3686040" cy="29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B9C35A4-594F-9EF4-F47C-F0475EACBC3C}"/>
                    </a:ext>
                  </a:extLst>
                </p14:cNvPr>
                <p14:cNvContentPartPr/>
                <p14:nvPr/>
              </p14:nvContentPartPr>
              <p14:xfrm>
                <a:off x="8706835" y="3826471"/>
                <a:ext cx="93960" cy="1091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B9C35A4-594F-9EF4-F47C-F0475EACBC3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97835" y="3817471"/>
                  <a:ext cx="111600" cy="11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B0FB48C-A494-D069-61BD-5A3A7B49D0AD}"/>
                    </a:ext>
                  </a:extLst>
                </p14:cNvPr>
                <p14:cNvContentPartPr/>
                <p14:nvPr/>
              </p14:nvContentPartPr>
              <p14:xfrm>
                <a:off x="9031195" y="3889111"/>
                <a:ext cx="2884680" cy="2799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B0FB48C-A494-D069-61BD-5A3A7B49D0A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22555" y="3880111"/>
                  <a:ext cx="2902320" cy="281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4279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0758EB2-6728-A533-3C6D-A9227D5E6635}"/>
              </a:ext>
            </a:extLst>
          </p:cNvPr>
          <p:cNvGrpSpPr/>
          <p:nvPr/>
        </p:nvGrpSpPr>
        <p:grpSpPr>
          <a:xfrm>
            <a:off x="405720" y="360751"/>
            <a:ext cx="7850160" cy="4449960"/>
            <a:chOff x="405720" y="360751"/>
            <a:chExt cx="7850160" cy="444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345B399-721E-0B1D-0CCE-14A29B78FE09}"/>
                    </a:ext>
                  </a:extLst>
                </p14:cNvPr>
                <p14:cNvContentPartPr/>
                <p14:nvPr/>
              </p14:nvContentPartPr>
              <p14:xfrm>
                <a:off x="6052680" y="597991"/>
                <a:ext cx="2203200" cy="1270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345B399-721E-0B1D-0CCE-14A29B78FE0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44040" y="588991"/>
                  <a:ext cx="2220840" cy="12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4FB90A7-1FE9-A3E2-B253-A016B460D20B}"/>
                    </a:ext>
                  </a:extLst>
                </p14:cNvPr>
                <p14:cNvContentPartPr/>
                <p14:nvPr/>
              </p14:nvContentPartPr>
              <p14:xfrm>
                <a:off x="405720" y="396751"/>
                <a:ext cx="7668000" cy="4097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4FB90A7-1FE9-A3E2-B253-A016B460D20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6720" y="387751"/>
                  <a:ext cx="7685640" cy="41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38AA5AC-C908-4674-031F-474B7CB0A3BE}"/>
                    </a:ext>
                  </a:extLst>
                </p14:cNvPr>
                <p14:cNvContentPartPr/>
                <p14:nvPr/>
              </p14:nvContentPartPr>
              <p14:xfrm>
                <a:off x="5287320" y="1092991"/>
                <a:ext cx="120600" cy="2097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38AA5AC-C908-4674-031F-474B7CB0A3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78680" y="1084351"/>
                  <a:ext cx="138240" cy="21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408608D-DC67-99BE-13A1-8CE795BB2AE8}"/>
                    </a:ext>
                  </a:extLst>
                </p14:cNvPr>
                <p14:cNvContentPartPr/>
                <p14:nvPr/>
              </p14:nvContentPartPr>
              <p14:xfrm>
                <a:off x="5286960" y="931711"/>
                <a:ext cx="1423080" cy="2290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408608D-DC67-99BE-13A1-8CE795BB2AE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77960" y="922711"/>
                  <a:ext cx="1440720" cy="23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2BEE60F-BC6D-53A5-AC8E-51700404B873}"/>
                    </a:ext>
                  </a:extLst>
                </p14:cNvPr>
                <p14:cNvContentPartPr/>
                <p14:nvPr/>
              </p14:nvContentPartPr>
              <p14:xfrm>
                <a:off x="1133280" y="1470991"/>
                <a:ext cx="110520" cy="489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2BEE60F-BC6D-53A5-AC8E-51700404B8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24280" y="1462351"/>
                  <a:ext cx="1281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F70D7A-A765-AA8E-0A51-033FF66F3B5D}"/>
                    </a:ext>
                  </a:extLst>
                </p14:cNvPr>
                <p14:cNvContentPartPr/>
                <p14:nvPr/>
              </p14:nvContentPartPr>
              <p14:xfrm>
                <a:off x="984600" y="1500511"/>
                <a:ext cx="786240" cy="568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F70D7A-A765-AA8E-0A51-033FF66F3B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5960" y="1491871"/>
                  <a:ext cx="80388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4AC34F-9174-A947-E313-A83AE44AD665}"/>
                    </a:ext>
                  </a:extLst>
                </p14:cNvPr>
                <p14:cNvContentPartPr/>
                <p14:nvPr/>
              </p14:nvContentPartPr>
              <p14:xfrm>
                <a:off x="2033280" y="360751"/>
                <a:ext cx="2731680" cy="2853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4AC34F-9174-A947-E313-A83AE44AD66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24640" y="351751"/>
                  <a:ext cx="2749320" cy="28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2141213-6CB1-4CE2-B3C4-B4C40BA76DB6}"/>
                    </a:ext>
                  </a:extLst>
                </p14:cNvPr>
                <p14:cNvContentPartPr/>
                <p14:nvPr/>
              </p14:nvContentPartPr>
              <p14:xfrm>
                <a:off x="3101040" y="1550551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2141213-6CB1-4CE2-B3C4-B4C40BA76DB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92400" y="15415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4088FA-8B17-EAA6-571A-7290D48F5C66}"/>
                    </a:ext>
                  </a:extLst>
                </p14:cNvPr>
                <p14:cNvContentPartPr/>
                <p14:nvPr/>
              </p14:nvContentPartPr>
              <p14:xfrm>
                <a:off x="1297440" y="2381071"/>
                <a:ext cx="5675040" cy="2429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4088FA-8B17-EAA6-571A-7290D48F5C6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88440" y="2372431"/>
                  <a:ext cx="5692680" cy="24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B84CCAC-E033-487C-5EF0-2C3889BA4F9D}"/>
                    </a:ext>
                  </a:extLst>
                </p14:cNvPr>
                <p14:cNvContentPartPr/>
                <p14:nvPr/>
              </p14:nvContentPartPr>
              <p14:xfrm>
                <a:off x="3895920" y="3070831"/>
                <a:ext cx="20880" cy="35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B84CCAC-E033-487C-5EF0-2C3889BA4F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7280" y="3062191"/>
                  <a:ext cx="385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A8BD7EF-64A4-5136-7C36-89DE586A90D3}"/>
                    </a:ext>
                  </a:extLst>
                </p14:cNvPr>
                <p14:cNvContentPartPr/>
                <p14:nvPr/>
              </p14:nvContentPartPr>
              <p14:xfrm>
                <a:off x="5565600" y="1375231"/>
                <a:ext cx="962280" cy="819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A8BD7EF-64A4-5136-7C36-89DE586A90D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56960" y="1366591"/>
                  <a:ext cx="979920" cy="83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E2F17B4-CCCC-B560-C660-D0A5C0BD8463}"/>
                    </a:ext>
                  </a:extLst>
                </p14:cNvPr>
                <p14:cNvContentPartPr/>
                <p14:nvPr/>
              </p14:nvContentPartPr>
              <p14:xfrm>
                <a:off x="5505840" y="2263351"/>
                <a:ext cx="847800" cy="812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E2F17B4-CCCC-B560-C660-D0A5C0BD846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97200" y="2254711"/>
                  <a:ext cx="86544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4715CCA-7490-7302-96E7-73EEFE23EF69}"/>
                    </a:ext>
                  </a:extLst>
                </p14:cNvPr>
                <p14:cNvContentPartPr/>
                <p14:nvPr/>
              </p14:nvContentPartPr>
              <p14:xfrm>
                <a:off x="8020800" y="2534071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4715CCA-7490-7302-96E7-73EEFE23EF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11800" y="25254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4377989-8583-4B7A-211F-17F0F4A8D986}"/>
                  </a:ext>
                </a:extLst>
              </p14:cNvPr>
              <p14:cNvContentPartPr/>
              <p14:nvPr/>
            </p14:nvContentPartPr>
            <p14:xfrm>
              <a:off x="8227440" y="340231"/>
              <a:ext cx="3961080" cy="3650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4377989-8583-4B7A-211F-17F0F4A8D98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18440" y="331231"/>
                <a:ext cx="3978720" cy="36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D27957C-9940-3521-5C61-1ED055CF1B99}"/>
                  </a:ext>
                </a:extLst>
              </p14:cNvPr>
              <p14:cNvContentPartPr/>
              <p14:nvPr/>
            </p14:nvContentPartPr>
            <p14:xfrm>
              <a:off x="11032560" y="3306271"/>
              <a:ext cx="1494000" cy="642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D27957C-9940-3521-5C61-1ED055CF1B9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023560" y="3297271"/>
                <a:ext cx="1511640" cy="66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683E3902-5C6D-B00E-5CFC-E26EC167548C}"/>
              </a:ext>
            </a:extLst>
          </p:cNvPr>
          <p:cNvGrpSpPr/>
          <p:nvPr/>
        </p:nvGrpSpPr>
        <p:grpSpPr>
          <a:xfrm>
            <a:off x="8125560" y="755311"/>
            <a:ext cx="2879640" cy="3112560"/>
            <a:chOff x="8125560" y="755311"/>
            <a:chExt cx="2879640" cy="311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7760339-0C14-CD70-0B51-4DC5A88DE93A}"/>
                    </a:ext>
                  </a:extLst>
                </p14:cNvPr>
                <p14:cNvContentPartPr/>
                <p14:nvPr/>
              </p14:nvContentPartPr>
              <p14:xfrm>
                <a:off x="9567720" y="2446591"/>
                <a:ext cx="1437480" cy="1247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7760339-0C14-CD70-0B51-4DC5A88DE93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59080" y="2437591"/>
                  <a:ext cx="1455120" cy="12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3B19BC2-E600-13A3-FDE3-5B5625D81B5D}"/>
                    </a:ext>
                  </a:extLst>
                </p14:cNvPr>
                <p14:cNvContentPartPr/>
                <p14:nvPr/>
              </p14:nvContentPartPr>
              <p14:xfrm>
                <a:off x="8815680" y="824791"/>
                <a:ext cx="6840" cy="148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3B19BC2-E600-13A3-FDE3-5B5625D81B5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806680" y="816151"/>
                  <a:ext cx="24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8C4CAA-A40D-F944-ECDD-F02FB5254213}"/>
                    </a:ext>
                  </a:extLst>
                </p14:cNvPr>
                <p14:cNvContentPartPr/>
                <p14:nvPr/>
              </p14:nvContentPartPr>
              <p14:xfrm>
                <a:off x="8826120" y="755311"/>
                <a:ext cx="100080" cy="238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8C4CAA-A40D-F944-ECDD-F02FB525421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817120" y="746671"/>
                  <a:ext cx="1177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C1C82B2-DA10-BF68-F5A8-9318E9C8C70E}"/>
                    </a:ext>
                  </a:extLst>
                </p14:cNvPr>
                <p14:cNvContentPartPr/>
                <p14:nvPr/>
              </p14:nvContentPartPr>
              <p14:xfrm>
                <a:off x="8746200" y="1191991"/>
                <a:ext cx="221760" cy="291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C1C82B2-DA10-BF68-F5A8-9318E9C8C70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37200" y="1183351"/>
                  <a:ext cx="2394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A73E621-5662-C6BC-358F-A9915B5B5FB8}"/>
                    </a:ext>
                  </a:extLst>
                </p14:cNvPr>
                <p14:cNvContentPartPr/>
                <p14:nvPr/>
              </p14:nvContentPartPr>
              <p14:xfrm>
                <a:off x="8594280" y="1083271"/>
                <a:ext cx="616320" cy="760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A73E621-5662-C6BC-358F-A9915B5B5FB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585640" y="1074271"/>
                  <a:ext cx="633960" cy="77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81565BC-AB71-BB7E-38A0-E676FEC3F1A0}"/>
                    </a:ext>
                  </a:extLst>
                </p14:cNvPr>
                <p14:cNvContentPartPr/>
                <p14:nvPr/>
              </p14:nvContentPartPr>
              <p14:xfrm>
                <a:off x="8574120" y="2027551"/>
                <a:ext cx="281880" cy="410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81565BC-AB71-BB7E-38A0-E676FEC3F1A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565480" y="2018551"/>
                  <a:ext cx="29952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F3C020E-31AD-83BD-FFEC-2EC3075C0728}"/>
                    </a:ext>
                  </a:extLst>
                </p14:cNvPr>
                <p14:cNvContentPartPr/>
                <p14:nvPr/>
              </p14:nvContentPartPr>
              <p14:xfrm>
                <a:off x="8463600" y="1997311"/>
                <a:ext cx="850680" cy="663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F3C020E-31AD-83BD-FFEC-2EC3075C072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454600" y="1988671"/>
                  <a:ext cx="868320" cy="6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1161CC2-90ED-D256-DC20-DCCB207D945C}"/>
                    </a:ext>
                  </a:extLst>
                </p14:cNvPr>
                <p14:cNvContentPartPr/>
                <p14:nvPr/>
              </p14:nvContentPartPr>
              <p14:xfrm>
                <a:off x="8557560" y="2693191"/>
                <a:ext cx="162000" cy="241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1161CC2-90ED-D256-DC20-DCCB207D945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48560" y="2684551"/>
                  <a:ext cx="1796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35C149F-7F23-DD5C-8999-6C7D31368314}"/>
                    </a:ext>
                  </a:extLst>
                </p14:cNvPr>
                <p14:cNvContentPartPr/>
                <p14:nvPr/>
              </p14:nvContentPartPr>
              <p14:xfrm>
                <a:off x="8125560" y="2723431"/>
                <a:ext cx="742680" cy="488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35C149F-7F23-DD5C-8999-6C7D3136831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16920" y="2714431"/>
                  <a:ext cx="760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041D638-EA9B-6267-5C16-02FC7C7239F8}"/>
                    </a:ext>
                  </a:extLst>
                </p14:cNvPr>
                <p14:cNvContentPartPr/>
                <p14:nvPr/>
              </p14:nvContentPartPr>
              <p14:xfrm>
                <a:off x="8334360" y="3229951"/>
                <a:ext cx="338400" cy="515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041D638-EA9B-6267-5C16-02FC7C7239F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325720" y="3221311"/>
                  <a:ext cx="35604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52DCF04-F8B8-7F05-EAF1-DC88DC8C75CB}"/>
                    </a:ext>
                  </a:extLst>
                </p14:cNvPr>
                <p14:cNvContentPartPr/>
                <p14:nvPr/>
              </p14:nvContentPartPr>
              <p14:xfrm>
                <a:off x="8136720" y="3309511"/>
                <a:ext cx="606960" cy="525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52DCF04-F8B8-7F05-EAF1-DC88DC8C75C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128080" y="3300511"/>
                  <a:ext cx="62460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4D311B7-60BB-E508-7679-C2D418DAC5F9}"/>
                    </a:ext>
                  </a:extLst>
                </p14:cNvPr>
                <p14:cNvContentPartPr/>
                <p14:nvPr/>
              </p14:nvContentPartPr>
              <p14:xfrm>
                <a:off x="8895600" y="3309511"/>
                <a:ext cx="248040" cy="346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4D311B7-60BB-E508-7679-C2D418DAC5F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886600" y="3300511"/>
                  <a:ext cx="2656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64615C3-9420-E0B2-1A36-237E0DD7D453}"/>
                    </a:ext>
                  </a:extLst>
                </p14:cNvPr>
                <p14:cNvContentPartPr/>
                <p14:nvPr/>
              </p14:nvContentPartPr>
              <p14:xfrm>
                <a:off x="8892720" y="3210151"/>
                <a:ext cx="553680" cy="657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64615C3-9420-E0B2-1A36-237E0DD7D45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83720" y="3201511"/>
                  <a:ext cx="571320" cy="67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44EFD65-C6C8-533F-0316-D60249DF28D3}"/>
                  </a:ext>
                </a:extLst>
              </p14:cNvPr>
              <p14:cNvContentPartPr/>
              <p14:nvPr/>
            </p14:nvContentPartPr>
            <p14:xfrm>
              <a:off x="8777160" y="3796951"/>
              <a:ext cx="3409560" cy="18327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44EFD65-C6C8-533F-0316-D60249DF28D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768520" y="3788311"/>
                <a:ext cx="3427200" cy="18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16BD56F5-9694-3958-E921-393150462FAB}"/>
              </a:ext>
            </a:extLst>
          </p:cNvPr>
          <p:cNvGrpSpPr/>
          <p:nvPr/>
        </p:nvGrpSpPr>
        <p:grpSpPr>
          <a:xfrm>
            <a:off x="570600" y="4790551"/>
            <a:ext cx="2123280" cy="1640160"/>
            <a:chOff x="570600" y="4790551"/>
            <a:chExt cx="2123280" cy="164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7557DD9-1889-B4D0-1957-6CFBF1989436}"/>
                    </a:ext>
                  </a:extLst>
                </p14:cNvPr>
                <p14:cNvContentPartPr/>
                <p14:nvPr/>
              </p14:nvContentPartPr>
              <p14:xfrm>
                <a:off x="695520" y="5873791"/>
                <a:ext cx="62640" cy="390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7557DD9-1889-B4D0-1957-6CFBF198943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86520" y="5864791"/>
                  <a:ext cx="802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04DBC15-C9BA-4DDF-0376-7673142D65BF}"/>
                    </a:ext>
                  </a:extLst>
                </p14:cNvPr>
                <p14:cNvContentPartPr/>
                <p14:nvPr/>
              </p14:nvContentPartPr>
              <p14:xfrm>
                <a:off x="570600" y="5734831"/>
                <a:ext cx="1103040" cy="676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04DBC15-C9BA-4DDF-0376-7673142D65B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1960" y="5725831"/>
                  <a:ext cx="112068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B345F41-7B6A-2211-6C9B-EB82CF30F0C6}"/>
                    </a:ext>
                  </a:extLst>
                </p14:cNvPr>
                <p14:cNvContentPartPr/>
                <p14:nvPr/>
              </p14:nvContentPartPr>
              <p14:xfrm>
                <a:off x="1719000" y="5863711"/>
                <a:ext cx="360" cy="235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B345F41-7B6A-2211-6C9B-EB82CF30F0C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710360" y="5855071"/>
                  <a:ext cx="18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20BCF6B-A740-F22C-172A-49AF6EBCCDF4}"/>
                    </a:ext>
                  </a:extLst>
                </p14:cNvPr>
                <p14:cNvContentPartPr/>
                <p14:nvPr/>
              </p14:nvContentPartPr>
              <p14:xfrm>
                <a:off x="815400" y="4790551"/>
                <a:ext cx="1878480" cy="1640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20BCF6B-A740-F22C-172A-49AF6EBCCDF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06760" y="4781551"/>
                  <a:ext cx="1896120" cy="165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1A3A6B8-2D26-3419-2028-AC1CF9E0B77D}"/>
                    </a:ext>
                  </a:extLst>
                </p14:cNvPr>
                <p14:cNvContentPartPr/>
                <p14:nvPr/>
              </p14:nvContentPartPr>
              <p14:xfrm>
                <a:off x="2683800" y="5655271"/>
                <a:ext cx="360" cy="164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1A3A6B8-2D26-3419-2028-AC1CF9E0B77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674800" y="5646631"/>
                  <a:ext cx="18000" cy="182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049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FA0B65C-88EC-6659-07DC-D4AA4313C0CF}"/>
              </a:ext>
            </a:extLst>
          </p:cNvPr>
          <p:cNvGrpSpPr/>
          <p:nvPr/>
        </p:nvGrpSpPr>
        <p:grpSpPr>
          <a:xfrm>
            <a:off x="-3240" y="427351"/>
            <a:ext cx="7136640" cy="4689360"/>
            <a:chOff x="-3240" y="427351"/>
            <a:chExt cx="7136640" cy="468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44B8C3B-9960-1A6A-C683-D9B463450B10}"/>
                    </a:ext>
                  </a:extLst>
                </p14:cNvPr>
                <p14:cNvContentPartPr/>
                <p14:nvPr/>
              </p14:nvContentPartPr>
              <p14:xfrm>
                <a:off x="437400" y="546511"/>
                <a:ext cx="62640" cy="223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44B8C3B-9960-1A6A-C683-D9B463450B1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8400" y="537511"/>
                  <a:ext cx="802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A786217-F0EC-5863-132E-BFD4D8E82ED6}"/>
                    </a:ext>
                  </a:extLst>
                </p14:cNvPr>
                <p14:cNvContentPartPr/>
                <p14:nvPr/>
              </p14:nvContentPartPr>
              <p14:xfrm>
                <a:off x="288360" y="458311"/>
                <a:ext cx="507960" cy="577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A786217-F0EC-5863-132E-BFD4D8E82E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9360" y="449671"/>
                  <a:ext cx="5256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B28214D-E2D3-A371-EE7A-DFC137178DC0}"/>
                    </a:ext>
                  </a:extLst>
                </p14:cNvPr>
                <p14:cNvContentPartPr/>
                <p14:nvPr/>
              </p14:nvContentPartPr>
              <p14:xfrm>
                <a:off x="1191600" y="427351"/>
                <a:ext cx="2097720" cy="771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B28214D-E2D3-A371-EE7A-DFC137178DC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82600" y="418351"/>
                  <a:ext cx="2115360" cy="7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5D60684-1FC7-97EB-EBAE-0334EFC1376F}"/>
                    </a:ext>
                  </a:extLst>
                </p14:cNvPr>
                <p14:cNvContentPartPr/>
                <p14:nvPr/>
              </p14:nvContentPartPr>
              <p14:xfrm>
                <a:off x="145440" y="1205311"/>
                <a:ext cx="1035720" cy="1152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5D60684-1FC7-97EB-EBAE-0334EFC1376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6800" y="1196671"/>
                  <a:ext cx="1053360" cy="11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183433A-96EB-0D28-3970-61F5A5D9092C}"/>
                    </a:ext>
                  </a:extLst>
                </p14:cNvPr>
                <p14:cNvContentPartPr/>
                <p14:nvPr/>
              </p14:nvContentPartPr>
              <p14:xfrm>
                <a:off x="1630080" y="1669711"/>
                <a:ext cx="71280" cy="840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183433A-96EB-0D28-3970-61F5A5D9092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21080" y="1660711"/>
                  <a:ext cx="88920" cy="85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D5A087A-1621-5C5F-E9B8-1D1A9F76ACE8}"/>
                    </a:ext>
                  </a:extLst>
                </p14:cNvPr>
                <p14:cNvContentPartPr/>
                <p14:nvPr/>
              </p14:nvContentPartPr>
              <p14:xfrm>
                <a:off x="1431360" y="1539391"/>
                <a:ext cx="677880" cy="579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D5A087A-1621-5C5F-E9B8-1D1A9F76ACE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22360" y="1530391"/>
                  <a:ext cx="69552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A66E33D-1E63-C8BD-7A93-234D98642F00}"/>
                    </a:ext>
                  </a:extLst>
                </p14:cNvPr>
                <p14:cNvContentPartPr/>
                <p14:nvPr/>
              </p14:nvContentPartPr>
              <p14:xfrm>
                <a:off x="1937880" y="2018551"/>
                <a:ext cx="1074600" cy="1261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A66E33D-1E63-C8BD-7A93-234D98642F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29240" y="2009551"/>
                  <a:ext cx="1092240" cy="12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72846FA-E415-A518-7492-7603E64CD148}"/>
                    </a:ext>
                  </a:extLst>
                </p14:cNvPr>
                <p14:cNvContentPartPr/>
                <p14:nvPr/>
              </p14:nvContentPartPr>
              <p14:xfrm>
                <a:off x="2951640" y="2097031"/>
                <a:ext cx="104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72846FA-E415-A518-7492-7603E64CD1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43000" y="2088031"/>
                  <a:ext cx="28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1243EB9-7787-5B09-E336-27F3E8E3766D}"/>
                    </a:ext>
                  </a:extLst>
                </p14:cNvPr>
                <p14:cNvContentPartPr/>
                <p14:nvPr/>
              </p14:nvContentPartPr>
              <p14:xfrm>
                <a:off x="3140640" y="1502311"/>
                <a:ext cx="1516680" cy="1074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1243EB9-7787-5B09-E336-27F3E8E3766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31640" y="1493311"/>
                  <a:ext cx="1534320" cy="10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870008-C28B-7E24-CE97-6DC9F0624AC6}"/>
                    </a:ext>
                  </a:extLst>
                </p14:cNvPr>
                <p14:cNvContentPartPr/>
                <p14:nvPr/>
              </p14:nvContentPartPr>
              <p14:xfrm>
                <a:off x="3886200" y="1669351"/>
                <a:ext cx="573840" cy="239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870008-C28B-7E24-CE97-6DC9F0624AC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77200" y="1660711"/>
                  <a:ext cx="5914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0B7B02A-8545-454F-2519-A30A03321C87}"/>
                    </a:ext>
                  </a:extLst>
                </p14:cNvPr>
                <p14:cNvContentPartPr/>
                <p14:nvPr/>
              </p14:nvContentPartPr>
              <p14:xfrm>
                <a:off x="193320" y="2882191"/>
                <a:ext cx="617040" cy="649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0B7B02A-8545-454F-2519-A30A03321C8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4320" y="2873191"/>
                  <a:ext cx="6346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04C834B-A923-3D8F-01FA-E107D772F70C}"/>
                    </a:ext>
                  </a:extLst>
                </p14:cNvPr>
                <p14:cNvContentPartPr/>
                <p14:nvPr/>
              </p14:nvContentPartPr>
              <p14:xfrm>
                <a:off x="-3240" y="2583751"/>
                <a:ext cx="1186920" cy="1146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04C834B-A923-3D8F-01FA-E107D772F70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-11880" y="2575111"/>
                  <a:ext cx="1204560" cy="11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7730288-BC9B-43B7-3838-DD91FBE84353}"/>
                    </a:ext>
                  </a:extLst>
                </p14:cNvPr>
                <p14:cNvContentPartPr/>
                <p14:nvPr/>
              </p14:nvContentPartPr>
              <p14:xfrm>
                <a:off x="1610280" y="893191"/>
                <a:ext cx="2390400" cy="280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7730288-BC9B-43B7-3838-DD91FBE8435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01280" y="884191"/>
                  <a:ext cx="24080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CE7D4FB-1DA0-AD11-33C1-627890173965}"/>
                    </a:ext>
                  </a:extLst>
                </p14:cNvPr>
                <p14:cNvContentPartPr/>
                <p14:nvPr/>
              </p14:nvContentPartPr>
              <p14:xfrm>
                <a:off x="2107080" y="2650351"/>
                <a:ext cx="5026320" cy="113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CE7D4FB-1DA0-AD11-33C1-6278901739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98080" y="2641711"/>
                  <a:ext cx="50439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851DB4A-DAD2-9002-8F37-3A2A212DC2C8}"/>
                    </a:ext>
                  </a:extLst>
                </p14:cNvPr>
                <p14:cNvContentPartPr/>
                <p14:nvPr/>
              </p14:nvContentPartPr>
              <p14:xfrm>
                <a:off x="1242720" y="2850151"/>
                <a:ext cx="5501880" cy="2266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851DB4A-DAD2-9002-8F37-3A2A212DC2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34080" y="2841511"/>
                  <a:ext cx="5519520" cy="228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A72D565-3C5E-4504-9CD3-60143CBE9D05}"/>
                  </a:ext>
                </a:extLst>
              </p14:cNvPr>
              <p14:cNvContentPartPr/>
              <p14:nvPr/>
            </p14:nvContentPartPr>
            <p14:xfrm>
              <a:off x="6778080" y="2524351"/>
              <a:ext cx="2232720" cy="1152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A72D565-3C5E-4504-9CD3-60143CBE9D0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69440" y="2515711"/>
                <a:ext cx="2250360" cy="116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7396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Divyanshu Rajwar</dc:creator>
  <cp:lastModifiedBy>Divyanshu Rajwar</cp:lastModifiedBy>
  <cp:revision>2</cp:revision>
  <dcterms:created xsi:type="dcterms:W3CDTF">2023-02-02T17:04:46Z</dcterms:created>
  <dcterms:modified xsi:type="dcterms:W3CDTF">2023-02-02T17:55:58Z</dcterms:modified>
</cp:coreProperties>
</file>