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2ED"/>
    <a:srgbClr val="8A2BE2"/>
    <a:srgbClr val="8A30FF"/>
    <a:srgbClr val="1E9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6971-CBFC-4DCF-B637-A52FA71A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1337-E31A-7B7E-2E71-CA75B5CB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3FDD-94B1-EA79-C69B-21555D63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1500-B03C-0CE8-66E2-8E6972D5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FC8C-DC7A-170D-4A77-E00D68B3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BD1D-03D5-8EB2-6EDB-BCA217C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5F92D-361A-0F62-2A21-5848FE8B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A5C7-139E-91DE-1D83-291B1CFC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E162-7676-6E40-C53C-5841A368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82C1-C20F-ED3A-42F9-BA1FF435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D351F-4413-A30C-6C8B-CE185AFC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1410E-FA82-D684-C5D0-AD29879C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6B53-BECE-49C0-8C3D-4214278A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3864-FE9A-D03D-62EC-D7A40E5F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E337-9592-5AAC-D41A-79B22CE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E9E-C9EA-7DFA-784D-FF43853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6C32-8899-0ECA-40DE-71A8DCB7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507F-4C78-E5C1-BCDE-50563B75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FAC3-3DED-3215-8255-58D4447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92C6-95DB-F051-6DFC-DAA57CB4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03BE-8358-2CA9-5464-28096444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A315-EED0-B553-008C-B82BF277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2AD1-A6FB-430B-66C1-F9E0FFA7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D86B6-F7C3-E384-05C0-C0E9CEF6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440E-1840-DB8C-A87F-6C30099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771B-CFC2-159F-8FF0-F82CF2F3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681F-6C57-CF44-54ED-F18A91B4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86CA0-734E-4536-19BE-F38A2C5A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0916-ACBC-08F7-FF1A-4FB830B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97FEA-CE04-21B3-F08C-D5BBFCE4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69A0-0C63-08D6-B1B3-FB6D18A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A64-F5E7-CB17-A6E1-F0BF3AD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DCBA-4ABA-9B0D-B4C2-88E365EF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FD9C-EABA-28EB-DA88-124BFE36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1A781-5A55-B405-2E92-C7971ABB3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11D00-BDF6-C6E0-674F-AFF4209AA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7C087-065C-546E-0F03-AEC53081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1CEC5-6D4D-5064-F27A-42D6BF5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FC403-C5CA-AAD8-2210-E217999F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2BE2-63E2-B8AC-1563-7EAD6B63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6F38B-0879-6968-2DD1-19060366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41A6C-8470-24BB-89C1-AB2F04D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E9526-6B04-A4E1-2CEA-A385124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2A7C2-E42A-4361-BA5C-3245224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98D9-9277-A066-61D9-5CB61D3D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61587-4AE0-4E96-463B-AACCB964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BF0C-B481-43FF-3236-B074CE40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1A0C-A3E9-8F84-7BD0-9FBC06A1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7F921-6FBA-9338-C174-27FDF901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60C7-21D4-30EA-AA72-4A7DD04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3969-D851-B3CB-5351-A4A7486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E8AA-54C5-2E65-DAB5-70AE12DD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D54-2970-D629-570B-7A11DAC7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BA5F5-2F36-D0FB-81B4-07FF6582F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2772-C87B-4F37-4E2B-86372990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8EE1-7802-34E0-E125-41B08BB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9AE2-DDA3-DB86-532D-2B70B00A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7DF9B-6204-A4EF-28FA-638A4AF3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B3796-E31C-3DBD-CBB8-4A4259A8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BB5C-0C95-2D8A-6044-ADEF20F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279C-607A-702F-BDBF-E34D665D7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05D45-62AE-416B-B594-DA4216F9A5D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8B05-ACA5-897A-3828-4E5809787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9C05-479F-61A7-E0C9-5B5C33D5F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B8A727D-BCCE-656A-9BBF-8C124E4FD9B8}"/>
              </a:ext>
            </a:extLst>
          </p:cNvPr>
          <p:cNvGrpSpPr/>
          <p:nvPr/>
        </p:nvGrpSpPr>
        <p:grpSpPr>
          <a:xfrm>
            <a:off x="1174120" y="0"/>
            <a:ext cx="3695173" cy="1465005"/>
            <a:chOff x="102404" y="943435"/>
            <a:chExt cx="3695173" cy="1465005"/>
          </a:xfrm>
        </p:grpSpPr>
        <p:pic>
          <p:nvPicPr>
            <p:cNvPr id="5" name="Picture 4" descr="A green field with a yellow object in the center">
              <a:extLst>
                <a:ext uri="{FF2B5EF4-FFF2-40B4-BE49-F238E27FC236}">
                  <a16:creationId xmlns:a16="http://schemas.microsoft.com/office/drawing/2014/main" id="{41765D3F-1184-9A18-0B5A-A40DF23CF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40802" y="432026"/>
              <a:ext cx="1465005" cy="24878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D79D0E-0765-8B5E-5968-28D475E78C4B}"/>
                </a:ext>
              </a:extLst>
            </p:cNvPr>
            <p:cNvSpPr/>
            <p:nvPr/>
          </p:nvSpPr>
          <p:spPr>
            <a:xfrm>
              <a:off x="102404" y="1288014"/>
              <a:ext cx="14157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GEU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5A57A3-476C-C59C-3A0D-2B6114BFFFCA}"/>
                </a:ext>
              </a:extLst>
            </p:cNvPr>
            <p:cNvSpPr/>
            <p:nvPr/>
          </p:nvSpPr>
          <p:spPr>
            <a:xfrm>
              <a:off x="1390130" y="1441902"/>
              <a:ext cx="240744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PlayGround</a:t>
              </a:r>
            </a:p>
          </p:txBody>
        </p:sp>
      </p:grpSp>
      <p:pic>
        <p:nvPicPr>
          <p:cNvPr id="19" name="Picture 18" descr="A green field with a yellow object in the center">
            <a:extLst>
              <a:ext uri="{FF2B5EF4-FFF2-40B4-BE49-F238E27FC236}">
                <a16:creationId xmlns:a16="http://schemas.microsoft.com/office/drawing/2014/main" id="{EF4358BC-7C85-C43B-EAD1-09014500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1051" y="2603955"/>
            <a:ext cx="948839" cy="21005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EE7757-A667-5249-90B9-6D7675BE62FF}"/>
              </a:ext>
            </a:extLst>
          </p:cNvPr>
          <p:cNvSpPr/>
          <p:nvPr/>
        </p:nvSpPr>
        <p:spPr>
          <a:xfrm>
            <a:off x="459375" y="2327266"/>
            <a:ext cx="2002471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solidFill>
                  <a:srgbClr val="5062E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20000" b="0" cap="none" spc="0" dirty="0">
              <a:ln w="0"/>
              <a:solidFill>
                <a:srgbClr val="5062E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6C9999-ADEB-72D3-3B69-4EFD3C1C7CEE}"/>
              </a:ext>
            </a:extLst>
          </p:cNvPr>
          <p:cNvSpPr/>
          <p:nvPr/>
        </p:nvSpPr>
        <p:spPr>
          <a:xfrm>
            <a:off x="1203775" y="3370220"/>
            <a:ext cx="332848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 </a:t>
            </a:r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C42E49-0D28-FA09-51A4-884C0B0E3E68}"/>
              </a:ext>
            </a:extLst>
          </p:cNvPr>
          <p:cNvSpPr/>
          <p:nvPr/>
        </p:nvSpPr>
        <p:spPr>
          <a:xfrm>
            <a:off x="81227" y="3725537"/>
            <a:ext cx="5300125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413C4-DC8C-989E-E920-E40429632D4A}"/>
              </a:ext>
            </a:extLst>
          </p:cNvPr>
          <p:cNvGrpSpPr/>
          <p:nvPr/>
        </p:nvGrpSpPr>
        <p:grpSpPr>
          <a:xfrm>
            <a:off x="5056768" y="1774156"/>
            <a:ext cx="6037256" cy="4708981"/>
            <a:chOff x="3077535" y="2149019"/>
            <a:chExt cx="6037256" cy="4708981"/>
          </a:xfrm>
        </p:grpSpPr>
        <p:pic>
          <p:nvPicPr>
            <p:cNvPr id="7" name="Picture 6" descr="A green field with a yellow object in the center">
              <a:extLst>
                <a:ext uri="{FF2B5EF4-FFF2-40B4-BE49-F238E27FC236}">
                  <a16:creationId xmlns:a16="http://schemas.microsoft.com/office/drawing/2014/main" id="{DF50031B-9545-9E0E-6797-5565D9E0F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E28CE3-8B2C-5817-6BD3-B67F52AAD944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8A2BE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8A2BE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C0ACB0-3E80-4C90-434C-A59417571D68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A25F4-38D7-DC63-FF1A-9F79D8E9FB96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B1EEE-F60C-DC11-EF75-F1A81554555E}"/>
              </a:ext>
            </a:extLst>
          </p:cNvPr>
          <p:cNvGrpSpPr/>
          <p:nvPr/>
        </p:nvGrpSpPr>
        <p:grpSpPr>
          <a:xfrm>
            <a:off x="5877215" y="-889485"/>
            <a:ext cx="6037256" cy="4708981"/>
            <a:chOff x="3077535" y="2149019"/>
            <a:chExt cx="6037256" cy="4708981"/>
          </a:xfrm>
        </p:grpSpPr>
        <p:pic>
          <p:nvPicPr>
            <p:cNvPr id="13" name="Picture 12" descr="A green field with a yellow object in the center">
              <a:extLst>
                <a:ext uri="{FF2B5EF4-FFF2-40B4-BE49-F238E27FC236}">
                  <a16:creationId xmlns:a16="http://schemas.microsoft.com/office/drawing/2014/main" id="{2D00E0F1-73C8-2CED-DA80-6AE48B2B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C4E0DE-FAB0-57C0-1C64-9E618DF8A228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9F151B-5E10-0AEB-5DD8-5EE3FFF08621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847425-9E94-7FB1-A309-3E9FD1B80AA4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5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BA9AB1B-B7C8-4DEE-DC10-94FDC8769266}"/>
              </a:ext>
            </a:extLst>
          </p:cNvPr>
          <p:cNvGrpSpPr/>
          <p:nvPr/>
        </p:nvGrpSpPr>
        <p:grpSpPr>
          <a:xfrm>
            <a:off x="-78620" y="-898982"/>
            <a:ext cx="6037256" cy="4708981"/>
            <a:chOff x="3077535" y="2149019"/>
            <a:chExt cx="6037256" cy="4708981"/>
          </a:xfrm>
        </p:grpSpPr>
        <p:pic>
          <p:nvPicPr>
            <p:cNvPr id="13" name="Picture 12" descr="A green field with a yellow object in the center">
              <a:extLst>
                <a:ext uri="{FF2B5EF4-FFF2-40B4-BE49-F238E27FC236}">
                  <a16:creationId xmlns:a16="http://schemas.microsoft.com/office/drawing/2014/main" id="{0FE9A5BF-0B81-9E08-BEB3-0FB55055A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61D0B0-99C1-5A5F-164E-F4F2AD7ACB94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4BCEF5-9AE0-1637-85E4-D468375338BC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0BB36-1717-9D15-59C4-10A547504503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8D62BB-44F9-FDAE-3241-60FE5044D568}"/>
              </a:ext>
            </a:extLst>
          </p:cNvPr>
          <p:cNvGrpSpPr/>
          <p:nvPr/>
        </p:nvGrpSpPr>
        <p:grpSpPr>
          <a:xfrm>
            <a:off x="147234" y="2098955"/>
            <a:ext cx="6037256" cy="4708981"/>
            <a:chOff x="3077535" y="2149019"/>
            <a:chExt cx="6037256" cy="4708981"/>
          </a:xfrm>
        </p:grpSpPr>
        <p:pic>
          <p:nvPicPr>
            <p:cNvPr id="24" name="Picture 23" descr="A green field with a yellow object in the center">
              <a:extLst>
                <a:ext uri="{FF2B5EF4-FFF2-40B4-BE49-F238E27FC236}">
                  <a16:creationId xmlns:a16="http://schemas.microsoft.com/office/drawing/2014/main" id="{8510AB8C-BD35-83A4-20A2-3DB615B1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32EFC7-010A-5CA2-AAA1-D2C108483E24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1E9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1E9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705E5F-CB9B-B354-ABEB-462371200A1C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B74EAF-FF7C-45CB-7BD9-4C7FA14C4427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3C41DF-EF2C-A8A5-FC71-C900FD9B0296}"/>
              </a:ext>
            </a:extLst>
          </p:cNvPr>
          <p:cNvGrpSpPr/>
          <p:nvPr/>
        </p:nvGrpSpPr>
        <p:grpSpPr>
          <a:xfrm>
            <a:off x="5145258" y="2226439"/>
            <a:ext cx="6037256" cy="4708981"/>
            <a:chOff x="3077535" y="2149019"/>
            <a:chExt cx="6037256" cy="4708981"/>
          </a:xfrm>
        </p:grpSpPr>
        <p:pic>
          <p:nvPicPr>
            <p:cNvPr id="29" name="Picture 28" descr="A green field with a yellow object in the center">
              <a:extLst>
                <a:ext uri="{FF2B5EF4-FFF2-40B4-BE49-F238E27FC236}">
                  <a16:creationId xmlns:a16="http://schemas.microsoft.com/office/drawing/2014/main" id="{C025AD34-8B25-8973-2742-999CA5E3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A53771-3B8F-5E02-9729-C61FE66FE9B0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8A2BE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8A2BE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FA99F-1236-01AD-D67A-EC29919E19E4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AE3D37-650B-670F-FBB5-9FB2224622D7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80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ED58C-AE2E-9F27-85CE-46ED09BF7EF6}"/>
              </a:ext>
            </a:extLst>
          </p:cNvPr>
          <p:cNvSpPr/>
          <p:nvPr/>
        </p:nvSpPr>
        <p:spPr>
          <a:xfrm>
            <a:off x="1043608" y="1381539"/>
            <a:ext cx="11148391" cy="954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blue and green logo&#10;&#10;Description automatically generated">
            <a:extLst>
              <a:ext uri="{FF2B5EF4-FFF2-40B4-BE49-F238E27FC236}">
                <a16:creationId xmlns:a16="http://schemas.microsoft.com/office/drawing/2014/main" id="{0161A3A7-CF2D-EF3F-0E93-4C6140B2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49" y="1305193"/>
            <a:ext cx="1384812" cy="12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Divyanshu Rajwar</dc:creator>
  <cp:lastModifiedBy>Divyanshu Rajwar</cp:lastModifiedBy>
  <cp:revision>3</cp:revision>
  <dcterms:created xsi:type="dcterms:W3CDTF">2024-09-09T07:32:23Z</dcterms:created>
  <dcterms:modified xsi:type="dcterms:W3CDTF">2024-09-10T04:59:26Z</dcterms:modified>
</cp:coreProperties>
</file>