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EABFB95-AF19-40B7-AEFA-22F85535198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Book1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3E068DA-2C32-44EA-A673-A450E4D1828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09-07-2025 08:51:55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97991548-E876-4CF4-9133-A9B69640F8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11581"/>
            <a:ext cx="12192000" cy="20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7930C79A-8C40-4AE5-98C4-FCD0288A69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5882"/>
            <a:ext cx="12192000" cy="288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2025-07-09T03:21:55Z</dcterms:created>
  <dcterms:modified xsi:type="dcterms:W3CDTF">2025-07-09T03:21:55Z</dcterms:modified>
</cp:coreProperties>
</file>