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Vrinda Store Annual Report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311700" y="1242050"/>
            <a:ext cx="8094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Women are more likely to buy compared to men (~65%).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Maharashtra, Karnataka and Uttar Pradesh are the top 3 States.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Adult age group (30-49 yrs) is max contributing (~50%).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Amazon, Flipkart and Myntra channels are max contribution.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311700" y="1557150"/>
            <a:ext cx="7686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Final Conclusion to improve Vrinda store sales: Target women customers of age group (30-49 yrs) living in Maharashtra, Karnataka and Uttar Pradesh by showing ads/offers/coupons available on Amazon, Flipkart and Myntra.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